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Oswald"/>
      <p:regular r:id="rId24"/>
      <p:bold r:id="rId25"/>
    </p:embeddedFont>
    <p:embeddedFont>
      <p:font typeface="Droid Serif"/>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56584FD-0465-4EF5-8477-3E0E1C6CF311}">
  <a:tblStyle styleId="{D56584FD-0465-4EF5-8477-3E0E1C6CF311}"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roidSerif-regular.fntdata"/><Relationship Id="rId25" Type="http://schemas.openxmlformats.org/officeDocument/2006/relationships/font" Target="fonts/Oswald-bold.fntdata"/><Relationship Id="rId28" Type="http://schemas.openxmlformats.org/officeDocument/2006/relationships/font" Target="fonts/DroidSerif-italic.fntdata"/><Relationship Id="rId27" Type="http://schemas.openxmlformats.org/officeDocument/2006/relationships/font" Target="fonts/DroidSerif-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roidSerif-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defRPr b="0" i="0" sz="1200" u="none" cap="none" strike="noStrike">
                <a:solidFill>
                  <a:schemeClr val="dk1"/>
                </a:solidFill>
                <a:latin typeface="Arial"/>
                <a:ea typeface="Arial"/>
                <a:cs typeface="Arial"/>
                <a:sym typeface="Arial"/>
              </a:defRPr>
            </a:lvl1pPr>
            <a:lvl2pPr indent="0" lvl="1" marL="457200" marR="0" rtl="0" algn="l">
              <a:spcBef>
                <a:spcPts val="360"/>
              </a:spcBef>
              <a:spcAft>
                <a:spcPts val="0"/>
              </a:spcAft>
              <a:defRPr b="0" i="0" sz="1200" u="none" cap="none" strike="noStrike">
                <a:solidFill>
                  <a:schemeClr val="dk1"/>
                </a:solidFill>
                <a:latin typeface="Arial"/>
                <a:ea typeface="Arial"/>
                <a:cs typeface="Arial"/>
                <a:sym typeface="Arial"/>
              </a:defRPr>
            </a:lvl2pPr>
            <a:lvl3pPr indent="0" lvl="2" marL="914400" marR="0" rtl="0" algn="l">
              <a:spcBef>
                <a:spcPts val="360"/>
              </a:spcBef>
              <a:spcAft>
                <a:spcPts val="0"/>
              </a:spcAft>
              <a:defRPr b="0" i="0" sz="1200" u="none" cap="none" strike="noStrike">
                <a:solidFill>
                  <a:schemeClr val="dk1"/>
                </a:solidFill>
                <a:latin typeface="Arial"/>
                <a:ea typeface="Arial"/>
                <a:cs typeface="Arial"/>
                <a:sym typeface="Arial"/>
              </a:defRPr>
            </a:lvl3pPr>
            <a:lvl4pPr indent="0" lvl="3" marL="1371600" marR="0" rtl="0" algn="l">
              <a:spcBef>
                <a:spcPts val="360"/>
              </a:spcBef>
              <a:spcAft>
                <a:spcPts val="0"/>
              </a:spcAft>
              <a:defRPr b="0" i="0" sz="1200" u="none" cap="none" strike="noStrike">
                <a:solidFill>
                  <a:schemeClr val="dk1"/>
                </a:solidFill>
                <a:latin typeface="Arial"/>
                <a:ea typeface="Arial"/>
                <a:cs typeface="Arial"/>
                <a:sym typeface="Arial"/>
              </a:defRPr>
            </a:lvl4pPr>
            <a:lvl5pPr indent="0" lvl="4" marL="1828800" marR="0" rtl="0" algn="l">
              <a:spcBef>
                <a:spcPts val="360"/>
              </a:spcBef>
              <a:spcAft>
                <a:spcPts val="0"/>
              </a:spcAft>
              <a:defRPr b="0" i="0" sz="1200" u="none" cap="none" strike="noStrike">
                <a:solidFill>
                  <a:schemeClr val="dk1"/>
                </a:solidFill>
                <a:latin typeface="Arial"/>
                <a:ea typeface="Arial"/>
                <a:cs typeface="Arial"/>
                <a:sym typeface="Arial"/>
              </a:defRPr>
            </a:lvl5pPr>
            <a:lvl6pPr indent="0" lvl="5" marL="2286000" marR="0" rtl="0" algn="l">
              <a:spcBef>
                <a:spcPts val="0"/>
              </a:spcBef>
              <a:defRPr b="0" i="0" sz="1200" u="none" cap="none" strike="noStrike">
                <a:solidFill>
                  <a:schemeClr val="dk1"/>
                </a:solidFill>
                <a:latin typeface="Calibri"/>
                <a:ea typeface="Calibri"/>
                <a:cs typeface="Calibri"/>
                <a:sym typeface="Calibri"/>
              </a:defRPr>
            </a:lvl6pPr>
            <a:lvl7pPr indent="0" lvl="6" marL="2743200" marR="0" rtl="0" algn="l">
              <a:spcBef>
                <a:spcPts val="0"/>
              </a:spcBef>
              <a:defRPr b="0" i="0" sz="1200" u="none" cap="none" strike="noStrike">
                <a:solidFill>
                  <a:schemeClr val="dk1"/>
                </a:solidFill>
                <a:latin typeface="Calibri"/>
                <a:ea typeface="Calibri"/>
                <a:cs typeface="Calibri"/>
                <a:sym typeface="Calibri"/>
              </a:defRPr>
            </a:lvl7pPr>
            <a:lvl8pPr indent="0" lvl="7" marL="3200400" marR="0" rtl="0" algn="l">
              <a:spcBef>
                <a:spcPts val="0"/>
              </a:spcBef>
              <a:defRPr b="0" i="0" sz="1200" u="none" cap="none" strike="noStrike">
                <a:solidFill>
                  <a:schemeClr val="dk1"/>
                </a:solidFill>
                <a:latin typeface="Calibri"/>
                <a:ea typeface="Calibri"/>
                <a:cs typeface="Calibri"/>
                <a:sym typeface="Calibri"/>
              </a:defRPr>
            </a:lvl8pPr>
            <a:lvl9pPr indent="0" lvl="8" marL="3657600" marR="0" rtl="0" algn="l">
              <a:spcBef>
                <a:spcPts val="0"/>
              </a:spcBef>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1" name="Shape 10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9" name="Shape 1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pic>
        <p:nvPicPr>
          <p:cNvPr descr="marketing_background1" id="17" name="Shape 17"/>
          <p:cNvPicPr preferRelativeResize="0"/>
          <p:nvPr/>
        </p:nvPicPr>
        <p:blipFill rotWithShape="1">
          <a:blip r:embed="rId2">
            <a:alphaModFix/>
          </a:blip>
          <a:srcRect b="0" l="0" r="0" t="0"/>
          <a:stretch/>
        </p:blipFill>
        <p:spPr>
          <a:xfrm>
            <a:off x="0" y="0"/>
            <a:ext cx="9144000" cy="6931024"/>
          </a:xfrm>
          <a:prstGeom prst="rect">
            <a:avLst/>
          </a:prstGeom>
          <a:noFill/>
          <a:ln>
            <a:noFill/>
          </a:ln>
        </p:spPr>
      </p:pic>
      <p:sp>
        <p:nvSpPr>
          <p:cNvPr id="18" name="Shape 18"/>
          <p:cNvSpPr txBox="1"/>
          <p:nvPr>
            <p:ph type="ctrTitle"/>
          </p:nvPr>
        </p:nvSpPr>
        <p:spPr>
          <a:xfrm>
            <a:off x="4529137" y="2781300"/>
            <a:ext cx="4032249" cy="2160588"/>
          </a:xfrm>
          <a:prstGeom prst="rect">
            <a:avLst/>
          </a:prstGeom>
          <a:noFill/>
          <a:ln>
            <a:noFill/>
          </a:ln>
        </p:spPr>
        <p:txBody>
          <a:bodyPr anchorCtr="0" anchor="ctr" bIns="91425" lIns="91425" rIns="91425" tIns="91425"/>
          <a:lstStyle>
            <a:lvl1pPr indent="0" lvl="0" marL="0" marR="0" rtl="0" algn="r">
              <a:spcBef>
                <a:spcPts val="0"/>
              </a:spcBef>
              <a:spcAft>
                <a:spcPts val="0"/>
              </a:spcAft>
              <a:defRPr b="1" i="0" sz="2800" u="none" cap="none" strike="noStrike">
                <a:solidFill>
                  <a:schemeClr val="dk2"/>
                </a:solidFill>
                <a:latin typeface="Arial"/>
                <a:ea typeface="Arial"/>
                <a:cs typeface="Arial"/>
                <a:sym typeface="Arial"/>
              </a:defRPr>
            </a:lvl1pPr>
            <a:lvl2pPr indent="0" lvl="1" marL="0" marR="0" rtl="0" algn="l">
              <a:spcBef>
                <a:spcPts val="0"/>
              </a:spcBef>
              <a:spcAft>
                <a:spcPts val="0"/>
              </a:spcAft>
              <a:defRPr b="0" i="0" sz="4000" u="none" cap="none" strike="noStrike">
                <a:solidFill>
                  <a:schemeClr val="dk2"/>
                </a:solidFill>
                <a:latin typeface="Arial"/>
                <a:ea typeface="Arial"/>
                <a:cs typeface="Arial"/>
                <a:sym typeface="Arial"/>
              </a:defRPr>
            </a:lvl2pPr>
            <a:lvl3pPr indent="0" lvl="2" marL="0" marR="0" rtl="0" algn="l">
              <a:spcBef>
                <a:spcPts val="0"/>
              </a:spcBef>
              <a:spcAft>
                <a:spcPts val="0"/>
              </a:spcAft>
              <a:defRPr b="0" i="0" sz="4000" u="none" cap="none" strike="noStrike">
                <a:solidFill>
                  <a:schemeClr val="dk2"/>
                </a:solidFill>
                <a:latin typeface="Arial"/>
                <a:ea typeface="Arial"/>
                <a:cs typeface="Arial"/>
                <a:sym typeface="Arial"/>
              </a:defRPr>
            </a:lvl3pPr>
            <a:lvl4pPr indent="0" lvl="3" marL="0" marR="0" rtl="0" algn="l">
              <a:spcBef>
                <a:spcPts val="0"/>
              </a:spcBef>
              <a:spcAft>
                <a:spcPts val="0"/>
              </a:spcAft>
              <a:defRPr b="0" i="0" sz="4000" u="none" cap="none" strike="noStrike">
                <a:solidFill>
                  <a:schemeClr val="dk2"/>
                </a:solidFill>
                <a:latin typeface="Arial"/>
                <a:ea typeface="Arial"/>
                <a:cs typeface="Arial"/>
                <a:sym typeface="Arial"/>
              </a:defRPr>
            </a:lvl4pPr>
            <a:lvl5pPr indent="0" lvl="4" marL="0" marR="0" rtl="0" algn="l">
              <a:spcBef>
                <a:spcPts val="0"/>
              </a:spcBef>
              <a:spcAft>
                <a:spcPts val="0"/>
              </a:spcAft>
              <a:defRPr b="0" i="0" sz="4000" u="none" cap="none" strike="noStrike">
                <a:solidFill>
                  <a:schemeClr val="dk2"/>
                </a:solidFill>
                <a:latin typeface="Arial"/>
                <a:ea typeface="Arial"/>
                <a:cs typeface="Arial"/>
                <a:sym typeface="Arial"/>
              </a:defRPr>
            </a:lvl5pPr>
            <a:lvl6pPr indent="0" lvl="5" marL="457200" marR="0" rtl="0" algn="l">
              <a:spcBef>
                <a:spcPts val="0"/>
              </a:spcBef>
              <a:spcAft>
                <a:spcPts val="0"/>
              </a:spcAft>
              <a:defRPr b="0" i="0" sz="4000" u="none" cap="none" strike="noStrike">
                <a:solidFill>
                  <a:schemeClr val="dk2"/>
                </a:solidFill>
                <a:latin typeface="Arial"/>
                <a:ea typeface="Arial"/>
                <a:cs typeface="Arial"/>
                <a:sym typeface="Arial"/>
              </a:defRPr>
            </a:lvl6pPr>
            <a:lvl7pPr indent="0" lvl="6" marL="914400" marR="0" rtl="0" algn="l">
              <a:spcBef>
                <a:spcPts val="0"/>
              </a:spcBef>
              <a:spcAft>
                <a:spcPts val="0"/>
              </a:spcAft>
              <a:defRPr b="0" i="0" sz="4000" u="none" cap="none" strike="noStrike">
                <a:solidFill>
                  <a:schemeClr val="dk2"/>
                </a:solidFill>
                <a:latin typeface="Arial"/>
                <a:ea typeface="Arial"/>
                <a:cs typeface="Arial"/>
                <a:sym typeface="Arial"/>
              </a:defRPr>
            </a:lvl7pPr>
            <a:lvl8pPr indent="0" lvl="7" marL="1371600" marR="0" rtl="0" algn="l">
              <a:spcBef>
                <a:spcPts val="0"/>
              </a:spcBef>
              <a:spcAft>
                <a:spcPts val="0"/>
              </a:spcAft>
              <a:defRPr b="0" i="0" sz="4000" u="none" cap="none" strike="noStrike">
                <a:solidFill>
                  <a:schemeClr val="dk2"/>
                </a:solidFill>
                <a:latin typeface="Arial"/>
                <a:ea typeface="Arial"/>
                <a:cs typeface="Arial"/>
                <a:sym typeface="Arial"/>
              </a:defRPr>
            </a:lvl8pPr>
            <a:lvl9pPr indent="0" lvl="8" marL="1828800" marR="0" rtl="0" algn="l">
              <a:spcBef>
                <a:spcPts val="0"/>
              </a:spcBef>
              <a:spcAft>
                <a:spcPts val="0"/>
              </a:spcAft>
              <a:defRPr b="0" i="0" sz="4000" u="none" cap="none" strike="noStrike">
                <a:solidFill>
                  <a:schemeClr val="dk2"/>
                </a:solidFill>
                <a:latin typeface="Arial"/>
                <a:ea typeface="Arial"/>
                <a:cs typeface="Arial"/>
                <a:sym typeface="Arial"/>
              </a:defRPr>
            </a:lvl9pPr>
          </a:lstStyle>
          <a:p/>
        </p:txBody>
      </p:sp>
      <p:sp>
        <p:nvSpPr>
          <p:cNvPr id="19" name="Shape 19"/>
          <p:cNvSpPr txBox="1"/>
          <p:nvPr>
            <p:ph idx="1" type="subTitle"/>
          </p:nvPr>
        </p:nvSpPr>
        <p:spPr>
          <a:xfrm>
            <a:off x="4500562" y="4941887"/>
            <a:ext cx="4103687" cy="503236"/>
          </a:xfrm>
          <a:prstGeom prst="rect">
            <a:avLst/>
          </a:prstGeom>
          <a:noFill/>
          <a:ln>
            <a:noFill/>
          </a:ln>
        </p:spPr>
        <p:txBody>
          <a:bodyPr anchorCtr="0" anchor="ctr" bIns="91425" lIns="91425" rIns="91425" tIns="91425"/>
          <a:lstStyle>
            <a:lvl1pPr indent="0" lvl="0" marL="0" marR="0" rtl="0" algn="r">
              <a:spcBef>
                <a:spcPts val="32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2"/>
              </a:buClr>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2"/>
              </a:buClr>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2"/>
              </a:buClr>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2"/>
              </a:buClr>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9pPr>
          </a:lstStyle>
          <a:p/>
        </p:txBody>
      </p:sp>
      <p:sp>
        <p:nvSpPr>
          <p:cNvPr id="20" name="Shape 20"/>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568325" y="1076325"/>
            <a:ext cx="8324850" cy="1373188"/>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76" name="Shape 76"/>
          <p:cNvSpPr txBox="1"/>
          <p:nvPr>
            <p:ph idx="1" type="body"/>
          </p:nvPr>
        </p:nvSpPr>
        <p:spPr>
          <a:xfrm rot="5400000">
            <a:off x="2986087" y="219075"/>
            <a:ext cx="3489325" cy="8324850"/>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77" name="Shape 77"/>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0" name="Shape 80"/>
        <p:cNvGrpSpPr/>
        <p:nvPr/>
      </p:nvGrpSpPr>
      <p:grpSpPr>
        <a:xfrm>
          <a:off x="0" y="0"/>
          <a:ext cx="0" cy="0"/>
          <a:chOff x="0" y="0"/>
          <a:chExt cx="0" cy="0"/>
        </a:xfrm>
      </p:grpSpPr>
      <p:sp>
        <p:nvSpPr>
          <p:cNvPr id="81" name="Shape 81"/>
          <p:cNvSpPr txBox="1"/>
          <p:nvPr>
            <p:ph type="title"/>
          </p:nvPr>
        </p:nvSpPr>
        <p:spPr>
          <a:xfrm rot="5400000">
            <a:off x="5327650" y="2560637"/>
            <a:ext cx="5049837" cy="2081211"/>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82" name="Shape 82"/>
          <p:cNvSpPr txBox="1"/>
          <p:nvPr>
            <p:ph idx="1" type="body"/>
          </p:nvPr>
        </p:nvSpPr>
        <p:spPr>
          <a:xfrm rot="5400000">
            <a:off x="1089025" y="555624"/>
            <a:ext cx="5049837" cy="6091238"/>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83" name="Shape 83"/>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chart">
  <p:cSld name="Title and Chart">
    <p:spTree>
      <p:nvGrpSpPr>
        <p:cNvPr id="86" name="Shape 86"/>
        <p:cNvGrpSpPr/>
        <p:nvPr/>
      </p:nvGrpSpPr>
      <p:grpSpPr>
        <a:xfrm>
          <a:off x="0" y="0"/>
          <a:ext cx="0" cy="0"/>
          <a:chOff x="0" y="0"/>
          <a:chExt cx="0" cy="0"/>
        </a:xfrm>
      </p:grpSpPr>
      <p:sp>
        <p:nvSpPr>
          <p:cNvPr id="87" name="Shape 87"/>
          <p:cNvSpPr txBox="1"/>
          <p:nvPr>
            <p:ph type="title"/>
          </p:nvPr>
        </p:nvSpPr>
        <p:spPr>
          <a:xfrm>
            <a:off x="568325" y="1076325"/>
            <a:ext cx="8324850" cy="1373188"/>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88" name="Shape 88"/>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89" name="Shape 89"/>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90" name="Shape 90"/>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Title, Text, and Content">
    <p:spTree>
      <p:nvGrpSpPr>
        <p:cNvPr id="91" name="Shape 91"/>
        <p:cNvGrpSpPr/>
        <p:nvPr/>
      </p:nvGrpSpPr>
      <p:grpSpPr>
        <a:xfrm>
          <a:off x="0" y="0"/>
          <a:ext cx="0" cy="0"/>
          <a:chOff x="0" y="0"/>
          <a:chExt cx="0" cy="0"/>
        </a:xfrm>
      </p:grpSpPr>
      <p:sp>
        <p:nvSpPr>
          <p:cNvPr id="92" name="Shape 92"/>
          <p:cNvSpPr txBox="1"/>
          <p:nvPr>
            <p:ph type="title"/>
          </p:nvPr>
        </p:nvSpPr>
        <p:spPr>
          <a:xfrm>
            <a:off x="568325" y="1076325"/>
            <a:ext cx="8324850" cy="1373188"/>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93" name="Shape 93"/>
          <p:cNvSpPr txBox="1"/>
          <p:nvPr>
            <p:ph idx="1" type="body"/>
          </p:nvPr>
        </p:nvSpPr>
        <p:spPr>
          <a:xfrm>
            <a:off x="568325" y="2636838"/>
            <a:ext cx="4086224" cy="3489325"/>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94" name="Shape 94"/>
          <p:cNvSpPr txBox="1"/>
          <p:nvPr>
            <p:ph idx="2" type="body"/>
          </p:nvPr>
        </p:nvSpPr>
        <p:spPr>
          <a:xfrm>
            <a:off x="4806950" y="2636838"/>
            <a:ext cx="4086224" cy="3489325"/>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95" name="Shape 95"/>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568325" y="1076325"/>
            <a:ext cx="8324850" cy="1373188"/>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25" name="Shape 25"/>
          <p:cNvSpPr txBox="1"/>
          <p:nvPr>
            <p:ph idx="1" type="body"/>
          </p:nvPr>
        </p:nvSpPr>
        <p:spPr>
          <a:xfrm>
            <a:off x="568325" y="2636838"/>
            <a:ext cx="8324850" cy="3489325"/>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26" name="Shape 26"/>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9" name="Shape 29"/>
        <p:cNvGrpSpPr/>
        <p:nvPr/>
      </p:nvGrpSpPr>
      <p:grpSpPr>
        <a:xfrm>
          <a:off x="0" y="0"/>
          <a:ext cx="0" cy="0"/>
          <a:chOff x="0" y="0"/>
          <a:chExt cx="0" cy="0"/>
        </a:xfrm>
      </p:grpSpPr>
      <p:sp>
        <p:nvSpPr>
          <p:cNvPr id="30" name="Shape 30"/>
          <p:cNvSpPr txBox="1"/>
          <p:nvPr>
            <p:ph type="title"/>
          </p:nvPr>
        </p:nvSpPr>
        <p:spPr>
          <a:xfrm>
            <a:off x="630237" y="365125"/>
            <a:ext cx="7886700" cy="1325562"/>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31" name="Shape 31"/>
          <p:cNvSpPr txBox="1"/>
          <p:nvPr>
            <p:ph idx="1" type="body"/>
          </p:nvPr>
        </p:nvSpPr>
        <p:spPr>
          <a:xfrm>
            <a:off x="630237" y="1681163"/>
            <a:ext cx="3868737" cy="82391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Arial"/>
              <a:buNone/>
              <a:defRPr b="1" sz="1600"/>
            </a:lvl6pPr>
            <a:lvl7pPr indent="0" lvl="6" marL="2743200" rtl="0">
              <a:spcBef>
                <a:spcPts val="0"/>
              </a:spcBef>
              <a:buFont typeface="Arial"/>
              <a:buNone/>
              <a:defRPr b="1" sz="1600"/>
            </a:lvl7pPr>
            <a:lvl8pPr indent="0" lvl="7" marL="3200400" rtl="0">
              <a:spcBef>
                <a:spcPts val="0"/>
              </a:spcBef>
              <a:buFont typeface="Arial"/>
              <a:buNone/>
              <a:defRPr b="1" sz="1600"/>
            </a:lvl8pPr>
            <a:lvl9pPr indent="0" lvl="8" marL="3657600" rtl="0">
              <a:spcBef>
                <a:spcPts val="0"/>
              </a:spcBef>
              <a:buFont typeface="Arial"/>
              <a:buNone/>
              <a:defRPr b="1" sz="1600"/>
            </a:lvl9pPr>
          </a:lstStyle>
          <a:p/>
        </p:txBody>
      </p:sp>
      <p:sp>
        <p:nvSpPr>
          <p:cNvPr id="32" name="Shape 32"/>
          <p:cNvSpPr txBox="1"/>
          <p:nvPr>
            <p:ph idx="2" type="body"/>
          </p:nvPr>
        </p:nvSpPr>
        <p:spPr>
          <a:xfrm>
            <a:off x="630237" y="2505075"/>
            <a:ext cx="3868737" cy="3684588"/>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33" name="Shape 33"/>
          <p:cNvSpPr txBox="1"/>
          <p:nvPr>
            <p:ph idx="3" type="body"/>
          </p:nvPr>
        </p:nvSpPr>
        <p:spPr>
          <a:xfrm>
            <a:off x="4629150" y="1681163"/>
            <a:ext cx="3887787" cy="823912"/>
          </a:xfrm>
          <a:prstGeom prst="rect">
            <a:avLst/>
          </a:prstGeom>
          <a:noFill/>
          <a:ln>
            <a:noFill/>
          </a:ln>
        </p:spPr>
        <p:txBody>
          <a:bodyPr anchorCtr="0" anchor="b" bIns="91425" lIns="91425" rIns="91425" tIns="91425"/>
          <a:lstStyle>
            <a:lvl1pPr indent="0" lvl="0" marL="0" rtl="0">
              <a:spcBef>
                <a:spcPts val="0"/>
              </a:spcBef>
              <a:buFont typeface="Arial"/>
              <a:buNone/>
              <a:defRPr b="1" sz="2400"/>
            </a:lvl1pPr>
            <a:lvl2pPr indent="0" lvl="1" marL="457200" rtl="0">
              <a:spcBef>
                <a:spcPts val="0"/>
              </a:spcBef>
              <a:buFont typeface="Arial"/>
              <a:buNone/>
              <a:defRPr b="1" sz="2000"/>
            </a:lvl2pPr>
            <a:lvl3pPr indent="0" lvl="2" marL="914400" rtl="0">
              <a:spcBef>
                <a:spcPts val="0"/>
              </a:spcBef>
              <a:buFont typeface="Arial"/>
              <a:buNone/>
              <a:defRPr b="1" sz="1800"/>
            </a:lvl3pPr>
            <a:lvl4pPr indent="0" lvl="3" marL="1371600" rtl="0">
              <a:spcBef>
                <a:spcPts val="0"/>
              </a:spcBef>
              <a:buFont typeface="Arial"/>
              <a:buNone/>
              <a:defRPr b="1" sz="1600"/>
            </a:lvl4pPr>
            <a:lvl5pPr indent="0" lvl="4" marL="1828800" rtl="0">
              <a:spcBef>
                <a:spcPts val="0"/>
              </a:spcBef>
              <a:buFont typeface="Arial"/>
              <a:buNone/>
              <a:defRPr b="1" sz="1600"/>
            </a:lvl5pPr>
            <a:lvl6pPr indent="0" lvl="5" marL="2286000" rtl="0">
              <a:spcBef>
                <a:spcPts val="0"/>
              </a:spcBef>
              <a:buFont typeface="Arial"/>
              <a:buNone/>
              <a:defRPr b="1" sz="1600"/>
            </a:lvl6pPr>
            <a:lvl7pPr indent="0" lvl="6" marL="2743200" rtl="0">
              <a:spcBef>
                <a:spcPts val="0"/>
              </a:spcBef>
              <a:buFont typeface="Arial"/>
              <a:buNone/>
              <a:defRPr b="1" sz="1600"/>
            </a:lvl7pPr>
            <a:lvl8pPr indent="0" lvl="7" marL="3200400" rtl="0">
              <a:spcBef>
                <a:spcPts val="0"/>
              </a:spcBef>
              <a:buFont typeface="Arial"/>
              <a:buNone/>
              <a:defRPr b="1" sz="1600"/>
            </a:lvl8pPr>
            <a:lvl9pPr indent="0" lvl="8" marL="3657600" rtl="0">
              <a:spcBef>
                <a:spcPts val="0"/>
              </a:spcBef>
              <a:buFont typeface="Arial"/>
              <a:buNone/>
              <a:defRPr b="1" sz="1600"/>
            </a:lvl9pPr>
          </a:lstStyle>
          <a:p/>
        </p:txBody>
      </p:sp>
      <p:sp>
        <p:nvSpPr>
          <p:cNvPr id="34" name="Shape 34"/>
          <p:cNvSpPr txBox="1"/>
          <p:nvPr>
            <p:ph idx="4" type="body"/>
          </p:nvPr>
        </p:nvSpPr>
        <p:spPr>
          <a:xfrm>
            <a:off x="4629150" y="2505075"/>
            <a:ext cx="3887787" cy="3684588"/>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35" name="Shape 35"/>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568325" y="1076325"/>
            <a:ext cx="8324850" cy="1373188"/>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40" name="Shape 40"/>
          <p:cNvSpPr txBox="1"/>
          <p:nvPr>
            <p:ph idx="1" type="body"/>
          </p:nvPr>
        </p:nvSpPr>
        <p:spPr>
          <a:xfrm>
            <a:off x="568325" y="2636838"/>
            <a:ext cx="4086224" cy="3489325"/>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41" name="Shape 41"/>
          <p:cNvSpPr txBox="1"/>
          <p:nvPr>
            <p:ph idx="2" type="body"/>
          </p:nvPr>
        </p:nvSpPr>
        <p:spPr>
          <a:xfrm>
            <a:off x="4806950" y="2636838"/>
            <a:ext cx="4086224" cy="3489325"/>
          </a:xfrm>
          <a:prstGeom prst="rect">
            <a:avLst/>
          </a:prstGeom>
          <a:noFill/>
          <a:ln>
            <a:noFill/>
          </a:ln>
        </p:spPr>
        <p:txBody>
          <a:bodyPr anchorCtr="0" anchor="t" bIns="91425" lIns="91425" rIns="91425" tIns="91425"/>
          <a:lstStyle>
            <a:lvl1pPr indent="-165100" lvl="0" marL="342900" rtl="0" algn="l">
              <a:spcBef>
                <a:spcPts val="560"/>
              </a:spcBef>
              <a:spcAft>
                <a:spcPts val="0"/>
              </a:spcAft>
              <a:buClr>
                <a:schemeClr val="dk2"/>
              </a:buClr>
              <a:buFont typeface="Noto Sans Symbols"/>
              <a:buChar char="▪"/>
              <a:defRPr sz="2800">
                <a:solidFill>
                  <a:schemeClr val="dk1"/>
                </a:solidFill>
                <a:latin typeface="Arial"/>
                <a:ea typeface="Arial"/>
                <a:cs typeface="Arial"/>
                <a:sym typeface="Arial"/>
              </a:defRPr>
            </a:lvl1pPr>
            <a:lvl2pPr indent="-133350" lvl="1" marL="742950" rtl="0" algn="l">
              <a:spcBef>
                <a:spcPts val="480"/>
              </a:spcBef>
              <a:spcAft>
                <a:spcPts val="0"/>
              </a:spcAft>
              <a:buClr>
                <a:schemeClr val="dk2"/>
              </a:buClr>
              <a:buFont typeface="Noto Sans Symbols"/>
              <a:buChar char="▪"/>
              <a:defRPr sz="2400">
                <a:solidFill>
                  <a:schemeClr val="dk1"/>
                </a:solidFill>
                <a:latin typeface="Arial"/>
                <a:ea typeface="Arial"/>
                <a:cs typeface="Arial"/>
                <a:sym typeface="Arial"/>
              </a:defRPr>
            </a:lvl2pPr>
            <a:lvl3pPr indent="-101600" lvl="2" marL="1143000" rtl="0" algn="l">
              <a:spcBef>
                <a:spcPts val="400"/>
              </a:spcBef>
              <a:spcAft>
                <a:spcPts val="0"/>
              </a:spcAft>
              <a:buClr>
                <a:schemeClr val="dk2"/>
              </a:buClr>
              <a:buFont typeface="Noto Sans Symbols"/>
              <a:buChar char="▪"/>
              <a:defRPr sz="2000">
                <a:solidFill>
                  <a:schemeClr val="dk1"/>
                </a:solidFill>
                <a:latin typeface="Arial"/>
                <a:ea typeface="Arial"/>
                <a:cs typeface="Arial"/>
                <a:sym typeface="Arial"/>
              </a:defRPr>
            </a:lvl3pPr>
            <a:lvl4pPr indent="-114300" lvl="3" marL="16002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4pPr>
            <a:lvl5pPr indent="-114300" lvl="4" marL="2057400" rtl="0" algn="l">
              <a:spcBef>
                <a:spcPts val="360"/>
              </a:spcBef>
              <a:spcAft>
                <a:spcPts val="0"/>
              </a:spcAft>
              <a:buClr>
                <a:schemeClr val="dk2"/>
              </a:buClr>
              <a:buFont typeface="Noto Sans Symbols"/>
              <a:buChar char="▪"/>
              <a:defRPr>
                <a:solidFill>
                  <a:schemeClr val="dk1"/>
                </a:solidFill>
                <a:latin typeface="Arial"/>
                <a:ea typeface="Arial"/>
                <a:cs typeface="Arial"/>
                <a:sym typeface="Arial"/>
              </a:defRPr>
            </a:lvl5pPr>
            <a:lvl6pPr indent="-114300" lvl="5" marL="25146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6pPr>
            <a:lvl7pPr indent="-114300" lvl="6" marL="29718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7pPr>
            <a:lvl8pPr indent="-114300" lvl="7" marL="34290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8pPr>
            <a:lvl9pPr indent="-114300" lvl="8" marL="3886200" rtl="0" algn="l">
              <a:lnSpc>
                <a:spcPct val="90000"/>
              </a:lnSpc>
              <a:spcBef>
                <a:spcPts val="500"/>
              </a:spcBef>
              <a:buClr>
                <a:schemeClr val="dk1"/>
              </a:buClr>
              <a:buFont typeface="Arial"/>
              <a:buChar char="•"/>
              <a:defRPr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5" name="Shape 45"/>
        <p:cNvGrpSpPr/>
        <p:nvPr/>
      </p:nvGrpSpPr>
      <p:grpSpPr>
        <a:xfrm>
          <a:off x="0" y="0"/>
          <a:ext cx="0" cy="0"/>
          <a:chOff x="0" y="0"/>
          <a:chExt cx="0" cy="0"/>
        </a:xfrm>
      </p:grpSpPr>
      <p:sp>
        <p:nvSpPr>
          <p:cNvPr id="46" name="Shape 46"/>
          <p:cNvSpPr txBox="1"/>
          <p:nvPr>
            <p:ph type="title"/>
          </p:nvPr>
        </p:nvSpPr>
        <p:spPr>
          <a:xfrm>
            <a:off x="630237" y="457200"/>
            <a:ext cx="2949575" cy="1600199"/>
          </a:xfrm>
          <a:prstGeom prst="rect">
            <a:avLst/>
          </a:prstGeom>
          <a:noFill/>
          <a:ln>
            <a:noFill/>
          </a:ln>
        </p:spPr>
        <p:txBody>
          <a:bodyPr anchorCtr="0" anchor="b" bIns="91425" lIns="91425" rIns="91425" tIns="91425"/>
          <a:lstStyle>
            <a:lvl1pPr lvl="0" rtl="0">
              <a:spcBef>
                <a:spcPts val="0"/>
              </a:spcBef>
              <a:defRPr sz="3200"/>
            </a:lvl1pPr>
            <a:lvl2pPr lvl="1" rtl="0">
              <a:spcBef>
                <a:spcPts val="0"/>
              </a:spcBef>
              <a:defRPr sz="4000">
                <a:solidFill>
                  <a:schemeClr val="dk2"/>
                </a:solidFill>
                <a:latin typeface="Arial"/>
                <a:ea typeface="Arial"/>
                <a:cs typeface="Arial"/>
                <a:sym typeface="Arial"/>
              </a:defRPr>
            </a:lvl2pPr>
            <a:lvl3pPr lvl="2" rtl="0">
              <a:spcBef>
                <a:spcPts val="0"/>
              </a:spcBef>
              <a:defRPr sz="4000">
                <a:solidFill>
                  <a:schemeClr val="dk2"/>
                </a:solidFill>
                <a:latin typeface="Arial"/>
                <a:ea typeface="Arial"/>
                <a:cs typeface="Arial"/>
                <a:sym typeface="Arial"/>
              </a:defRPr>
            </a:lvl3pPr>
            <a:lvl4pPr lvl="3" rtl="0">
              <a:spcBef>
                <a:spcPts val="0"/>
              </a:spcBef>
              <a:defRPr sz="4000">
                <a:solidFill>
                  <a:schemeClr val="dk2"/>
                </a:solidFill>
                <a:latin typeface="Arial"/>
                <a:ea typeface="Arial"/>
                <a:cs typeface="Arial"/>
                <a:sym typeface="Arial"/>
              </a:defRPr>
            </a:lvl4pPr>
            <a:lvl5pPr lvl="4" rtl="0">
              <a:spcBef>
                <a:spcPts val="0"/>
              </a:spcBef>
              <a:defRPr sz="4000">
                <a:solidFill>
                  <a:schemeClr val="dk2"/>
                </a:solidFill>
                <a:latin typeface="Arial"/>
                <a:ea typeface="Arial"/>
                <a:cs typeface="Arial"/>
                <a:sym typeface="Arial"/>
              </a:defRPr>
            </a:lvl5pPr>
            <a:lvl6pPr lvl="5" rtl="0">
              <a:spcBef>
                <a:spcPts val="0"/>
              </a:spcBef>
              <a:defRPr sz="4000">
                <a:solidFill>
                  <a:schemeClr val="dk2"/>
                </a:solidFill>
                <a:latin typeface="Arial"/>
                <a:ea typeface="Arial"/>
                <a:cs typeface="Arial"/>
                <a:sym typeface="Arial"/>
              </a:defRPr>
            </a:lvl6pPr>
            <a:lvl7pPr lvl="6" rtl="0">
              <a:spcBef>
                <a:spcPts val="0"/>
              </a:spcBef>
              <a:defRPr sz="4000">
                <a:solidFill>
                  <a:schemeClr val="dk2"/>
                </a:solidFill>
                <a:latin typeface="Arial"/>
                <a:ea typeface="Arial"/>
                <a:cs typeface="Arial"/>
                <a:sym typeface="Arial"/>
              </a:defRPr>
            </a:lvl7pPr>
            <a:lvl8pPr lvl="7" rtl="0">
              <a:spcBef>
                <a:spcPts val="0"/>
              </a:spcBef>
              <a:defRPr sz="4000">
                <a:solidFill>
                  <a:schemeClr val="dk2"/>
                </a:solidFill>
                <a:latin typeface="Arial"/>
                <a:ea typeface="Arial"/>
                <a:cs typeface="Arial"/>
                <a:sym typeface="Arial"/>
              </a:defRPr>
            </a:lvl8pPr>
            <a:lvl9pPr lvl="8" rtl="0">
              <a:spcBef>
                <a:spcPts val="0"/>
              </a:spcBef>
              <a:defRPr sz="4000">
                <a:solidFill>
                  <a:schemeClr val="dk2"/>
                </a:solidFill>
                <a:latin typeface="Arial"/>
                <a:ea typeface="Arial"/>
                <a:cs typeface="Arial"/>
                <a:sym typeface="Arial"/>
              </a:defRPr>
            </a:lvl9pPr>
          </a:lstStyle>
          <a:p/>
        </p:txBody>
      </p:sp>
      <p:sp>
        <p:nvSpPr>
          <p:cNvPr id="47" name="Shape 47"/>
          <p:cNvSpPr/>
          <p:nvPr>
            <p:ph idx="2" type="pic"/>
          </p:nvPr>
        </p:nvSpPr>
        <p:spPr>
          <a:xfrm>
            <a:off x="3887787" y="987425"/>
            <a:ext cx="4629150" cy="4873624"/>
          </a:xfrm>
          <a:prstGeom prst="rect">
            <a:avLst/>
          </a:prstGeom>
          <a:noFill/>
          <a:ln>
            <a:noFill/>
          </a:ln>
        </p:spPr>
        <p:txBody>
          <a:bodyPr anchorCtr="0" anchor="t" bIns="91425" lIns="91425" rIns="91425" tIns="91425"/>
          <a:lstStyle>
            <a:lvl1pPr indent="0" lvl="0" marL="0" marR="0" rtl="0" algn="l">
              <a:spcBef>
                <a:spcPts val="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48" name="Shape 48"/>
          <p:cNvSpPr txBox="1"/>
          <p:nvPr>
            <p:ph idx="1" type="body"/>
          </p:nvPr>
        </p:nvSpPr>
        <p:spPr>
          <a:xfrm>
            <a:off x="630237" y="2057400"/>
            <a:ext cx="2949575" cy="3811588"/>
          </a:xfrm>
          <a:prstGeom prst="rect">
            <a:avLst/>
          </a:prstGeom>
          <a:noFill/>
          <a:ln>
            <a:noFill/>
          </a:ln>
        </p:spPr>
        <p:txBody>
          <a:bodyPr anchorCtr="0" anchor="t" bIns="91425" lIns="91425" rIns="91425" tIns="91425"/>
          <a:lstStyle>
            <a:lvl1pPr indent="0" lvl="0" marL="0" rtl="0">
              <a:spcBef>
                <a:spcPts val="0"/>
              </a:spcBef>
              <a:buFont typeface="Arial"/>
              <a:buNone/>
              <a:defRPr sz="1600"/>
            </a:lvl1pPr>
            <a:lvl2pPr indent="0" lvl="1" marL="457200" rtl="0">
              <a:spcBef>
                <a:spcPts val="0"/>
              </a:spcBef>
              <a:buFont typeface="Arial"/>
              <a:buNone/>
              <a:defRPr sz="1400"/>
            </a:lvl2pPr>
            <a:lvl3pPr indent="0" lvl="2" marL="914400" rtl="0">
              <a:spcBef>
                <a:spcPts val="0"/>
              </a:spcBef>
              <a:buFont typeface="Arial"/>
              <a:buNone/>
              <a:defRPr sz="1200"/>
            </a:lvl3pPr>
            <a:lvl4pPr indent="0" lvl="3" marL="1371600" rtl="0">
              <a:spcBef>
                <a:spcPts val="0"/>
              </a:spcBef>
              <a:buFont typeface="Arial"/>
              <a:buNone/>
              <a:defRPr sz="1000"/>
            </a:lvl4pPr>
            <a:lvl5pPr indent="0" lvl="4" marL="1828800" rtl="0">
              <a:spcBef>
                <a:spcPts val="0"/>
              </a:spcBef>
              <a:buFont typeface="Arial"/>
              <a:buNone/>
              <a:defRPr sz="1000"/>
            </a:lvl5pPr>
            <a:lvl6pPr indent="0" lvl="5" marL="2286000" rtl="0">
              <a:spcBef>
                <a:spcPts val="0"/>
              </a:spcBef>
              <a:buFont typeface="Arial"/>
              <a:buNone/>
              <a:defRPr sz="1000"/>
            </a:lvl6pPr>
            <a:lvl7pPr indent="0" lvl="6" marL="2743200" rtl="0">
              <a:spcBef>
                <a:spcPts val="0"/>
              </a:spcBef>
              <a:buFont typeface="Arial"/>
              <a:buNone/>
              <a:defRPr sz="1000"/>
            </a:lvl7pPr>
            <a:lvl8pPr indent="0" lvl="7" marL="3200400" rtl="0">
              <a:spcBef>
                <a:spcPts val="0"/>
              </a:spcBef>
              <a:buFont typeface="Arial"/>
              <a:buNone/>
              <a:defRPr sz="1000"/>
            </a:lvl8pPr>
            <a:lvl9pPr indent="0" lvl="8" marL="3657600" rtl="0">
              <a:spcBef>
                <a:spcPts val="0"/>
              </a:spcBef>
              <a:buFont typeface="Arial"/>
              <a:buNone/>
              <a:defRPr sz="1000"/>
            </a:lvl9pPr>
          </a:lstStyle>
          <a:p/>
        </p:txBody>
      </p:sp>
      <p:sp>
        <p:nvSpPr>
          <p:cNvPr id="49" name="Shape 49"/>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568325" y="1076325"/>
            <a:ext cx="8324850" cy="1373188"/>
          </a:xfrm>
          <a:prstGeom prst="rect">
            <a:avLst/>
          </a:prstGeom>
          <a:noFill/>
          <a:ln>
            <a:noFill/>
          </a:ln>
        </p:spPr>
        <p:txBody>
          <a:bodyPr anchorCtr="0" anchor="t" bIns="91425" lIns="91425" rIns="91425" tIns="91425"/>
          <a:lstStyle>
            <a:lvl1pPr lvl="0" rtl="0" algn="l">
              <a:spcBef>
                <a:spcPts val="0"/>
              </a:spcBef>
              <a:spcAft>
                <a:spcPts val="0"/>
              </a:spcAft>
              <a:defRPr sz="4000">
                <a:solidFill>
                  <a:schemeClr val="dk2"/>
                </a:solidFill>
                <a:latin typeface="Arial"/>
                <a:ea typeface="Arial"/>
                <a:cs typeface="Arial"/>
                <a:sym typeface="Arial"/>
              </a:defRPr>
            </a:lvl1pPr>
            <a:lvl2pPr lvl="1" rtl="0" algn="l">
              <a:spcBef>
                <a:spcPts val="0"/>
              </a:spcBef>
              <a:spcAft>
                <a:spcPts val="0"/>
              </a:spcAft>
              <a:defRPr sz="4000">
                <a:solidFill>
                  <a:schemeClr val="dk2"/>
                </a:solidFill>
                <a:latin typeface="Arial"/>
                <a:ea typeface="Arial"/>
                <a:cs typeface="Arial"/>
                <a:sym typeface="Arial"/>
              </a:defRPr>
            </a:lvl2pPr>
            <a:lvl3pPr lvl="2" rtl="0" algn="l">
              <a:spcBef>
                <a:spcPts val="0"/>
              </a:spcBef>
              <a:spcAft>
                <a:spcPts val="0"/>
              </a:spcAft>
              <a:defRPr sz="4000">
                <a:solidFill>
                  <a:schemeClr val="dk2"/>
                </a:solidFill>
                <a:latin typeface="Arial"/>
                <a:ea typeface="Arial"/>
                <a:cs typeface="Arial"/>
                <a:sym typeface="Arial"/>
              </a:defRPr>
            </a:lvl3pPr>
            <a:lvl4pPr lvl="3" rtl="0" algn="l">
              <a:spcBef>
                <a:spcPts val="0"/>
              </a:spcBef>
              <a:spcAft>
                <a:spcPts val="0"/>
              </a:spcAft>
              <a:defRPr sz="4000">
                <a:solidFill>
                  <a:schemeClr val="dk2"/>
                </a:solidFill>
                <a:latin typeface="Arial"/>
                <a:ea typeface="Arial"/>
                <a:cs typeface="Arial"/>
                <a:sym typeface="Arial"/>
              </a:defRPr>
            </a:lvl4pPr>
            <a:lvl5pPr lvl="4" rtl="0" algn="l">
              <a:spcBef>
                <a:spcPts val="0"/>
              </a:spcBef>
              <a:spcAft>
                <a:spcPts val="0"/>
              </a:spcAft>
              <a:defRPr sz="4000">
                <a:solidFill>
                  <a:schemeClr val="dk2"/>
                </a:solidFill>
                <a:latin typeface="Arial"/>
                <a:ea typeface="Arial"/>
                <a:cs typeface="Arial"/>
                <a:sym typeface="Arial"/>
              </a:defRPr>
            </a:lvl5pPr>
            <a:lvl6pPr lvl="5" marL="457200" rtl="0" algn="l">
              <a:spcBef>
                <a:spcPts val="0"/>
              </a:spcBef>
              <a:spcAft>
                <a:spcPts val="0"/>
              </a:spcAft>
              <a:defRPr sz="4000">
                <a:solidFill>
                  <a:schemeClr val="dk2"/>
                </a:solidFill>
                <a:latin typeface="Arial"/>
                <a:ea typeface="Arial"/>
                <a:cs typeface="Arial"/>
                <a:sym typeface="Arial"/>
              </a:defRPr>
            </a:lvl6pPr>
            <a:lvl7pPr lvl="6" marL="914400" rtl="0" algn="l">
              <a:spcBef>
                <a:spcPts val="0"/>
              </a:spcBef>
              <a:spcAft>
                <a:spcPts val="0"/>
              </a:spcAft>
              <a:defRPr sz="4000">
                <a:solidFill>
                  <a:schemeClr val="dk2"/>
                </a:solidFill>
                <a:latin typeface="Arial"/>
                <a:ea typeface="Arial"/>
                <a:cs typeface="Arial"/>
                <a:sym typeface="Arial"/>
              </a:defRPr>
            </a:lvl7pPr>
            <a:lvl8pPr lvl="7" marL="1371600" rtl="0" algn="l">
              <a:spcBef>
                <a:spcPts val="0"/>
              </a:spcBef>
              <a:spcAft>
                <a:spcPts val="0"/>
              </a:spcAft>
              <a:defRPr sz="4000">
                <a:solidFill>
                  <a:schemeClr val="dk2"/>
                </a:solidFill>
                <a:latin typeface="Arial"/>
                <a:ea typeface="Arial"/>
                <a:cs typeface="Arial"/>
                <a:sym typeface="Arial"/>
              </a:defRPr>
            </a:lvl8pPr>
            <a:lvl9pPr lvl="8" marL="1828800" rtl="0" algn="l">
              <a:spcBef>
                <a:spcPts val="0"/>
              </a:spcBef>
              <a:spcAft>
                <a:spcPts val="0"/>
              </a:spcAft>
              <a:defRPr sz="4000">
                <a:solidFill>
                  <a:schemeClr val="dk2"/>
                </a:solidFill>
                <a:latin typeface="Arial"/>
                <a:ea typeface="Arial"/>
                <a:cs typeface="Arial"/>
                <a:sym typeface="Arial"/>
              </a:defRPr>
            </a:lvl9pPr>
          </a:lstStyle>
          <a:p/>
        </p:txBody>
      </p:sp>
      <p:sp>
        <p:nvSpPr>
          <p:cNvPr id="54" name="Shape 54"/>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55" name="Shape 55"/>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7" name="Shape 57"/>
        <p:cNvGrpSpPr/>
        <p:nvPr/>
      </p:nvGrpSpPr>
      <p:grpSpPr>
        <a:xfrm>
          <a:off x="0" y="0"/>
          <a:ext cx="0" cy="0"/>
          <a:chOff x="0" y="0"/>
          <a:chExt cx="0" cy="0"/>
        </a:xfrm>
      </p:grpSpPr>
      <p:sp>
        <p:nvSpPr>
          <p:cNvPr id="58" name="Shape 58"/>
          <p:cNvSpPr txBox="1"/>
          <p:nvPr>
            <p:ph type="title"/>
          </p:nvPr>
        </p:nvSpPr>
        <p:spPr>
          <a:xfrm>
            <a:off x="623887" y="1709738"/>
            <a:ext cx="7886700" cy="2852737"/>
          </a:xfrm>
          <a:prstGeom prst="rect">
            <a:avLst/>
          </a:prstGeom>
          <a:noFill/>
          <a:ln>
            <a:noFill/>
          </a:ln>
        </p:spPr>
        <p:txBody>
          <a:bodyPr anchorCtr="0" anchor="b" bIns="91425" lIns="91425" rIns="91425" tIns="91425"/>
          <a:lstStyle>
            <a:lvl1pPr lvl="0" rtl="0">
              <a:spcBef>
                <a:spcPts val="0"/>
              </a:spcBef>
              <a:defRPr sz="6000"/>
            </a:lvl1pPr>
            <a:lvl2pPr lvl="1" rtl="0">
              <a:spcBef>
                <a:spcPts val="0"/>
              </a:spcBef>
              <a:defRPr sz="4000">
                <a:solidFill>
                  <a:schemeClr val="dk2"/>
                </a:solidFill>
                <a:latin typeface="Arial"/>
                <a:ea typeface="Arial"/>
                <a:cs typeface="Arial"/>
                <a:sym typeface="Arial"/>
              </a:defRPr>
            </a:lvl2pPr>
            <a:lvl3pPr lvl="2" rtl="0">
              <a:spcBef>
                <a:spcPts val="0"/>
              </a:spcBef>
              <a:defRPr sz="4000">
                <a:solidFill>
                  <a:schemeClr val="dk2"/>
                </a:solidFill>
                <a:latin typeface="Arial"/>
                <a:ea typeface="Arial"/>
                <a:cs typeface="Arial"/>
                <a:sym typeface="Arial"/>
              </a:defRPr>
            </a:lvl3pPr>
            <a:lvl4pPr lvl="3" rtl="0">
              <a:spcBef>
                <a:spcPts val="0"/>
              </a:spcBef>
              <a:defRPr sz="4000">
                <a:solidFill>
                  <a:schemeClr val="dk2"/>
                </a:solidFill>
                <a:latin typeface="Arial"/>
                <a:ea typeface="Arial"/>
                <a:cs typeface="Arial"/>
                <a:sym typeface="Arial"/>
              </a:defRPr>
            </a:lvl4pPr>
            <a:lvl5pPr lvl="4" rtl="0">
              <a:spcBef>
                <a:spcPts val="0"/>
              </a:spcBef>
              <a:defRPr sz="4000">
                <a:solidFill>
                  <a:schemeClr val="dk2"/>
                </a:solidFill>
                <a:latin typeface="Arial"/>
                <a:ea typeface="Arial"/>
                <a:cs typeface="Arial"/>
                <a:sym typeface="Arial"/>
              </a:defRPr>
            </a:lvl5pPr>
            <a:lvl6pPr lvl="5" rtl="0">
              <a:spcBef>
                <a:spcPts val="0"/>
              </a:spcBef>
              <a:defRPr sz="4000">
                <a:solidFill>
                  <a:schemeClr val="dk2"/>
                </a:solidFill>
                <a:latin typeface="Arial"/>
                <a:ea typeface="Arial"/>
                <a:cs typeface="Arial"/>
                <a:sym typeface="Arial"/>
              </a:defRPr>
            </a:lvl6pPr>
            <a:lvl7pPr lvl="6" rtl="0">
              <a:spcBef>
                <a:spcPts val="0"/>
              </a:spcBef>
              <a:defRPr sz="4000">
                <a:solidFill>
                  <a:schemeClr val="dk2"/>
                </a:solidFill>
                <a:latin typeface="Arial"/>
                <a:ea typeface="Arial"/>
                <a:cs typeface="Arial"/>
                <a:sym typeface="Arial"/>
              </a:defRPr>
            </a:lvl7pPr>
            <a:lvl8pPr lvl="7" rtl="0">
              <a:spcBef>
                <a:spcPts val="0"/>
              </a:spcBef>
              <a:defRPr sz="4000">
                <a:solidFill>
                  <a:schemeClr val="dk2"/>
                </a:solidFill>
                <a:latin typeface="Arial"/>
                <a:ea typeface="Arial"/>
                <a:cs typeface="Arial"/>
                <a:sym typeface="Arial"/>
              </a:defRPr>
            </a:lvl8pPr>
            <a:lvl9pPr lvl="8" rtl="0">
              <a:spcBef>
                <a:spcPts val="0"/>
              </a:spcBef>
              <a:defRPr sz="4000">
                <a:solidFill>
                  <a:schemeClr val="dk2"/>
                </a:solidFill>
                <a:latin typeface="Arial"/>
                <a:ea typeface="Arial"/>
                <a:cs typeface="Arial"/>
                <a:sym typeface="Arial"/>
              </a:defRPr>
            </a:lvl9pPr>
          </a:lstStyle>
          <a:p/>
        </p:txBody>
      </p:sp>
      <p:sp>
        <p:nvSpPr>
          <p:cNvPr id="59" name="Shape 59"/>
          <p:cNvSpPr txBox="1"/>
          <p:nvPr>
            <p:ph idx="1" type="body"/>
          </p:nvPr>
        </p:nvSpPr>
        <p:spPr>
          <a:xfrm>
            <a:off x="623887" y="4589462"/>
            <a:ext cx="7886700" cy="1500187"/>
          </a:xfrm>
          <a:prstGeom prst="rect">
            <a:avLst/>
          </a:prstGeom>
          <a:noFill/>
          <a:ln>
            <a:noFill/>
          </a:ln>
        </p:spPr>
        <p:txBody>
          <a:bodyPr anchorCtr="0" anchor="t" bIns="91425" lIns="91425" rIns="91425" tIns="91425"/>
          <a:lstStyle>
            <a:lvl1pPr indent="0" lvl="0" marL="0" rtl="0">
              <a:spcBef>
                <a:spcPts val="0"/>
              </a:spcBef>
              <a:buFont typeface="Arial"/>
              <a:buNone/>
              <a:defRPr sz="2400"/>
            </a:lvl1pPr>
            <a:lvl2pPr indent="0" lvl="1" marL="457200" rtl="0">
              <a:spcBef>
                <a:spcPts val="0"/>
              </a:spcBef>
              <a:buFont typeface="Arial"/>
              <a:buNone/>
              <a:defRPr sz="2000"/>
            </a:lvl2pPr>
            <a:lvl3pPr indent="0" lvl="2" marL="914400" rtl="0">
              <a:spcBef>
                <a:spcPts val="0"/>
              </a:spcBef>
              <a:buFont typeface="Arial"/>
              <a:buNone/>
              <a:defRPr sz="1800"/>
            </a:lvl3pPr>
            <a:lvl4pPr indent="0" lvl="3" marL="1371600" rtl="0">
              <a:spcBef>
                <a:spcPts val="0"/>
              </a:spcBef>
              <a:buFont typeface="Arial"/>
              <a:buNone/>
              <a:defRPr sz="1600"/>
            </a:lvl4pPr>
            <a:lvl5pPr indent="0" lvl="4" marL="1828800" rtl="0">
              <a:spcBef>
                <a:spcPts val="0"/>
              </a:spcBef>
              <a:buFont typeface="Arial"/>
              <a:buNone/>
              <a:defRPr sz="1600"/>
            </a:lvl5pPr>
            <a:lvl6pPr indent="0" lvl="5" marL="2286000" rtl="0">
              <a:spcBef>
                <a:spcPts val="0"/>
              </a:spcBef>
              <a:buFont typeface="Arial"/>
              <a:buNone/>
              <a:defRPr sz="1600"/>
            </a:lvl6pPr>
            <a:lvl7pPr indent="0" lvl="6" marL="2743200" rtl="0">
              <a:spcBef>
                <a:spcPts val="0"/>
              </a:spcBef>
              <a:buFont typeface="Arial"/>
              <a:buNone/>
              <a:defRPr sz="1600"/>
            </a:lvl7pPr>
            <a:lvl8pPr indent="0" lvl="7" marL="3200400" rtl="0">
              <a:spcBef>
                <a:spcPts val="0"/>
              </a:spcBef>
              <a:buFont typeface="Arial"/>
              <a:buNone/>
              <a:defRPr sz="1600"/>
            </a:lvl8pPr>
            <a:lvl9pPr indent="0" lvl="8" marL="3657600" rtl="0">
              <a:spcBef>
                <a:spcPts val="0"/>
              </a:spcBef>
              <a:buFont typeface="Arial"/>
              <a:buNone/>
              <a:defRPr sz="1600"/>
            </a:lvl9pPr>
          </a:lstStyle>
          <a:p/>
        </p:txBody>
      </p:sp>
      <p:sp>
        <p:nvSpPr>
          <p:cNvPr id="60" name="Shape 60"/>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65" name="Shape 65"/>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7" name="Shape 67"/>
        <p:cNvGrpSpPr/>
        <p:nvPr/>
      </p:nvGrpSpPr>
      <p:grpSpPr>
        <a:xfrm>
          <a:off x="0" y="0"/>
          <a:ext cx="0" cy="0"/>
          <a:chOff x="0" y="0"/>
          <a:chExt cx="0" cy="0"/>
        </a:xfrm>
      </p:grpSpPr>
      <p:sp>
        <p:nvSpPr>
          <p:cNvPr id="68" name="Shape 68"/>
          <p:cNvSpPr txBox="1"/>
          <p:nvPr>
            <p:ph type="title"/>
          </p:nvPr>
        </p:nvSpPr>
        <p:spPr>
          <a:xfrm>
            <a:off x="630237" y="457200"/>
            <a:ext cx="2949575" cy="1600199"/>
          </a:xfrm>
          <a:prstGeom prst="rect">
            <a:avLst/>
          </a:prstGeom>
          <a:noFill/>
          <a:ln>
            <a:noFill/>
          </a:ln>
        </p:spPr>
        <p:txBody>
          <a:bodyPr anchorCtr="0" anchor="b" bIns="91425" lIns="91425" rIns="91425" tIns="91425"/>
          <a:lstStyle>
            <a:lvl1pPr lvl="0" rtl="0">
              <a:spcBef>
                <a:spcPts val="0"/>
              </a:spcBef>
              <a:defRPr sz="3200"/>
            </a:lvl1pPr>
            <a:lvl2pPr lvl="1" rtl="0">
              <a:spcBef>
                <a:spcPts val="0"/>
              </a:spcBef>
              <a:defRPr sz="4000">
                <a:solidFill>
                  <a:schemeClr val="dk2"/>
                </a:solidFill>
                <a:latin typeface="Arial"/>
                <a:ea typeface="Arial"/>
                <a:cs typeface="Arial"/>
                <a:sym typeface="Arial"/>
              </a:defRPr>
            </a:lvl2pPr>
            <a:lvl3pPr lvl="2" rtl="0">
              <a:spcBef>
                <a:spcPts val="0"/>
              </a:spcBef>
              <a:defRPr sz="4000">
                <a:solidFill>
                  <a:schemeClr val="dk2"/>
                </a:solidFill>
                <a:latin typeface="Arial"/>
                <a:ea typeface="Arial"/>
                <a:cs typeface="Arial"/>
                <a:sym typeface="Arial"/>
              </a:defRPr>
            </a:lvl3pPr>
            <a:lvl4pPr lvl="3" rtl="0">
              <a:spcBef>
                <a:spcPts val="0"/>
              </a:spcBef>
              <a:defRPr sz="4000">
                <a:solidFill>
                  <a:schemeClr val="dk2"/>
                </a:solidFill>
                <a:latin typeface="Arial"/>
                <a:ea typeface="Arial"/>
                <a:cs typeface="Arial"/>
                <a:sym typeface="Arial"/>
              </a:defRPr>
            </a:lvl4pPr>
            <a:lvl5pPr lvl="4" rtl="0">
              <a:spcBef>
                <a:spcPts val="0"/>
              </a:spcBef>
              <a:defRPr sz="4000">
                <a:solidFill>
                  <a:schemeClr val="dk2"/>
                </a:solidFill>
                <a:latin typeface="Arial"/>
                <a:ea typeface="Arial"/>
                <a:cs typeface="Arial"/>
                <a:sym typeface="Arial"/>
              </a:defRPr>
            </a:lvl5pPr>
            <a:lvl6pPr lvl="5" rtl="0">
              <a:spcBef>
                <a:spcPts val="0"/>
              </a:spcBef>
              <a:defRPr sz="4000">
                <a:solidFill>
                  <a:schemeClr val="dk2"/>
                </a:solidFill>
                <a:latin typeface="Arial"/>
                <a:ea typeface="Arial"/>
                <a:cs typeface="Arial"/>
                <a:sym typeface="Arial"/>
              </a:defRPr>
            </a:lvl6pPr>
            <a:lvl7pPr lvl="6" rtl="0">
              <a:spcBef>
                <a:spcPts val="0"/>
              </a:spcBef>
              <a:defRPr sz="4000">
                <a:solidFill>
                  <a:schemeClr val="dk2"/>
                </a:solidFill>
                <a:latin typeface="Arial"/>
                <a:ea typeface="Arial"/>
                <a:cs typeface="Arial"/>
                <a:sym typeface="Arial"/>
              </a:defRPr>
            </a:lvl7pPr>
            <a:lvl8pPr lvl="7" rtl="0">
              <a:spcBef>
                <a:spcPts val="0"/>
              </a:spcBef>
              <a:defRPr sz="4000">
                <a:solidFill>
                  <a:schemeClr val="dk2"/>
                </a:solidFill>
                <a:latin typeface="Arial"/>
                <a:ea typeface="Arial"/>
                <a:cs typeface="Arial"/>
                <a:sym typeface="Arial"/>
              </a:defRPr>
            </a:lvl8pPr>
            <a:lvl9pPr lvl="8" rtl="0">
              <a:spcBef>
                <a:spcPts val="0"/>
              </a:spcBef>
              <a:defRPr sz="4000">
                <a:solidFill>
                  <a:schemeClr val="dk2"/>
                </a:solidFill>
                <a:latin typeface="Arial"/>
                <a:ea typeface="Arial"/>
                <a:cs typeface="Arial"/>
                <a:sym typeface="Arial"/>
              </a:defRPr>
            </a:lvl9pPr>
          </a:lstStyle>
          <a:p/>
        </p:txBody>
      </p:sp>
      <p:sp>
        <p:nvSpPr>
          <p:cNvPr id="69" name="Shape 69"/>
          <p:cNvSpPr txBox="1"/>
          <p:nvPr>
            <p:ph idx="1" type="body"/>
          </p:nvPr>
        </p:nvSpPr>
        <p:spPr>
          <a:xfrm>
            <a:off x="3887787" y="987425"/>
            <a:ext cx="4629150" cy="4873624"/>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70" name="Shape 70"/>
          <p:cNvSpPr txBox="1"/>
          <p:nvPr>
            <p:ph idx="2" type="body"/>
          </p:nvPr>
        </p:nvSpPr>
        <p:spPr>
          <a:xfrm>
            <a:off x="630237" y="2057400"/>
            <a:ext cx="2949575" cy="3811588"/>
          </a:xfrm>
          <a:prstGeom prst="rect">
            <a:avLst/>
          </a:prstGeom>
          <a:noFill/>
          <a:ln>
            <a:noFill/>
          </a:ln>
        </p:spPr>
        <p:txBody>
          <a:bodyPr anchorCtr="0" anchor="t" bIns="91425" lIns="91425" rIns="91425" tIns="91425"/>
          <a:lstStyle>
            <a:lvl1pPr indent="0" lvl="0" marL="0" rtl="0">
              <a:spcBef>
                <a:spcPts val="0"/>
              </a:spcBef>
              <a:buFont typeface="Arial"/>
              <a:buNone/>
              <a:defRPr sz="1600"/>
            </a:lvl1pPr>
            <a:lvl2pPr indent="0" lvl="1" marL="457200" rtl="0">
              <a:spcBef>
                <a:spcPts val="0"/>
              </a:spcBef>
              <a:buFont typeface="Arial"/>
              <a:buNone/>
              <a:defRPr sz="1400"/>
            </a:lvl2pPr>
            <a:lvl3pPr indent="0" lvl="2" marL="914400" rtl="0">
              <a:spcBef>
                <a:spcPts val="0"/>
              </a:spcBef>
              <a:buFont typeface="Arial"/>
              <a:buNone/>
              <a:defRPr sz="1200"/>
            </a:lvl3pPr>
            <a:lvl4pPr indent="0" lvl="3" marL="1371600" rtl="0">
              <a:spcBef>
                <a:spcPts val="0"/>
              </a:spcBef>
              <a:buFont typeface="Arial"/>
              <a:buNone/>
              <a:defRPr sz="1000"/>
            </a:lvl4pPr>
            <a:lvl5pPr indent="0" lvl="4" marL="1828800" rtl="0">
              <a:spcBef>
                <a:spcPts val="0"/>
              </a:spcBef>
              <a:buFont typeface="Arial"/>
              <a:buNone/>
              <a:defRPr sz="1000"/>
            </a:lvl5pPr>
            <a:lvl6pPr indent="0" lvl="5" marL="2286000" rtl="0">
              <a:spcBef>
                <a:spcPts val="0"/>
              </a:spcBef>
              <a:buFont typeface="Arial"/>
              <a:buNone/>
              <a:defRPr sz="1000"/>
            </a:lvl6pPr>
            <a:lvl7pPr indent="0" lvl="6" marL="2743200" rtl="0">
              <a:spcBef>
                <a:spcPts val="0"/>
              </a:spcBef>
              <a:buFont typeface="Arial"/>
              <a:buNone/>
              <a:defRPr sz="1000"/>
            </a:lvl7pPr>
            <a:lvl8pPr indent="0" lvl="7" marL="3200400" rtl="0">
              <a:spcBef>
                <a:spcPts val="0"/>
              </a:spcBef>
              <a:buFont typeface="Arial"/>
              <a:buNone/>
              <a:defRPr sz="1000"/>
            </a:lvl8pPr>
            <a:lvl9pPr indent="0" lvl="8" marL="3657600" rtl="0">
              <a:spcBef>
                <a:spcPts val="0"/>
              </a:spcBef>
              <a:buFont typeface="Arial"/>
              <a:buNone/>
              <a:defRPr sz="1000"/>
            </a:lvl9pPr>
          </a:lstStyle>
          <a:p/>
        </p:txBody>
      </p:sp>
      <p:sp>
        <p:nvSpPr>
          <p:cNvPr id="71" name="Shape 71"/>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pic>
        <p:nvPicPr>
          <p:cNvPr descr="marketing_background_body2" id="10" name="Shape 10"/>
          <p:cNvPicPr preferRelativeResize="0"/>
          <p:nvPr/>
        </p:nvPicPr>
        <p:blipFill rotWithShape="1">
          <a:blip r:embed="rId1">
            <a:alphaModFix/>
          </a:blip>
          <a:srcRect b="0" l="0" r="0" t="0"/>
          <a:stretch/>
        </p:blipFill>
        <p:spPr>
          <a:xfrm>
            <a:off x="0" y="0"/>
            <a:ext cx="9144000" cy="6931024"/>
          </a:xfrm>
          <a:prstGeom prst="rect">
            <a:avLst/>
          </a:prstGeom>
          <a:noFill/>
          <a:ln>
            <a:noFill/>
          </a:ln>
        </p:spPr>
      </p:pic>
      <p:sp>
        <p:nvSpPr>
          <p:cNvPr id="11" name="Shape 11"/>
          <p:cNvSpPr txBox="1"/>
          <p:nvPr>
            <p:ph type="title"/>
          </p:nvPr>
        </p:nvSpPr>
        <p:spPr>
          <a:xfrm>
            <a:off x="568325" y="1076325"/>
            <a:ext cx="8324850" cy="1373188"/>
          </a:xfrm>
          <a:prstGeom prst="rect">
            <a:avLst/>
          </a:prstGeom>
          <a:noFill/>
          <a:ln>
            <a:noFill/>
          </a:ln>
        </p:spPr>
        <p:txBody>
          <a:bodyPr anchorCtr="0" anchor="t" bIns="91425" lIns="91425" rIns="91425" tIns="91425"/>
          <a:lstStyle>
            <a:lvl1pPr indent="0" lvl="0" marL="0" marR="0" rtl="0" algn="l">
              <a:spcBef>
                <a:spcPts val="0"/>
              </a:spcBef>
              <a:spcAft>
                <a:spcPts val="0"/>
              </a:spcAft>
              <a:defRPr b="0" i="0" sz="4000" u="none" cap="none" strike="noStrike">
                <a:solidFill>
                  <a:schemeClr val="dk2"/>
                </a:solidFill>
                <a:latin typeface="Arial"/>
                <a:ea typeface="Arial"/>
                <a:cs typeface="Arial"/>
                <a:sym typeface="Arial"/>
              </a:defRPr>
            </a:lvl1pPr>
            <a:lvl2pPr indent="0" lvl="1" marL="0" marR="0" rtl="0" algn="l">
              <a:spcBef>
                <a:spcPts val="0"/>
              </a:spcBef>
              <a:spcAft>
                <a:spcPts val="0"/>
              </a:spcAft>
              <a:defRPr b="0" i="0" sz="4000" u="none" cap="none" strike="noStrike">
                <a:solidFill>
                  <a:schemeClr val="dk2"/>
                </a:solidFill>
                <a:latin typeface="Arial"/>
                <a:ea typeface="Arial"/>
                <a:cs typeface="Arial"/>
                <a:sym typeface="Arial"/>
              </a:defRPr>
            </a:lvl2pPr>
            <a:lvl3pPr indent="0" lvl="2" marL="0" marR="0" rtl="0" algn="l">
              <a:spcBef>
                <a:spcPts val="0"/>
              </a:spcBef>
              <a:spcAft>
                <a:spcPts val="0"/>
              </a:spcAft>
              <a:defRPr b="0" i="0" sz="4000" u="none" cap="none" strike="noStrike">
                <a:solidFill>
                  <a:schemeClr val="dk2"/>
                </a:solidFill>
                <a:latin typeface="Arial"/>
                <a:ea typeface="Arial"/>
                <a:cs typeface="Arial"/>
                <a:sym typeface="Arial"/>
              </a:defRPr>
            </a:lvl3pPr>
            <a:lvl4pPr indent="0" lvl="3" marL="0" marR="0" rtl="0" algn="l">
              <a:spcBef>
                <a:spcPts val="0"/>
              </a:spcBef>
              <a:spcAft>
                <a:spcPts val="0"/>
              </a:spcAft>
              <a:defRPr b="0" i="0" sz="4000" u="none" cap="none" strike="noStrike">
                <a:solidFill>
                  <a:schemeClr val="dk2"/>
                </a:solidFill>
                <a:latin typeface="Arial"/>
                <a:ea typeface="Arial"/>
                <a:cs typeface="Arial"/>
                <a:sym typeface="Arial"/>
              </a:defRPr>
            </a:lvl4pPr>
            <a:lvl5pPr indent="0" lvl="4" marL="0" marR="0" rtl="0" algn="l">
              <a:spcBef>
                <a:spcPts val="0"/>
              </a:spcBef>
              <a:spcAft>
                <a:spcPts val="0"/>
              </a:spcAft>
              <a:defRPr b="0" i="0" sz="4000" u="none" cap="none" strike="noStrike">
                <a:solidFill>
                  <a:schemeClr val="dk2"/>
                </a:solidFill>
                <a:latin typeface="Arial"/>
                <a:ea typeface="Arial"/>
                <a:cs typeface="Arial"/>
                <a:sym typeface="Arial"/>
              </a:defRPr>
            </a:lvl5pPr>
            <a:lvl6pPr indent="0" lvl="5" marL="457200" marR="0" rtl="0" algn="l">
              <a:spcBef>
                <a:spcPts val="0"/>
              </a:spcBef>
              <a:spcAft>
                <a:spcPts val="0"/>
              </a:spcAft>
              <a:defRPr b="0" i="0" sz="4000" u="none" cap="none" strike="noStrike">
                <a:solidFill>
                  <a:schemeClr val="dk2"/>
                </a:solidFill>
                <a:latin typeface="Arial"/>
                <a:ea typeface="Arial"/>
                <a:cs typeface="Arial"/>
                <a:sym typeface="Arial"/>
              </a:defRPr>
            </a:lvl6pPr>
            <a:lvl7pPr indent="0" lvl="6" marL="914400" marR="0" rtl="0" algn="l">
              <a:spcBef>
                <a:spcPts val="0"/>
              </a:spcBef>
              <a:spcAft>
                <a:spcPts val="0"/>
              </a:spcAft>
              <a:defRPr b="0" i="0" sz="4000" u="none" cap="none" strike="noStrike">
                <a:solidFill>
                  <a:schemeClr val="dk2"/>
                </a:solidFill>
                <a:latin typeface="Arial"/>
                <a:ea typeface="Arial"/>
                <a:cs typeface="Arial"/>
                <a:sym typeface="Arial"/>
              </a:defRPr>
            </a:lvl7pPr>
            <a:lvl8pPr indent="0" lvl="7" marL="1371600" marR="0" rtl="0" algn="l">
              <a:spcBef>
                <a:spcPts val="0"/>
              </a:spcBef>
              <a:spcAft>
                <a:spcPts val="0"/>
              </a:spcAft>
              <a:defRPr b="0" i="0" sz="4000" u="none" cap="none" strike="noStrike">
                <a:solidFill>
                  <a:schemeClr val="dk2"/>
                </a:solidFill>
                <a:latin typeface="Arial"/>
                <a:ea typeface="Arial"/>
                <a:cs typeface="Arial"/>
                <a:sym typeface="Arial"/>
              </a:defRPr>
            </a:lvl8pPr>
            <a:lvl9pPr indent="0" lvl="8" marL="1828800" marR="0" rtl="0" algn="l">
              <a:spcBef>
                <a:spcPts val="0"/>
              </a:spcBef>
              <a:spcAft>
                <a:spcPts val="0"/>
              </a:spcAft>
              <a:defRPr b="0" i="0" sz="4000" u="none" cap="none" strike="noStrike">
                <a:solidFill>
                  <a:schemeClr val="dk2"/>
                </a:solidFill>
                <a:latin typeface="Arial"/>
                <a:ea typeface="Arial"/>
                <a:cs typeface="Arial"/>
                <a:sym typeface="Arial"/>
              </a:defRPr>
            </a:lvl9pPr>
          </a:lstStyle>
          <a:p/>
        </p:txBody>
      </p:sp>
      <p:sp>
        <p:nvSpPr>
          <p:cNvPr id="12" name="Shape 12"/>
          <p:cNvSpPr txBox="1"/>
          <p:nvPr>
            <p:ph idx="1" type="body"/>
          </p:nvPr>
        </p:nvSpPr>
        <p:spPr>
          <a:xfrm>
            <a:off x="568325" y="2636838"/>
            <a:ext cx="8324850" cy="3489325"/>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2"/>
              </a:buClr>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2"/>
              </a:buClr>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2"/>
              </a:buClr>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2"/>
              </a:buClr>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2"/>
              </a:buClr>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Font typeface="Arial"/>
              <a:buChar char="•"/>
              <a:defRPr b="0" i="0" sz="1800" u="none" cap="none" strike="noStrike">
                <a:solidFill>
                  <a:schemeClr val="dk1"/>
                </a:solidFill>
                <a:latin typeface="Arial"/>
                <a:ea typeface="Arial"/>
                <a:cs typeface="Arial"/>
                <a:sym typeface="Arial"/>
              </a:defRPr>
            </a:lvl9pPr>
          </a:lstStyle>
          <a:p/>
        </p:txBody>
      </p:sp>
      <p:sp>
        <p:nvSpPr>
          <p:cNvPr id="13" name="Shape 13"/>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fld id="{00000000-1234-1234-1234-123412341234}" type="slidenum">
              <a:rPr b="0" i="0" lang="en-US" sz="14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jpg"/><Relationship Id="rId4" Type="http://schemas.openxmlformats.org/officeDocument/2006/relationships/image" Target="../media/image0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ctrTitle"/>
          </p:nvPr>
        </p:nvSpPr>
        <p:spPr>
          <a:xfrm>
            <a:off x="4529137" y="2781300"/>
            <a:ext cx="4032249" cy="2160588"/>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r>
              <a:rPr b="1" i="0" lang="en-US" sz="2800" u="none" cap="none" strike="noStrike">
                <a:solidFill>
                  <a:schemeClr val="dk2"/>
                </a:solidFill>
                <a:latin typeface="Arial"/>
                <a:ea typeface="Arial"/>
                <a:cs typeface="Arial"/>
                <a:sym typeface="Arial"/>
              </a:rPr>
              <a:t>Mastermind: FPGA Design and VGA Implementation</a:t>
            </a:r>
          </a:p>
        </p:txBody>
      </p:sp>
      <p:sp>
        <p:nvSpPr>
          <p:cNvPr id="104" name="Shape 104"/>
          <p:cNvSpPr txBox="1"/>
          <p:nvPr>
            <p:ph idx="1" type="subTitle"/>
          </p:nvPr>
        </p:nvSpPr>
        <p:spPr>
          <a:xfrm>
            <a:off x="3923928" y="4941887"/>
            <a:ext cx="4680322" cy="503236"/>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Clr>
                <a:schemeClr val="dk2"/>
              </a:buClr>
              <a:buSzPct val="25000"/>
              <a:buFont typeface="Noto Sans Symbols"/>
              <a:buNone/>
            </a:pPr>
            <a:r>
              <a:rPr b="1" i="0" lang="en-US" sz="1600" u="none" cap="none" strike="noStrike">
                <a:solidFill>
                  <a:schemeClr val="dk1"/>
                </a:solidFill>
                <a:latin typeface="Arial"/>
                <a:ea typeface="Arial"/>
                <a:cs typeface="Arial"/>
                <a:sym typeface="Arial"/>
              </a:rPr>
              <a:t>Carlos Lemus     |     Zach Nelson</a:t>
            </a:r>
          </a:p>
        </p:txBody>
      </p:sp>
      <p:pic>
        <p:nvPicPr>
          <p:cNvPr descr="https://lh4.googleusercontent.com/LynhAMbOzXh3C4b8qADfMw1_kV96WzJl87xlrwkZXdxPxmL8sApadbRlscbkALybsQ0dG-MtU3mEk3AFElElSj_ZM1Ike_gLvPB8AsBGYUBV-XwsaTlDfpuzsOlbZ9piQtP5w8Yv" id="105" name="Shape 105"/>
          <p:cNvPicPr preferRelativeResize="0"/>
          <p:nvPr/>
        </p:nvPicPr>
        <p:blipFill rotWithShape="1">
          <a:blip r:embed="rId3">
            <a:alphaModFix/>
          </a:blip>
          <a:srcRect b="0" l="0" r="0" t="0"/>
          <a:stretch/>
        </p:blipFill>
        <p:spPr>
          <a:xfrm>
            <a:off x="0" y="2765316"/>
            <a:ext cx="4486274" cy="26798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Compare Logic</a:t>
            </a:r>
          </a:p>
        </p:txBody>
      </p:sp>
      <p:sp>
        <p:nvSpPr>
          <p:cNvPr id="200" name="Shape 200"/>
          <p:cNvSpPr txBox="1"/>
          <p:nvPr>
            <p:ph idx="1" type="body"/>
          </p:nvPr>
        </p:nvSpPr>
        <p:spPr>
          <a:xfrm>
            <a:off x="568325" y="2636838"/>
            <a:ext cx="8324850" cy="3489325"/>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2"/>
              </a:buClr>
              <a:buSzPct val="99615"/>
              <a:buFont typeface="Noto Sans Symbols"/>
              <a:buChar char="▪"/>
            </a:pPr>
            <a:r>
              <a:rPr b="0" i="0" lang="en-US" sz="2590" u="none" cap="none" strike="noStrike">
                <a:solidFill>
                  <a:schemeClr val="dk1"/>
                </a:solidFill>
                <a:latin typeface="Arial"/>
                <a:ea typeface="Arial"/>
                <a:cs typeface="Arial"/>
                <a:sym typeface="Arial"/>
              </a:rPr>
              <a:t>If a player color is in the right position they receive a red peg</a:t>
            </a:r>
          </a:p>
          <a:p>
            <a:pPr indent="-342900" lvl="0" marL="342900" marR="0" rtl="0" algn="l">
              <a:lnSpc>
                <a:spcPct val="80000"/>
              </a:lnSpc>
              <a:spcBef>
                <a:spcPts val="518"/>
              </a:spcBef>
              <a:spcAft>
                <a:spcPts val="0"/>
              </a:spcAft>
              <a:buClr>
                <a:schemeClr val="dk2"/>
              </a:buClr>
              <a:buSzPct val="99615"/>
              <a:buFont typeface="Noto Sans Symbols"/>
              <a:buChar char="▪"/>
            </a:pPr>
            <a:r>
              <a:rPr b="0" i="0" lang="en-US" sz="2590" u="none" cap="none" strike="noStrike">
                <a:solidFill>
                  <a:schemeClr val="dk1"/>
                </a:solidFill>
                <a:latin typeface="Arial"/>
                <a:ea typeface="Arial"/>
                <a:cs typeface="Arial"/>
                <a:sym typeface="Arial"/>
              </a:rPr>
              <a:t>If a player color is found in the sequence they receive a white peg </a:t>
            </a:r>
          </a:p>
          <a:p>
            <a:pPr indent="-342900" lvl="0" marL="342900" marR="0" rtl="0" algn="l">
              <a:lnSpc>
                <a:spcPct val="80000"/>
              </a:lnSpc>
              <a:spcBef>
                <a:spcPts val="518"/>
              </a:spcBef>
              <a:spcAft>
                <a:spcPts val="0"/>
              </a:spcAft>
              <a:buClr>
                <a:schemeClr val="dk2"/>
              </a:buClr>
              <a:buSzPct val="99615"/>
              <a:buFont typeface="Noto Sans Symbols"/>
              <a:buChar char="▪"/>
            </a:pPr>
            <a:r>
              <a:rPr b="0" i="0" lang="en-US" sz="2590" u="none" cap="none" strike="noStrike">
                <a:solidFill>
                  <a:schemeClr val="dk1"/>
                </a:solidFill>
                <a:latin typeface="Arial"/>
                <a:ea typeface="Arial"/>
                <a:cs typeface="Arial"/>
                <a:sym typeface="Arial"/>
              </a:rPr>
              <a:t>If there are duplicate colors, they are not all awarded a peg unless they correspond to the same number of duplicate colors in the sequence. </a:t>
            </a:r>
          </a:p>
          <a:p>
            <a:pPr indent="-342900" lvl="0" marL="342900" marR="0" rtl="0" algn="l">
              <a:lnSpc>
                <a:spcPct val="80000"/>
              </a:lnSpc>
              <a:spcBef>
                <a:spcPts val="518"/>
              </a:spcBef>
              <a:spcAft>
                <a:spcPts val="0"/>
              </a:spcAft>
              <a:buClr>
                <a:schemeClr val="dk2"/>
              </a:buClr>
              <a:buSzPct val="99615"/>
              <a:buFont typeface="Noto Sans Symbols"/>
              <a:buChar char="▪"/>
            </a:pPr>
            <a:r>
              <a:rPr b="0" i="0" lang="en-US" sz="2590" u="none" cap="none" strike="noStrike">
                <a:solidFill>
                  <a:schemeClr val="dk1"/>
                </a:solidFill>
                <a:latin typeface="Arial"/>
                <a:ea typeface="Arial"/>
                <a:cs typeface="Arial"/>
                <a:sym typeface="Arial"/>
              </a:rPr>
              <a:t>If no colors are in the right position and no colors are found in the sequence no pegs are awarded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Example Guess Scenarios</a:t>
            </a:r>
          </a:p>
        </p:txBody>
      </p:sp>
      <p:graphicFrame>
        <p:nvGraphicFramePr>
          <p:cNvPr id="206" name="Shape 206"/>
          <p:cNvGraphicFramePr/>
          <p:nvPr/>
        </p:nvGraphicFramePr>
        <p:xfrm>
          <a:off x="568325" y="2881739"/>
          <a:ext cx="3000000" cy="3000000"/>
        </p:xfrm>
        <a:graphic>
          <a:graphicData uri="http://schemas.openxmlformats.org/drawingml/2006/table">
            <a:tbl>
              <a:tblPr>
                <a:noFill/>
                <a:tableStyleId>{D56584FD-0465-4EF5-8477-3E0E1C6CF311}</a:tableStyleId>
              </a:tblPr>
              <a:tblGrid>
                <a:gridCol w="298625"/>
                <a:gridCol w="2687625"/>
                <a:gridCol w="2762300"/>
                <a:gridCol w="1116925"/>
                <a:gridCol w="1199425"/>
              </a:tblGrid>
              <a:tr h="902875">
                <a:tc>
                  <a:txBody>
                    <a:bodyPr>
                      <a:noAutofit/>
                    </a:bodyPr>
                    <a:lstStyle/>
                    <a:p>
                      <a:pPr indent="0" lvl="0" marL="0" marR="0" rtl="0" algn="l">
                        <a:spcBef>
                          <a:spcPts val="0"/>
                        </a:spcBef>
                        <a:spcAft>
                          <a:spcPts val="0"/>
                        </a:spcAft>
                        <a:buSzPct val="25000"/>
                        <a:buNone/>
                      </a:pPr>
                      <a:r>
                        <a:rPr b="0" i="0" lang="en-US" sz="1600" u="none" cap="none" strike="noStrike">
                          <a:solidFill>
                            <a:srgbClr val="783F04"/>
                          </a:solidFill>
                          <a:latin typeface="Oswald"/>
                          <a:ea typeface="Oswald"/>
                          <a:cs typeface="Oswald"/>
                          <a:sym typeface="Oswald"/>
                        </a:rPr>
                        <a:t>#</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3E9D3"/>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783F04"/>
                          </a:solidFill>
                          <a:latin typeface="Oswald"/>
                          <a:ea typeface="Oswald"/>
                          <a:cs typeface="Oswald"/>
                          <a:sym typeface="Oswald"/>
                        </a:rPr>
                        <a:t>Randomly Generated Code</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3E9D3"/>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783F04"/>
                          </a:solidFill>
                          <a:latin typeface="Oswald"/>
                          <a:ea typeface="Oswald"/>
                          <a:cs typeface="Oswald"/>
                          <a:sym typeface="Oswald"/>
                        </a:rPr>
                        <a:t>Player Input</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3E9D3"/>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783F04"/>
                          </a:solidFill>
                          <a:latin typeface="Oswald"/>
                          <a:ea typeface="Oswald"/>
                          <a:cs typeface="Oswald"/>
                          <a:sym typeface="Oswald"/>
                        </a:rPr>
                        <a:t>Red Pegs</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3E9D3"/>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783F04"/>
                          </a:solidFill>
                          <a:latin typeface="Oswald"/>
                          <a:ea typeface="Oswald"/>
                          <a:cs typeface="Oswald"/>
                          <a:sym typeface="Oswald"/>
                        </a:rPr>
                        <a:t>White Pegs</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3E9D3"/>
                    </a:solidFill>
                  </a:tcPr>
                </a:tc>
              </a:tr>
              <a:tr h="622100">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1</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Blue, Blue, Yellow, Yellow</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Blue, Blue, Blue, Yellow </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2</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1</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r>
              <a:tr h="622100">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2</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Blue, Yellow, White, Blue</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Blue, Yellow, White, Blue</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4</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0</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r>
              <a:tr h="622100">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3</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Blue, Blue, White, Yellow</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Blue, Yellow, Blue,  Yellow</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2</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c>
                  <a:txBody>
                    <a:bodyPr>
                      <a:noAutofit/>
                    </a:bodyPr>
                    <a:lstStyle/>
                    <a:p>
                      <a:pPr indent="0" lvl="0" marL="0" marR="0" rtl="0" algn="l">
                        <a:spcBef>
                          <a:spcPts val="0"/>
                        </a:spcBef>
                        <a:spcAft>
                          <a:spcPts val="0"/>
                        </a:spcAft>
                        <a:buSzPct val="25000"/>
                        <a:buNone/>
                      </a:pPr>
                      <a:r>
                        <a:rPr b="0" i="0" lang="en-US" sz="1600" u="none" cap="none" strike="noStrike">
                          <a:solidFill>
                            <a:srgbClr val="666666"/>
                          </a:solidFill>
                          <a:latin typeface="Droid Serif"/>
                          <a:ea typeface="Droid Serif"/>
                          <a:cs typeface="Droid Serif"/>
                          <a:sym typeface="Droid Serif"/>
                        </a:rPr>
                        <a:t>0</a:t>
                      </a:r>
                    </a:p>
                  </a:txBody>
                  <a:tcPr marT="60825" marB="60825" marR="60825" marL="60825" anchor="ctr">
                    <a:lnL cap="flat" cmpd="sng" w="9525">
                      <a:solidFill>
                        <a:srgbClr val="C8AD73"/>
                      </a:solidFill>
                      <a:prstDash val="solid"/>
                      <a:round/>
                      <a:headEnd len="med" w="med" type="none"/>
                      <a:tailEnd len="med" w="med" type="none"/>
                    </a:lnL>
                    <a:lnR cap="flat" cmpd="sng" w="9525">
                      <a:solidFill>
                        <a:srgbClr val="C8AD73"/>
                      </a:solidFill>
                      <a:prstDash val="solid"/>
                      <a:round/>
                      <a:headEnd len="med" w="med" type="none"/>
                      <a:tailEnd len="med" w="med" type="none"/>
                    </a:lnR>
                    <a:lnT cap="flat" cmpd="sng" w="9525">
                      <a:solidFill>
                        <a:srgbClr val="C8AD73"/>
                      </a:solidFill>
                      <a:prstDash val="solid"/>
                      <a:round/>
                      <a:headEnd len="med" w="med" type="none"/>
                      <a:tailEnd len="med" w="med" type="none"/>
                    </a:lnT>
                    <a:lnB cap="flat" cmpd="sng" w="9525">
                      <a:solidFill>
                        <a:srgbClr val="C8AD73"/>
                      </a:solidFill>
                      <a:prstDash val="solid"/>
                      <a:round/>
                      <a:headEnd len="med" w="med" type="none"/>
                      <a:tailEnd len="med" w="med" type="none"/>
                    </a:lnB>
                    <a:solidFill>
                      <a:srgbClr val="F6C6B2"/>
                    </a:solidFill>
                  </a:tcPr>
                </a:tc>
              </a:tr>
            </a:tbl>
          </a:graphicData>
        </a:graphic>
      </p:graphicFrame>
      <p:sp>
        <p:nvSpPr>
          <p:cNvPr id="207" name="Shape 207"/>
          <p:cNvSpPr/>
          <p:nvPr/>
        </p:nvSpPr>
        <p:spPr>
          <a:xfrm>
            <a:off x="-2362960" y="-186897"/>
            <a:ext cx="13577848" cy="830996"/>
          </a:xfrm>
          <a:prstGeom prst="rect">
            <a:avLst/>
          </a:prstGeom>
          <a:noFill/>
          <a:ln>
            <a:noFill/>
          </a:ln>
        </p:spPr>
        <p:txBody>
          <a:bodyPr anchorCtr="0" anchor="ctr" bIns="0" lIns="91425" rIns="91425" tIns="0">
            <a:noAutofit/>
          </a:bodyPr>
          <a:lstStyle/>
          <a:p>
            <a:pPr indent="0" lvl="0" marL="0" marR="0" rtl="0" algn="l">
              <a:lnSpc>
                <a:spcPct val="100000"/>
              </a:lnSpc>
              <a:spcBef>
                <a:spcPts val="0"/>
              </a:spcBef>
              <a:spcAft>
                <a:spcPts val="0"/>
              </a:spcAft>
              <a:buClr>
                <a:schemeClr val="dk1"/>
              </a:buClr>
              <a:buSzPct val="25000"/>
              <a:buFont typeface="Arial"/>
              <a:buNone/>
            </a:pPr>
            <a:br>
              <a:rPr b="0" i="0" lang="en-US" sz="1800" u="none" cap="none" strike="noStrike">
                <a:solidFill>
                  <a:schemeClr val="dk1"/>
                </a:solidFill>
                <a:latin typeface="Arial"/>
                <a:ea typeface="Arial"/>
                <a:cs typeface="Arial"/>
                <a:sym typeface="Arial"/>
              </a:rPr>
            </a:b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Sample Code</a:t>
            </a:r>
          </a:p>
        </p:txBody>
      </p:sp>
      <p:sp>
        <p:nvSpPr>
          <p:cNvPr id="213" name="Shape 213"/>
          <p:cNvSpPr txBox="1"/>
          <p:nvPr>
            <p:ph idx="1" type="body"/>
          </p:nvPr>
        </p:nvSpPr>
        <p:spPr>
          <a:xfrm>
            <a:off x="568325" y="2636838"/>
            <a:ext cx="4086224"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Compare state</a:t>
            </a:r>
          </a:p>
        </p:txBody>
      </p:sp>
      <p:sp>
        <p:nvSpPr>
          <p:cNvPr id="214" name="Shape 214"/>
          <p:cNvSpPr txBox="1"/>
          <p:nvPr>
            <p:ph idx="2" type="body"/>
          </p:nvPr>
        </p:nvSpPr>
        <p:spPr>
          <a:xfrm>
            <a:off x="4806950" y="2636838"/>
            <a:ext cx="4086224" cy="3489325"/>
          </a:xfrm>
          <a:prstGeom prst="rect">
            <a:avLst/>
          </a:prstGeom>
          <a:solidFill>
            <a:schemeClr val="accent2"/>
          </a:solidFill>
          <a:ln cap="flat" cmpd="sng" w="19050">
            <a:solidFill>
              <a:schemeClr val="l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begin</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if(counter != 4)</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if(counter = 0)</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if(color1 == randomcolor1)</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correct_color_position++;</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else</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if(color1 == randomcolor2 		or . . . color1 == 			randomcolor4)</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correc_color++;</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  counter++;</a:t>
            </a:r>
          </a:p>
          <a:p>
            <a:pPr indent="0" lvl="0" marL="0" marR="0" rtl="0" algn="l">
              <a:spcBef>
                <a:spcPts val="240"/>
              </a:spcBef>
              <a:spcAft>
                <a:spcPts val="0"/>
              </a:spcAft>
              <a:buClr>
                <a:schemeClr val="dk2"/>
              </a:buClr>
              <a:buSzPct val="25000"/>
              <a:buFont typeface="Noto Sans Symbols"/>
              <a:buNone/>
            </a:pPr>
            <a:r>
              <a:rPr b="1" i="0" lang="en-US" sz="1200" u="none" cap="none" strike="noStrike">
                <a:solidFill>
                  <a:schemeClr val="lt1"/>
                </a:solidFill>
                <a:latin typeface="Courier New"/>
                <a:ea typeface="Courier New"/>
                <a:cs typeface="Courier New"/>
                <a:sym typeface="Courier New"/>
              </a:rPr>
              <a:t>end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Sample Schematic</a:t>
            </a:r>
          </a:p>
        </p:txBody>
      </p:sp>
      <p:sp>
        <p:nvSpPr>
          <p:cNvPr id="220" name="Shape 220"/>
          <p:cNvSpPr txBox="1"/>
          <p:nvPr>
            <p:ph idx="1" type="body"/>
          </p:nvPr>
        </p:nvSpPr>
        <p:spPr>
          <a:xfrm>
            <a:off x="568325" y="2636838"/>
            <a:ext cx="2635523" cy="34893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Random Address Generator</a:t>
            </a:r>
          </a:p>
          <a:p>
            <a:pPr indent="0" lvl="0" marL="0" marR="0" rtl="0" algn="l">
              <a:spcBef>
                <a:spcPts val="560"/>
              </a:spcBef>
              <a:spcAft>
                <a:spcPts val="0"/>
              </a:spcAft>
              <a:buClr>
                <a:schemeClr val="dk2"/>
              </a:buClr>
              <a:buSzPct val="25000"/>
              <a:buFont typeface="Noto Sans Symbols"/>
              <a:buNone/>
            </a:pPr>
            <a:r>
              <a:t/>
            </a:r>
            <a:endParaRPr b="0" i="0" sz="2800" u="none" cap="none" strike="noStrike">
              <a:solidFill>
                <a:schemeClr val="dk1"/>
              </a:solidFill>
              <a:latin typeface="Arial"/>
              <a:ea typeface="Arial"/>
              <a:cs typeface="Arial"/>
              <a:sym typeface="Arial"/>
            </a:endParaRPr>
          </a:p>
          <a:p>
            <a:pPr indent="0" lvl="0" marL="0" marR="0" rtl="0" algn="l">
              <a:spcBef>
                <a:spcPts val="560"/>
              </a:spcBef>
              <a:spcAft>
                <a:spcPts val="0"/>
              </a:spcAft>
              <a:buClr>
                <a:schemeClr val="dk2"/>
              </a:buClr>
              <a:buSzPct val="2500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Register Files</a:t>
            </a:r>
          </a:p>
        </p:txBody>
      </p:sp>
      <p:pic>
        <p:nvPicPr>
          <p:cNvPr id="221" name="Shape 221"/>
          <p:cNvPicPr preferRelativeResize="0"/>
          <p:nvPr/>
        </p:nvPicPr>
        <p:blipFill rotWithShape="1">
          <a:blip r:embed="rId3">
            <a:alphaModFix/>
          </a:blip>
          <a:srcRect b="0" l="0" r="0" t="0"/>
          <a:stretch/>
        </p:blipFill>
        <p:spPr>
          <a:xfrm>
            <a:off x="2788358" y="2620678"/>
            <a:ext cx="6104815" cy="1433946"/>
          </a:xfrm>
          <a:prstGeom prst="rect">
            <a:avLst/>
          </a:prstGeom>
          <a:noFill/>
          <a:ln>
            <a:noFill/>
          </a:ln>
        </p:spPr>
      </p:pic>
      <p:pic>
        <p:nvPicPr>
          <p:cNvPr id="222" name="Shape 222"/>
          <p:cNvPicPr preferRelativeResize="0"/>
          <p:nvPr/>
        </p:nvPicPr>
        <p:blipFill rotWithShape="1">
          <a:blip r:embed="rId4">
            <a:alphaModFix/>
          </a:blip>
          <a:srcRect b="0" l="0" r="0" t="0"/>
          <a:stretch/>
        </p:blipFill>
        <p:spPr>
          <a:xfrm>
            <a:off x="3648507" y="4131048"/>
            <a:ext cx="5244667" cy="2708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Problems Encountered</a:t>
            </a:r>
          </a:p>
        </p:txBody>
      </p:sp>
      <p:sp>
        <p:nvSpPr>
          <p:cNvPr id="228" name="Shape 228"/>
          <p:cNvSpPr txBox="1"/>
          <p:nvPr>
            <p:ph idx="1" type="body"/>
          </p:nvPr>
        </p:nvSpPr>
        <p:spPr>
          <a:xfrm>
            <a:off x="568325" y="2636838"/>
            <a:ext cx="8324850"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1" i="1" lang="en-US" sz="2800" u="sng" cap="none" strike="noStrike">
                <a:solidFill>
                  <a:schemeClr val="dk1"/>
                </a:solidFill>
                <a:latin typeface="Arial"/>
                <a:ea typeface="Arial"/>
                <a:cs typeface="Arial"/>
                <a:sym typeface="Arial"/>
              </a:rPr>
              <a:t>Compare Logic:</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Using loops to perform compare logic as well as write to registers</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Correct Color check would indicate any repetitive color in the sequence</a:t>
            </a:r>
          </a:p>
          <a:p>
            <a:pPr indent="0" lvl="0" marL="0" marR="0" rtl="0" algn="l">
              <a:spcBef>
                <a:spcPts val="560"/>
              </a:spcBef>
              <a:spcAft>
                <a:spcPts val="0"/>
              </a:spcAft>
              <a:buClr>
                <a:schemeClr val="dk2"/>
              </a:buClr>
              <a:buSzPct val="25000"/>
              <a:buFont typeface="Noto Sans Symbol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Problems Encountered</a:t>
            </a:r>
          </a:p>
        </p:txBody>
      </p:sp>
      <p:sp>
        <p:nvSpPr>
          <p:cNvPr id="234" name="Shape 234"/>
          <p:cNvSpPr txBox="1"/>
          <p:nvPr>
            <p:ph idx="1" type="body"/>
          </p:nvPr>
        </p:nvSpPr>
        <p:spPr>
          <a:xfrm>
            <a:off x="568325" y="2636838"/>
            <a:ext cx="8324850"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1" i="1" lang="en-US" sz="2800" u="sng" cap="none" strike="noStrike">
                <a:solidFill>
                  <a:schemeClr val="dk1"/>
                </a:solidFill>
                <a:latin typeface="Arial"/>
                <a:ea typeface="Arial"/>
                <a:cs typeface="Arial"/>
                <a:sym typeface="Arial"/>
              </a:rPr>
              <a:t>VGA:</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Display was unable to read any signal from the DE2 board</a:t>
            </a:r>
          </a:p>
          <a:p>
            <a:pPr indent="0" lvl="0" marL="0" marR="0" rtl="0" algn="l">
              <a:spcBef>
                <a:spcPts val="560"/>
              </a:spcBef>
              <a:spcAft>
                <a:spcPts val="0"/>
              </a:spcAft>
              <a:buClr>
                <a:schemeClr val="dk2"/>
              </a:buClr>
              <a:buSzPct val="25000"/>
              <a:buFont typeface="Noto Sans Symbols"/>
              <a:buNone/>
            </a:pPr>
            <a:r>
              <a:rPr b="1" i="1" lang="en-US" sz="2800" u="sng" cap="none" strike="noStrike">
                <a:solidFill>
                  <a:schemeClr val="dk1"/>
                </a:solidFill>
                <a:latin typeface="Arial"/>
                <a:ea typeface="Arial"/>
                <a:cs typeface="Arial"/>
                <a:sym typeface="Arial"/>
              </a:rPr>
              <a:t>Timing:</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Due to the speed of the generated clock from the clock multiplier many things were not being executed on display</a:t>
            </a:r>
          </a:p>
          <a:p>
            <a:pPr indent="0" lvl="0" marL="0" marR="0" rtl="0" algn="l">
              <a:spcBef>
                <a:spcPts val="560"/>
              </a:spcBef>
              <a:spcAft>
                <a:spcPts val="0"/>
              </a:spcAft>
              <a:buClr>
                <a:schemeClr val="dk2"/>
              </a:buClr>
              <a:buSzPct val="25000"/>
              <a:buFont typeface="Noto Sans Symbol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Conclusions</a:t>
            </a:r>
          </a:p>
        </p:txBody>
      </p:sp>
      <p:sp>
        <p:nvSpPr>
          <p:cNvPr id="240" name="Shape 240"/>
          <p:cNvSpPr txBox="1"/>
          <p:nvPr>
            <p:ph idx="1" type="body"/>
          </p:nvPr>
        </p:nvSpPr>
        <p:spPr>
          <a:xfrm>
            <a:off x="568325" y="2636838"/>
            <a:ext cx="8324850"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Designing Mastermind forced us to expand our knowledge of FSM’s, memory, VGA, timing complications, Verilog, and DE2. Our familiarity and comfortability has grown with these topics as well as our confidence in overcoming hardships that come with completing complex systems.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Comments &amp; Questions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ctrTitle"/>
          </p:nvPr>
        </p:nvSpPr>
        <p:spPr>
          <a:xfrm>
            <a:off x="4529137" y="2781300"/>
            <a:ext cx="4032249" cy="2160588"/>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r>
              <a:rPr b="1" i="0" lang="en-US" sz="2800" u="none" cap="none" strike="noStrike">
                <a:solidFill>
                  <a:schemeClr val="dk2"/>
                </a:solidFill>
                <a:latin typeface="Arial"/>
                <a:ea typeface="Arial"/>
                <a:cs typeface="Arial"/>
                <a:sym typeface="Arial"/>
              </a:rPr>
              <a:t>The End</a:t>
            </a:r>
          </a:p>
        </p:txBody>
      </p:sp>
      <p:sp>
        <p:nvSpPr>
          <p:cNvPr id="251" name="Shape 251"/>
          <p:cNvSpPr txBox="1"/>
          <p:nvPr>
            <p:ph idx="1" type="subTitle"/>
          </p:nvPr>
        </p:nvSpPr>
        <p:spPr>
          <a:xfrm>
            <a:off x="4500562" y="4941887"/>
            <a:ext cx="4103687" cy="503236"/>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Clr>
                <a:schemeClr val="dk2"/>
              </a:buClr>
              <a:buSzPct val="25000"/>
              <a:buFont typeface="Noto Sans Symbols"/>
              <a:buNone/>
            </a:pPr>
            <a:r>
              <a:rPr b="1" i="0" lang="en-US" sz="1600" u="none" cap="none" strike="noStrike">
                <a:solidFill>
                  <a:schemeClr val="dk1"/>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The Concept</a:t>
            </a:r>
          </a:p>
        </p:txBody>
      </p:sp>
      <p:sp>
        <p:nvSpPr>
          <p:cNvPr id="112" name="Shape 112"/>
          <p:cNvSpPr txBox="1"/>
          <p:nvPr>
            <p:ph idx="1" type="body"/>
          </p:nvPr>
        </p:nvSpPr>
        <p:spPr>
          <a:xfrm>
            <a:off x="568325" y="2449511"/>
            <a:ext cx="8324850" cy="385980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2"/>
              </a:buClr>
              <a:buSzPct val="99615"/>
              <a:buFont typeface="Noto Sans Symbols"/>
              <a:buChar char="▪"/>
            </a:pPr>
            <a:r>
              <a:rPr b="0" i="0" lang="en-US" sz="2590" u="none" cap="none" strike="noStrike">
                <a:solidFill>
                  <a:schemeClr val="dk1"/>
                </a:solidFill>
                <a:latin typeface="Arial"/>
                <a:ea typeface="Arial"/>
                <a:cs typeface="Arial"/>
                <a:sym typeface="Arial"/>
              </a:rPr>
              <a:t>Mastermind is a game in which a player attempts to decipher a code, that is predetermined either by another player, or computer generated.</a:t>
            </a:r>
          </a:p>
          <a:p>
            <a:pPr indent="-342900" lvl="0" marL="342900" marR="0" rtl="0" algn="l">
              <a:spcBef>
                <a:spcPts val="518"/>
              </a:spcBef>
              <a:spcAft>
                <a:spcPts val="0"/>
              </a:spcAft>
              <a:buClr>
                <a:schemeClr val="dk2"/>
              </a:buClr>
              <a:buSzPct val="99615"/>
              <a:buFont typeface="Noto Sans Symbols"/>
              <a:buChar char="▪"/>
            </a:pPr>
            <a:r>
              <a:rPr b="0" i="0" lang="en-US" sz="2590" u="none" cap="none" strike="noStrike">
                <a:solidFill>
                  <a:schemeClr val="dk1"/>
                </a:solidFill>
                <a:latin typeface="Arial"/>
                <a:ea typeface="Arial"/>
                <a:cs typeface="Arial"/>
                <a:sym typeface="Arial"/>
              </a:rPr>
              <a:t>4 colors (out of 8) are chosen by the code-maker (or in this case a computer) and the main player must figure that code out within 10 tries while receiving hints: letting the player know if they have a color in the correct position (denoted by red) or a correct color in the sequence (denoted by white).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12491" y="1018380"/>
            <a:ext cx="7886700" cy="13255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Project Responsibilities</a:t>
            </a:r>
          </a:p>
        </p:txBody>
      </p:sp>
      <p:sp>
        <p:nvSpPr>
          <p:cNvPr id="118" name="Shape 118"/>
          <p:cNvSpPr txBox="1"/>
          <p:nvPr>
            <p:ph idx="1" type="body"/>
          </p:nvPr>
        </p:nvSpPr>
        <p:spPr>
          <a:xfrm>
            <a:off x="760412" y="1681163"/>
            <a:ext cx="3868737" cy="82391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chemeClr val="dk2"/>
              </a:buClr>
              <a:buSzPct val="25000"/>
              <a:buFont typeface="Noto Sans Symbols"/>
              <a:buNone/>
            </a:pPr>
            <a:r>
              <a:rPr b="1" i="1" lang="en-US" sz="2400" u="none" cap="none" strike="noStrike">
                <a:solidFill>
                  <a:schemeClr val="dk1"/>
                </a:solidFill>
                <a:latin typeface="Arial"/>
                <a:ea typeface="Arial"/>
                <a:cs typeface="Arial"/>
                <a:sym typeface="Arial"/>
              </a:rPr>
              <a:t>Zach Nelson</a:t>
            </a:r>
          </a:p>
        </p:txBody>
      </p:sp>
      <p:sp>
        <p:nvSpPr>
          <p:cNvPr id="119" name="Shape 119"/>
          <p:cNvSpPr txBox="1"/>
          <p:nvPr>
            <p:ph idx="2" type="body"/>
          </p:nvPr>
        </p:nvSpPr>
        <p:spPr>
          <a:xfrm>
            <a:off x="728693" y="2505075"/>
            <a:ext cx="3868737" cy="36845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Counter</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Register Files</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Decoder</a:t>
            </a:r>
          </a:p>
        </p:txBody>
      </p:sp>
      <p:sp>
        <p:nvSpPr>
          <p:cNvPr id="120" name="Shape 120"/>
          <p:cNvSpPr txBox="1"/>
          <p:nvPr>
            <p:ph idx="3" type="body"/>
          </p:nvPr>
        </p:nvSpPr>
        <p:spPr>
          <a:xfrm>
            <a:off x="4629150" y="1681163"/>
            <a:ext cx="3887787" cy="82391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chemeClr val="dk2"/>
              </a:buClr>
              <a:buSzPct val="25000"/>
              <a:buFont typeface="Noto Sans Symbols"/>
              <a:buNone/>
            </a:pPr>
            <a:r>
              <a:rPr b="1" i="1" lang="en-US" sz="2400" u="none" cap="none" strike="noStrike">
                <a:solidFill>
                  <a:schemeClr val="dk1"/>
                </a:solidFill>
                <a:latin typeface="Arial"/>
                <a:ea typeface="Arial"/>
                <a:cs typeface="Arial"/>
                <a:sym typeface="Arial"/>
              </a:rPr>
              <a:t>Carlos Lemus</a:t>
            </a:r>
          </a:p>
        </p:txBody>
      </p:sp>
      <p:sp>
        <p:nvSpPr>
          <p:cNvPr id="121" name="Shape 121"/>
          <p:cNvSpPr txBox="1"/>
          <p:nvPr>
            <p:ph idx="4" type="body"/>
          </p:nvPr>
        </p:nvSpPr>
        <p:spPr>
          <a:xfrm>
            <a:off x="4629150" y="2505075"/>
            <a:ext cx="3887787" cy="36845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VGA Controller</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Image Sources</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VGA Display</a:t>
            </a:r>
          </a:p>
          <a:p>
            <a:pPr indent="0" lvl="0" marL="0" marR="0" rtl="0" algn="l">
              <a:spcBef>
                <a:spcPts val="560"/>
              </a:spcBef>
              <a:spcAft>
                <a:spcPts val="0"/>
              </a:spcAft>
              <a:buClr>
                <a:schemeClr val="dk2"/>
              </a:buClr>
              <a:buSzPct val="25000"/>
              <a:buFont typeface="Noto Sans Symbols"/>
              <a:buNone/>
            </a:pPr>
            <a:r>
              <a:t/>
            </a:r>
            <a:endParaRPr b="0" i="0" sz="2800" u="none" cap="none" strike="noStrike">
              <a:solidFill>
                <a:schemeClr val="dk1"/>
              </a:solidFill>
              <a:latin typeface="Arial"/>
              <a:ea typeface="Arial"/>
              <a:cs typeface="Arial"/>
              <a:sym typeface="Arial"/>
            </a:endParaRPr>
          </a:p>
          <a:p>
            <a:pPr indent="0" lvl="0" marL="0" marR="0" rtl="0" algn="l">
              <a:spcBef>
                <a:spcPts val="560"/>
              </a:spcBef>
              <a:spcAft>
                <a:spcPts val="0"/>
              </a:spcAft>
              <a:buClr>
                <a:schemeClr val="dk2"/>
              </a:buClr>
              <a:buSzPct val="25000"/>
              <a:buFont typeface="Noto Sans Symbols"/>
              <a:buNone/>
            </a:pPr>
            <a:r>
              <a:t/>
            </a:r>
            <a:endParaRPr b="0" i="0" sz="2800" u="none" cap="none" strike="noStrike">
              <a:solidFill>
                <a:schemeClr val="dk1"/>
              </a:solidFill>
              <a:latin typeface="Arial"/>
              <a:ea typeface="Arial"/>
              <a:cs typeface="Arial"/>
              <a:sym typeface="Arial"/>
            </a:endParaRPr>
          </a:p>
        </p:txBody>
      </p:sp>
      <p:sp>
        <p:nvSpPr>
          <p:cNvPr id="122" name="Shape 122"/>
          <p:cNvSpPr txBox="1"/>
          <p:nvPr/>
        </p:nvSpPr>
        <p:spPr>
          <a:xfrm>
            <a:off x="2627783" y="4293096"/>
            <a:ext cx="3600399" cy="209288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1" lang="en-US" sz="2600" u="none" cap="none" strike="noStrike">
                <a:solidFill>
                  <a:schemeClr val="dk1"/>
                </a:solidFill>
                <a:latin typeface="Arial"/>
                <a:ea typeface="Arial"/>
                <a:cs typeface="Arial"/>
                <a:sym typeface="Arial"/>
              </a:rPr>
              <a:t>Collaboration:</a:t>
            </a:r>
          </a:p>
          <a:p>
            <a:pPr indent="0" lvl="0" marL="0" marR="0" rtl="0" algn="l">
              <a:spcBef>
                <a:spcPts val="0"/>
              </a:spcBef>
              <a:spcAft>
                <a:spcPts val="0"/>
              </a:spcAft>
              <a:buSzPct val="25000"/>
              <a:buNone/>
            </a:pPr>
            <a:r>
              <a:rPr b="0" i="0" lang="en-US" sz="2600" u="none" cap="none" strike="noStrike">
                <a:solidFill>
                  <a:schemeClr val="dk1"/>
                </a:solidFill>
                <a:latin typeface="Arial"/>
                <a:ea typeface="Arial"/>
                <a:cs typeface="Arial"/>
                <a:sym typeface="Arial"/>
              </a:rPr>
              <a:t>Control Unit Design</a:t>
            </a:r>
          </a:p>
          <a:p>
            <a:pPr indent="0" lvl="0" marL="0" marR="0" rtl="0" algn="l">
              <a:spcBef>
                <a:spcPts val="0"/>
              </a:spcBef>
              <a:spcAft>
                <a:spcPts val="0"/>
              </a:spcAft>
              <a:buSzPct val="25000"/>
              <a:buNone/>
            </a:pPr>
            <a:r>
              <a:rPr b="0" i="0" lang="en-US" sz="2600" u="none" cap="none" strike="noStrike">
                <a:solidFill>
                  <a:schemeClr val="dk1"/>
                </a:solidFill>
                <a:latin typeface="Arial"/>
                <a:ea typeface="Arial"/>
                <a:cs typeface="Arial"/>
                <a:sym typeface="Arial"/>
              </a:rPr>
              <a:t>Functionality</a:t>
            </a:r>
          </a:p>
          <a:p>
            <a:pPr indent="0" lvl="0" marL="0" marR="0" rtl="0" algn="l">
              <a:spcBef>
                <a:spcPts val="0"/>
              </a:spcBef>
              <a:spcAft>
                <a:spcPts val="0"/>
              </a:spcAft>
              <a:buSzPct val="25000"/>
              <a:buNone/>
            </a:pPr>
            <a:r>
              <a:rPr b="0" i="0" lang="en-US" sz="2600" u="none" cap="none" strike="noStrike">
                <a:solidFill>
                  <a:schemeClr val="dk1"/>
                </a:solidFill>
                <a:latin typeface="Arial"/>
                <a:ea typeface="Arial"/>
                <a:cs typeface="Arial"/>
                <a:sym typeface="Arial"/>
              </a:rPr>
              <a:t>Compare design</a:t>
            </a:r>
          </a:p>
          <a:p>
            <a:pPr indent="0" lvl="0" marL="0" marR="0" rtl="0" algn="l">
              <a:spcBef>
                <a:spcPts val="0"/>
              </a:spcBef>
              <a:spcAft>
                <a:spcPts val="0"/>
              </a:spcAft>
              <a:buNone/>
            </a:pPr>
            <a:r>
              <a:t/>
            </a:r>
            <a:endParaRPr b="1" i="1" sz="2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The Design</a:t>
            </a:r>
          </a:p>
        </p:txBody>
      </p:sp>
      <p:sp>
        <p:nvSpPr>
          <p:cNvPr id="128" name="Shape 128"/>
          <p:cNvSpPr txBox="1"/>
          <p:nvPr>
            <p:ph idx="1" type="body"/>
          </p:nvPr>
        </p:nvSpPr>
        <p:spPr>
          <a:xfrm>
            <a:off x="395535" y="2636838"/>
            <a:ext cx="8497638"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Components</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	- 12-bit Counter			- VGA Controller</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	- RGB Decoder			- Clock Multiplier</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	- Register Files			   (PLL)</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	- Control Unit</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	- Image Sources</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	  (Game Boxes &amp; Text)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Background Theory</a:t>
            </a:r>
          </a:p>
        </p:txBody>
      </p:sp>
      <p:sp>
        <p:nvSpPr>
          <p:cNvPr id="134" name="Shape 134"/>
          <p:cNvSpPr txBox="1"/>
          <p:nvPr>
            <p:ph idx="1" type="body"/>
          </p:nvPr>
        </p:nvSpPr>
        <p:spPr>
          <a:xfrm>
            <a:off x="545175" y="2652396"/>
            <a:ext cx="4259013"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RGB Decoder:</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3-bit address input</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8 colors [0 . . 7]</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Read-only register file</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10-bit strings of R,G,B.</a:t>
            </a:r>
          </a:p>
        </p:txBody>
      </p:sp>
      <p:sp>
        <p:nvSpPr>
          <p:cNvPr id="135" name="Shape 135"/>
          <p:cNvSpPr txBox="1"/>
          <p:nvPr>
            <p:ph idx="2" type="body"/>
          </p:nvPr>
        </p:nvSpPr>
        <p:spPr>
          <a:xfrm>
            <a:off x="4806950" y="2636838"/>
            <a:ext cx="4086224"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12-bit Counter:</a:t>
            </a:r>
          </a:p>
          <a:p>
            <a:pPr indent="-342900" lvl="0" marL="342900" marR="0" rtl="0" algn="l">
              <a:spcBef>
                <a:spcPts val="56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Generates 4 random 3-bit addresses</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101000111011</a:t>
            </a:r>
          </a:p>
        </p:txBody>
      </p:sp>
      <p:sp>
        <p:nvSpPr>
          <p:cNvPr id="136" name="Shape 136"/>
          <p:cNvSpPr/>
          <p:nvPr/>
        </p:nvSpPr>
        <p:spPr>
          <a:xfrm rot="-5400000">
            <a:off x="5004047" y="4437112"/>
            <a:ext cx="360040" cy="504056"/>
          </a:xfrm>
          <a:prstGeom prst="leftBrace">
            <a:avLst>
              <a:gd fmla="val 8333" name="adj1"/>
              <a:gd fmla="val 50000" name="adj2"/>
            </a:avLst>
          </a:prstGeom>
          <a:noFill/>
          <a:ln cap="flat" cmpd="sng" w="9525">
            <a:solidFill>
              <a:schemeClr val="dk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rgbClr val="FF0000"/>
              </a:solidFill>
              <a:latin typeface="Arial"/>
              <a:ea typeface="Arial"/>
              <a:cs typeface="Arial"/>
              <a:sym typeface="Arial"/>
            </a:endParaRPr>
          </a:p>
        </p:txBody>
      </p:sp>
      <p:sp>
        <p:nvSpPr>
          <p:cNvPr id="137" name="Shape 137"/>
          <p:cNvSpPr/>
          <p:nvPr/>
        </p:nvSpPr>
        <p:spPr>
          <a:xfrm rot="-5400000">
            <a:off x="5597690" y="4326894"/>
            <a:ext cx="360040" cy="683225"/>
          </a:xfrm>
          <a:prstGeom prst="leftBrace">
            <a:avLst>
              <a:gd fmla="val 8333" name="adj1"/>
              <a:gd fmla="val 50000" name="adj2"/>
            </a:avLst>
          </a:prstGeom>
          <a:noFill/>
          <a:ln cap="flat" cmpd="sng" w="9525">
            <a:solidFill>
              <a:schemeClr val="dk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rgbClr val="FF0000"/>
              </a:solidFill>
              <a:latin typeface="Arial"/>
              <a:ea typeface="Arial"/>
              <a:cs typeface="Arial"/>
              <a:sym typeface="Arial"/>
            </a:endParaRPr>
          </a:p>
        </p:txBody>
      </p:sp>
      <p:sp>
        <p:nvSpPr>
          <p:cNvPr id="138" name="Shape 138"/>
          <p:cNvSpPr/>
          <p:nvPr/>
        </p:nvSpPr>
        <p:spPr>
          <a:xfrm rot="-5400000">
            <a:off x="6191327" y="4437112"/>
            <a:ext cx="360040" cy="504056"/>
          </a:xfrm>
          <a:prstGeom prst="leftBrace">
            <a:avLst>
              <a:gd fmla="val 8333" name="adj1"/>
              <a:gd fmla="val 50000" name="adj2"/>
            </a:avLst>
          </a:prstGeom>
          <a:noFill/>
          <a:ln cap="flat" cmpd="sng" w="9525">
            <a:solidFill>
              <a:schemeClr val="dk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rgbClr val="FF0000"/>
              </a:solidFill>
              <a:latin typeface="Arial"/>
              <a:ea typeface="Arial"/>
              <a:cs typeface="Arial"/>
              <a:sym typeface="Arial"/>
            </a:endParaRPr>
          </a:p>
        </p:txBody>
      </p:sp>
      <p:sp>
        <p:nvSpPr>
          <p:cNvPr id="139" name="Shape 139"/>
          <p:cNvSpPr/>
          <p:nvPr/>
        </p:nvSpPr>
        <p:spPr>
          <a:xfrm rot="-5400000">
            <a:off x="6719426" y="4413069"/>
            <a:ext cx="360040" cy="552141"/>
          </a:xfrm>
          <a:prstGeom prst="leftBrace">
            <a:avLst>
              <a:gd fmla="val 8333" name="adj1"/>
              <a:gd fmla="val 50000" name="adj2"/>
            </a:avLst>
          </a:prstGeom>
          <a:noFill/>
          <a:ln cap="flat" cmpd="sng" w="9525">
            <a:solidFill>
              <a:schemeClr val="dk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rgbClr val="FF0000"/>
              </a:solidFill>
              <a:latin typeface="Arial"/>
              <a:ea typeface="Arial"/>
              <a:cs typeface="Arial"/>
              <a:sym typeface="Arial"/>
            </a:endParaRPr>
          </a:p>
        </p:txBody>
      </p:sp>
      <p:sp>
        <p:nvSpPr>
          <p:cNvPr id="140" name="Shape 140"/>
          <p:cNvSpPr txBox="1"/>
          <p:nvPr/>
        </p:nvSpPr>
        <p:spPr>
          <a:xfrm>
            <a:off x="5004048" y="4869160"/>
            <a:ext cx="2232248" cy="4308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2200" u="none" cap="none" strike="noStrike">
                <a:solidFill>
                  <a:schemeClr val="dk1"/>
                </a:solidFill>
                <a:latin typeface="Arial"/>
                <a:ea typeface="Arial"/>
                <a:cs typeface="Arial"/>
                <a:sym typeface="Arial"/>
              </a:rPr>
              <a:t>1      2      3     4</a:t>
            </a:r>
          </a:p>
        </p:txBody>
      </p:sp>
      <p:cxnSp>
        <p:nvCxnSpPr>
          <p:cNvPr id="141" name="Shape 141"/>
          <p:cNvCxnSpPr/>
          <p:nvPr/>
        </p:nvCxnSpPr>
        <p:spPr>
          <a:xfrm>
            <a:off x="755575" y="5691039"/>
            <a:ext cx="576064" cy="0"/>
          </a:xfrm>
          <a:prstGeom prst="straightConnector1">
            <a:avLst/>
          </a:prstGeom>
          <a:noFill/>
          <a:ln cap="flat" cmpd="sng" w="9525">
            <a:solidFill>
              <a:schemeClr val="dk2"/>
            </a:solidFill>
            <a:prstDash val="solid"/>
            <a:miter/>
            <a:headEnd len="med" w="med" type="none"/>
            <a:tailEnd len="lg" w="lg" type="triangle"/>
          </a:ln>
        </p:spPr>
      </p:cxnSp>
      <p:sp>
        <p:nvSpPr>
          <p:cNvPr id="142" name="Shape 142"/>
          <p:cNvSpPr/>
          <p:nvPr/>
        </p:nvSpPr>
        <p:spPr>
          <a:xfrm>
            <a:off x="1331640" y="5373216"/>
            <a:ext cx="1224135" cy="752947"/>
          </a:xfrm>
          <a:prstGeom prst="rect">
            <a:avLst/>
          </a:prstGeom>
          <a:solidFill>
            <a:schemeClr val="accent1"/>
          </a:solidFill>
          <a:ln cap="flat" cmpd="sng" w="12700">
            <a:solidFill>
              <a:srgbClr val="B5998D"/>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0" i="0" lang="en-US" sz="1800" u="none" cap="none" strike="noStrike">
                <a:solidFill>
                  <a:schemeClr val="lt1"/>
                </a:solidFill>
                <a:latin typeface="Arial"/>
                <a:ea typeface="Arial"/>
                <a:cs typeface="Arial"/>
                <a:sym typeface="Arial"/>
              </a:rPr>
              <a:t>RGB Decoder</a:t>
            </a:r>
          </a:p>
        </p:txBody>
      </p:sp>
      <p:sp>
        <p:nvSpPr>
          <p:cNvPr id="143" name="Shape 143"/>
          <p:cNvSpPr/>
          <p:nvPr/>
        </p:nvSpPr>
        <p:spPr>
          <a:xfrm>
            <a:off x="4932039" y="4149080"/>
            <a:ext cx="504056" cy="339406"/>
          </a:xfrm>
          <a:prstGeom prst="rect">
            <a:avLst/>
          </a:prstGeom>
          <a:noFill/>
          <a:ln cap="flat" cmpd="sng" w="12700">
            <a:solidFill>
              <a:schemeClr val="dk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Shape 144"/>
          <p:cNvSpPr/>
          <p:nvPr/>
        </p:nvSpPr>
        <p:spPr>
          <a:xfrm>
            <a:off x="240888" y="5506373"/>
            <a:ext cx="569387"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800" u="none" cap="none" strike="noStrike">
                <a:solidFill>
                  <a:schemeClr val="dk1"/>
                </a:solidFill>
                <a:latin typeface="Arial"/>
                <a:ea typeface="Arial"/>
                <a:cs typeface="Arial"/>
                <a:sym typeface="Arial"/>
              </a:rPr>
              <a:t>100</a:t>
            </a:r>
          </a:p>
        </p:txBody>
      </p:sp>
      <p:sp>
        <p:nvSpPr>
          <p:cNvPr id="145" name="Shape 145"/>
          <p:cNvSpPr/>
          <p:nvPr/>
        </p:nvSpPr>
        <p:spPr>
          <a:xfrm>
            <a:off x="2293447" y="5373216"/>
            <a:ext cx="399444"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R</a:t>
            </a:r>
          </a:p>
        </p:txBody>
      </p:sp>
      <p:sp>
        <p:nvSpPr>
          <p:cNvPr id="146" name="Shape 146"/>
          <p:cNvSpPr/>
          <p:nvPr/>
        </p:nvSpPr>
        <p:spPr>
          <a:xfrm>
            <a:off x="2293447" y="5611189"/>
            <a:ext cx="304891"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G</a:t>
            </a:r>
          </a:p>
        </p:txBody>
      </p:sp>
      <p:sp>
        <p:nvSpPr>
          <p:cNvPr id="147" name="Shape 147"/>
          <p:cNvSpPr/>
          <p:nvPr/>
        </p:nvSpPr>
        <p:spPr>
          <a:xfrm>
            <a:off x="2311081" y="5875710"/>
            <a:ext cx="287257"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B</a:t>
            </a:r>
          </a:p>
        </p:txBody>
      </p:sp>
      <p:cxnSp>
        <p:nvCxnSpPr>
          <p:cNvPr id="148" name="Shape 148"/>
          <p:cNvCxnSpPr/>
          <p:nvPr/>
        </p:nvCxnSpPr>
        <p:spPr>
          <a:xfrm>
            <a:off x="2555775" y="5506373"/>
            <a:ext cx="504056" cy="0"/>
          </a:xfrm>
          <a:prstGeom prst="straightConnector1">
            <a:avLst/>
          </a:prstGeom>
          <a:noFill/>
          <a:ln cap="flat" cmpd="sng" w="9525">
            <a:solidFill>
              <a:schemeClr val="dk2"/>
            </a:solidFill>
            <a:prstDash val="solid"/>
            <a:miter/>
            <a:headEnd len="med" w="med" type="none"/>
            <a:tailEnd len="lg" w="lg" type="triangle"/>
          </a:ln>
        </p:spPr>
      </p:cxnSp>
      <p:cxnSp>
        <p:nvCxnSpPr>
          <p:cNvPr id="149" name="Shape 149"/>
          <p:cNvCxnSpPr>
            <a:stCxn id="142" idx="3"/>
          </p:cNvCxnSpPr>
          <p:nvPr/>
        </p:nvCxnSpPr>
        <p:spPr>
          <a:xfrm>
            <a:off x="2555776" y="5749689"/>
            <a:ext cx="504000" cy="0"/>
          </a:xfrm>
          <a:prstGeom prst="straightConnector1">
            <a:avLst/>
          </a:prstGeom>
          <a:noFill/>
          <a:ln cap="flat" cmpd="sng" w="9525">
            <a:solidFill>
              <a:schemeClr val="dk2"/>
            </a:solidFill>
            <a:prstDash val="solid"/>
            <a:miter/>
            <a:headEnd len="med" w="med" type="none"/>
            <a:tailEnd len="lg" w="lg" type="triangle"/>
          </a:ln>
        </p:spPr>
      </p:cxnSp>
      <p:cxnSp>
        <p:nvCxnSpPr>
          <p:cNvPr id="150" name="Shape 150"/>
          <p:cNvCxnSpPr/>
          <p:nvPr/>
        </p:nvCxnSpPr>
        <p:spPr>
          <a:xfrm>
            <a:off x="2555775" y="6014210"/>
            <a:ext cx="504056" cy="0"/>
          </a:xfrm>
          <a:prstGeom prst="straightConnector1">
            <a:avLst/>
          </a:prstGeom>
          <a:noFill/>
          <a:ln cap="flat" cmpd="sng" w="9525">
            <a:solidFill>
              <a:schemeClr val="dk2"/>
            </a:solidFill>
            <a:prstDash val="solid"/>
            <a:miter/>
            <a:headEnd len="med" w="med" type="none"/>
            <a:tailEnd len="lg" w="lg" type="triangle"/>
          </a:ln>
        </p:spPr>
      </p:cxnSp>
      <p:sp>
        <p:nvSpPr>
          <p:cNvPr id="151" name="Shape 151"/>
          <p:cNvSpPr/>
          <p:nvPr/>
        </p:nvSpPr>
        <p:spPr>
          <a:xfrm>
            <a:off x="3025850" y="5302760"/>
            <a:ext cx="2251321"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800" u="none" cap="none" strike="noStrike">
                <a:solidFill>
                  <a:schemeClr val="dk1"/>
                </a:solidFill>
                <a:latin typeface="arial"/>
                <a:ea typeface="arial"/>
                <a:cs typeface="arial"/>
                <a:sym typeface="arial"/>
              </a:rPr>
              <a:t>0011111111   =   255</a:t>
            </a:r>
          </a:p>
        </p:txBody>
      </p:sp>
      <p:sp>
        <p:nvSpPr>
          <p:cNvPr id="152" name="Shape 152"/>
          <p:cNvSpPr/>
          <p:nvPr/>
        </p:nvSpPr>
        <p:spPr>
          <a:xfrm>
            <a:off x="3020327" y="5577378"/>
            <a:ext cx="2242922"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800" u="none" cap="none" strike="noStrike">
                <a:solidFill>
                  <a:schemeClr val="dk1"/>
                </a:solidFill>
                <a:latin typeface="arial"/>
                <a:ea typeface="arial"/>
                <a:cs typeface="arial"/>
                <a:sym typeface="arial"/>
              </a:rPr>
              <a:t>0001010101 =     85</a:t>
            </a:r>
          </a:p>
        </p:txBody>
      </p:sp>
      <p:sp>
        <p:nvSpPr>
          <p:cNvPr id="153" name="Shape 153"/>
          <p:cNvSpPr/>
          <p:nvPr/>
        </p:nvSpPr>
        <p:spPr>
          <a:xfrm>
            <a:off x="3020327" y="5828751"/>
            <a:ext cx="2242922"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800" u="none" cap="none" strike="noStrike">
                <a:solidFill>
                  <a:schemeClr val="dk1"/>
                </a:solidFill>
                <a:latin typeface="arial"/>
                <a:ea typeface="arial"/>
                <a:cs typeface="arial"/>
                <a:sym typeface="arial"/>
              </a:rPr>
              <a:t>0001010101 =     85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Background Theory</a:t>
            </a:r>
          </a:p>
        </p:txBody>
      </p:sp>
      <p:sp>
        <p:nvSpPr>
          <p:cNvPr id="159" name="Shape 159"/>
          <p:cNvSpPr txBox="1"/>
          <p:nvPr>
            <p:ph idx="1" type="body"/>
          </p:nvPr>
        </p:nvSpPr>
        <p:spPr>
          <a:xfrm>
            <a:off x="568325" y="2636838"/>
            <a:ext cx="4086224"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Register Files:</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-Tries RF</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-Check RF</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-64 3-bit (64x3) addresses in each RF</a:t>
            </a:r>
          </a:p>
        </p:txBody>
      </p:sp>
      <p:sp>
        <p:nvSpPr>
          <p:cNvPr id="160" name="Shape 160"/>
          <p:cNvSpPr txBox="1"/>
          <p:nvPr>
            <p:ph idx="2" type="body"/>
          </p:nvPr>
        </p:nvSpPr>
        <p:spPr>
          <a:xfrm>
            <a:off x="4806950" y="2641916"/>
            <a:ext cx="4086224" cy="348424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2"/>
              </a:buClr>
              <a:buSzPct val="25000"/>
              <a:buFont typeface="Noto Sans Symbols"/>
              <a:buNone/>
            </a:pPr>
            <a:r>
              <a:rPr b="0" i="0" lang="en-US" sz="2590" u="none" cap="none" strike="noStrike">
                <a:solidFill>
                  <a:schemeClr val="dk1"/>
                </a:solidFill>
                <a:latin typeface="Arial"/>
                <a:ea typeface="Arial"/>
                <a:cs typeface="Arial"/>
                <a:sym typeface="Arial"/>
              </a:rPr>
              <a:t>Clock Multiplier</a:t>
            </a:r>
          </a:p>
          <a:p>
            <a:pPr indent="0" lvl="0" marL="0" marR="0" rtl="0" algn="l">
              <a:lnSpc>
                <a:spcPct val="90000"/>
              </a:lnSpc>
              <a:spcBef>
                <a:spcPts val="518"/>
              </a:spcBef>
              <a:spcAft>
                <a:spcPts val="0"/>
              </a:spcAft>
              <a:buClr>
                <a:schemeClr val="dk2"/>
              </a:buClr>
              <a:buSzPct val="25000"/>
              <a:buFont typeface="Noto Sans Symbols"/>
              <a:buNone/>
            </a:pPr>
            <a:r>
              <a:rPr b="0" i="0" lang="en-US" sz="2590" u="none" cap="none" strike="noStrike">
                <a:solidFill>
                  <a:schemeClr val="dk1"/>
                </a:solidFill>
                <a:latin typeface="Arial"/>
                <a:ea typeface="Arial"/>
                <a:cs typeface="Arial"/>
                <a:sym typeface="Arial"/>
              </a:rPr>
              <a:t>-input 27 MHz clock</a:t>
            </a:r>
          </a:p>
          <a:p>
            <a:pPr indent="0" lvl="0" marL="0" marR="0" rtl="0" algn="l">
              <a:lnSpc>
                <a:spcPct val="90000"/>
              </a:lnSpc>
              <a:spcBef>
                <a:spcPts val="518"/>
              </a:spcBef>
              <a:spcAft>
                <a:spcPts val="0"/>
              </a:spcAft>
              <a:buClr>
                <a:schemeClr val="dk2"/>
              </a:buClr>
              <a:buSzPct val="25000"/>
              <a:buFont typeface="Noto Sans Symbols"/>
              <a:buNone/>
            </a:pPr>
            <a:r>
              <a:rPr b="0" i="0" lang="en-US" sz="2590" u="none" cap="none" strike="noStrike">
                <a:solidFill>
                  <a:schemeClr val="dk1"/>
                </a:solidFill>
                <a:latin typeface="Arial"/>
                <a:ea typeface="Arial"/>
                <a:cs typeface="Arial"/>
                <a:sym typeface="Arial"/>
              </a:rPr>
              <a:t>-manipulates internal clock</a:t>
            </a:r>
          </a:p>
          <a:p>
            <a:pPr indent="0" lvl="0" marL="0" marR="0" rtl="0" algn="l">
              <a:lnSpc>
                <a:spcPct val="90000"/>
              </a:lnSpc>
              <a:spcBef>
                <a:spcPts val="518"/>
              </a:spcBef>
              <a:spcAft>
                <a:spcPts val="0"/>
              </a:spcAft>
              <a:buClr>
                <a:schemeClr val="dk2"/>
              </a:buClr>
              <a:buSzPct val="25000"/>
              <a:buFont typeface="Noto Sans Symbols"/>
              <a:buNone/>
            </a:pPr>
            <a:r>
              <a:rPr b="0" i="0" lang="en-US" sz="2590" u="none" cap="none" strike="noStrike">
                <a:solidFill>
                  <a:schemeClr val="dk1"/>
                </a:solidFill>
                <a:latin typeface="Arial"/>
                <a:ea typeface="Arial"/>
                <a:cs typeface="Arial"/>
                <a:sym typeface="Arial"/>
              </a:rPr>
              <a:t>-output 25.2 MHz clock (pixel clock)</a:t>
            </a:r>
          </a:p>
          <a:p>
            <a:pPr indent="0" lvl="0" marL="0" marR="0" rtl="0" algn="l">
              <a:lnSpc>
                <a:spcPct val="90000"/>
              </a:lnSpc>
              <a:spcBef>
                <a:spcPts val="518"/>
              </a:spcBef>
              <a:spcAft>
                <a:spcPts val="0"/>
              </a:spcAft>
              <a:buClr>
                <a:schemeClr val="dk2"/>
              </a:buClr>
              <a:buSzPct val="25000"/>
              <a:buFont typeface="Noto Sans Symbols"/>
              <a:buNone/>
            </a:pPr>
            <a:r>
              <a:rPr b="0" i="0" lang="en-US" sz="2590" u="none" cap="none" strike="noStrike">
                <a:solidFill>
                  <a:schemeClr val="dk1"/>
                </a:solidFill>
                <a:latin typeface="Arial"/>
                <a:ea typeface="Arial"/>
                <a:cs typeface="Arial"/>
                <a:sym typeface="Arial"/>
              </a:rPr>
              <a:t>-DE2 VGA limited to 640x480 resolution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Background Theory</a:t>
            </a:r>
          </a:p>
        </p:txBody>
      </p:sp>
      <p:sp>
        <p:nvSpPr>
          <p:cNvPr id="166" name="Shape 166"/>
          <p:cNvSpPr txBox="1"/>
          <p:nvPr>
            <p:ph idx="1" type="body"/>
          </p:nvPr>
        </p:nvSpPr>
        <p:spPr>
          <a:xfrm>
            <a:off x="568325" y="2636838"/>
            <a:ext cx="8325000" cy="34893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Image Sources:</a:t>
            </a:r>
          </a:p>
          <a:p>
            <a:pPr indent="0" lvl="0" marL="0" marR="0" rtl="0" algn="l">
              <a:spcBef>
                <a:spcPts val="560"/>
              </a:spcBef>
              <a:spcAft>
                <a:spcPts val="0"/>
              </a:spcAft>
              <a:buClr>
                <a:schemeClr val="dk2"/>
              </a:buClr>
              <a:buSzPct val="25000"/>
              <a:buFont typeface="Noto Sans Symbols"/>
              <a:buNone/>
            </a:pPr>
            <a:r>
              <a:rPr b="1" i="1" lang="en-US" sz="2800" u="sng" cap="none" strike="noStrike">
                <a:solidFill>
                  <a:schemeClr val="dk1"/>
                </a:solidFill>
                <a:latin typeface="Arial"/>
                <a:ea typeface="Arial"/>
                <a:cs typeface="Arial"/>
                <a:sym typeface="Arial"/>
              </a:rPr>
              <a:t>Game Boxes</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Used to generate all the boxes on the screen (player tries, as well as check)</a:t>
            </a:r>
          </a:p>
        </p:txBody>
      </p:sp>
      <p:sp>
        <p:nvSpPr>
          <p:cNvPr id="167" name="Shape 167"/>
          <p:cNvSpPr/>
          <p:nvPr/>
        </p:nvSpPr>
        <p:spPr>
          <a:xfrm>
            <a:off x="6300887" y="4253955"/>
            <a:ext cx="2592287" cy="1872207"/>
          </a:xfrm>
          <a:prstGeom prst="rect">
            <a:avLst/>
          </a:prstGeom>
          <a:solidFill>
            <a:srgbClr val="FAFAFA"/>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68" name="Shape 168"/>
          <p:cNvCxnSpPr/>
          <p:nvPr/>
        </p:nvCxnSpPr>
        <p:spPr>
          <a:xfrm rot="10800000">
            <a:off x="6516216" y="4149079"/>
            <a:ext cx="0" cy="1977083"/>
          </a:xfrm>
          <a:prstGeom prst="straightConnector1">
            <a:avLst/>
          </a:prstGeom>
          <a:noFill/>
          <a:ln cap="flat" cmpd="sng" w="9525">
            <a:solidFill>
              <a:schemeClr val="dk1"/>
            </a:solidFill>
            <a:prstDash val="solid"/>
            <a:miter/>
            <a:headEnd len="med" w="med" type="none"/>
            <a:tailEnd len="lg" w="lg" type="triangle"/>
          </a:ln>
        </p:spPr>
      </p:cxnSp>
      <p:cxnSp>
        <p:nvCxnSpPr>
          <p:cNvPr id="169" name="Shape 169"/>
          <p:cNvCxnSpPr/>
          <p:nvPr/>
        </p:nvCxnSpPr>
        <p:spPr>
          <a:xfrm>
            <a:off x="6300887" y="5949280"/>
            <a:ext cx="2735608" cy="0"/>
          </a:xfrm>
          <a:prstGeom prst="straightConnector1">
            <a:avLst/>
          </a:prstGeom>
          <a:noFill/>
          <a:ln cap="flat" cmpd="sng" w="9525">
            <a:solidFill>
              <a:schemeClr val="dk1"/>
            </a:solidFill>
            <a:prstDash val="solid"/>
            <a:miter/>
            <a:headEnd len="med" w="med" type="none"/>
            <a:tailEnd len="lg" w="lg" type="triangle"/>
          </a:ln>
        </p:spPr>
      </p:cxnSp>
      <p:sp>
        <p:nvSpPr>
          <p:cNvPr id="170" name="Shape 170"/>
          <p:cNvSpPr/>
          <p:nvPr/>
        </p:nvSpPr>
        <p:spPr>
          <a:xfrm>
            <a:off x="7092279" y="4653135"/>
            <a:ext cx="792087" cy="64807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71" name="Shape 171"/>
          <p:cNvCxnSpPr/>
          <p:nvPr/>
        </p:nvCxnSpPr>
        <p:spPr>
          <a:xfrm>
            <a:off x="7092279" y="4381500"/>
            <a:ext cx="0" cy="271636"/>
          </a:xfrm>
          <a:prstGeom prst="straightConnector1">
            <a:avLst/>
          </a:prstGeom>
          <a:noFill/>
          <a:ln cap="flat" cmpd="sng" w="9525">
            <a:solidFill>
              <a:schemeClr val="dk1"/>
            </a:solidFill>
            <a:prstDash val="solid"/>
            <a:miter/>
            <a:headEnd len="med" w="med" type="none"/>
            <a:tailEnd len="lg" w="lg" type="triangle"/>
          </a:ln>
        </p:spPr>
      </p:cxnSp>
      <p:cxnSp>
        <p:nvCxnSpPr>
          <p:cNvPr id="172" name="Shape 172"/>
          <p:cNvCxnSpPr/>
          <p:nvPr/>
        </p:nvCxnSpPr>
        <p:spPr>
          <a:xfrm>
            <a:off x="6804247" y="4653135"/>
            <a:ext cx="288032" cy="0"/>
          </a:xfrm>
          <a:prstGeom prst="straightConnector1">
            <a:avLst/>
          </a:prstGeom>
          <a:noFill/>
          <a:ln cap="flat" cmpd="sng" w="9525">
            <a:solidFill>
              <a:schemeClr val="dk1"/>
            </a:solidFill>
            <a:prstDash val="solid"/>
            <a:miter/>
            <a:headEnd len="med" w="med" type="none"/>
            <a:tailEnd len="lg" w="lg" type="triangle"/>
          </a:ln>
        </p:spPr>
      </p:cxnSp>
      <p:cxnSp>
        <p:nvCxnSpPr>
          <p:cNvPr id="173" name="Shape 173"/>
          <p:cNvCxnSpPr/>
          <p:nvPr/>
        </p:nvCxnSpPr>
        <p:spPr>
          <a:xfrm rot="10800000">
            <a:off x="7884367" y="5301207"/>
            <a:ext cx="288032" cy="0"/>
          </a:xfrm>
          <a:prstGeom prst="straightConnector1">
            <a:avLst/>
          </a:prstGeom>
          <a:noFill/>
          <a:ln cap="flat" cmpd="sng" w="9525">
            <a:solidFill>
              <a:schemeClr val="dk1"/>
            </a:solidFill>
            <a:prstDash val="solid"/>
            <a:miter/>
            <a:headEnd len="med" w="med" type="none"/>
            <a:tailEnd len="lg" w="lg" type="triangle"/>
          </a:ln>
        </p:spPr>
      </p:cxnSp>
      <p:cxnSp>
        <p:nvCxnSpPr>
          <p:cNvPr id="174" name="Shape 174"/>
          <p:cNvCxnSpPr/>
          <p:nvPr/>
        </p:nvCxnSpPr>
        <p:spPr>
          <a:xfrm rot="10800000">
            <a:off x="7884367" y="5301207"/>
            <a:ext cx="0" cy="288032"/>
          </a:xfrm>
          <a:prstGeom prst="straightConnector1">
            <a:avLst/>
          </a:prstGeom>
          <a:noFill/>
          <a:ln cap="flat" cmpd="sng" w="9525">
            <a:solidFill>
              <a:schemeClr val="dk1"/>
            </a:solidFill>
            <a:prstDash val="solid"/>
            <a:miter/>
            <a:headEnd len="med" w="med" type="none"/>
            <a:tailEnd len="lg" w="lg" type="triangle"/>
          </a:ln>
        </p:spPr>
      </p:cxnSp>
      <p:sp>
        <p:nvSpPr>
          <p:cNvPr id="175" name="Shape 175"/>
          <p:cNvSpPr txBox="1"/>
          <p:nvPr/>
        </p:nvSpPr>
        <p:spPr>
          <a:xfrm>
            <a:off x="8119739" y="5138773"/>
            <a:ext cx="679993"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py max</a:t>
            </a:r>
          </a:p>
        </p:txBody>
      </p:sp>
      <p:sp>
        <p:nvSpPr>
          <p:cNvPr id="176" name="Shape 176"/>
          <p:cNvSpPr txBox="1"/>
          <p:nvPr/>
        </p:nvSpPr>
        <p:spPr>
          <a:xfrm>
            <a:off x="7257034" y="5400682"/>
            <a:ext cx="679993"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px max</a:t>
            </a:r>
          </a:p>
        </p:txBody>
      </p:sp>
      <p:sp>
        <p:nvSpPr>
          <p:cNvPr id="177" name="Shape 177"/>
          <p:cNvSpPr txBox="1"/>
          <p:nvPr/>
        </p:nvSpPr>
        <p:spPr>
          <a:xfrm>
            <a:off x="6485891" y="4611785"/>
            <a:ext cx="636713"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py min</a:t>
            </a:r>
          </a:p>
        </p:txBody>
      </p:sp>
      <p:sp>
        <p:nvSpPr>
          <p:cNvPr id="178" name="Shape 178"/>
          <p:cNvSpPr txBox="1"/>
          <p:nvPr/>
        </p:nvSpPr>
        <p:spPr>
          <a:xfrm>
            <a:off x="7058642" y="4253582"/>
            <a:ext cx="636713"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px min</a:t>
            </a:r>
          </a:p>
        </p:txBody>
      </p:sp>
      <p:sp>
        <p:nvSpPr>
          <p:cNvPr id="179" name="Shape 179"/>
          <p:cNvSpPr txBox="1"/>
          <p:nvPr/>
        </p:nvSpPr>
        <p:spPr>
          <a:xfrm>
            <a:off x="6201921" y="4017371"/>
            <a:ext cx="346569"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py</a:t>
            </a:r>
          </a:p>
        </p:txBody>
      </p:sp>
      <p:sp>
        <p:nvSpPr>
          <p:cNvPr id="180" name="Shape 180"/>
          <p:cNvSpPr txBox="1"/>
          <p:nvPr/>
        </p:nvSpPr>
        <p:spPr>
          <a:xfrm>
            <a:off x="8863210" y="5899221"/>
            <a:ext cx="346569"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px</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568325" y="1076325"/>
            <a:ext cx="8324850" cy="13731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Arial"/>
                <a:ea typeface="Arial"/>
                <a:cs typeface="Arial"/>
                <a:sym typeface="Arial"/>
              </a:rPr>
              <a:t>BACKGROUND THEORY</a:t>
            </a:r>
          </a:p>
        </p:txBody>
      </p:sp>
      <p:sp>
        <p:nvSpPr>
          <p:cNvPr id="186" name="Shape 186"/>
          <p:cNvSpPr txBox="1"/>
          <p:nvPr>
            <p:ph idx="1" type="body"/>
          </p:nvPr>
        </p:nvSpPr>
        <p:spPr>
          <a:xfrm>
            <a:off x="568325" y="2708919"/>
            <a:ext cx="2782599" cy="348932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VGA Controller:</a:t>
            </a:r>
          </a:p>
          <a:p>
            <a:pPr indent="0" lvl="0" marL="0" marR="0" rtl="0" algn="l">
              <a:spcBef>
                <a:spcPts val="560"/>
              </a:spcBef>
              <a:spcAft>
                <a:spcPts val="0"/>
              </a:spcAft>
              <a:buClr>
                <a:schemeClr val="dk2"/>
              </a:buClr>
              <a:buSzPct val="25000"/>
              <a:buFont typeface="Noto Sans Symbols"/>
              <a:buNone/>
            </a:pPr>
            <a:r>
              <a:rPr b="0" i="0" lang="en-US" sz="2800" u="none" cap="none" strike="noStrike">
                <a:solidFill>
                  <a:schemeClr val="dk1"/>
                </a:solidFill>
                <a:latin typeface="Arial"/>
                <a:ea typeface="Arial"/>
                <a:cs typeface="Arial"/>
                <a:sym typeface="Arial"/>
              </a:rPr>
              <a:t>-Controls Vertical and Horizontal Timing</a:t>
            </a:r>
          </a:p>
        </p:txBody>
      </p:sp>
      <p:pic>
        <p:nvPicPr>
          <p:cNvPr descr="https://eewiki.net/download/attachments/15925278/signal_timing_diagram.jpg?version=1&amp;modificationDate=1368220404290&amp;api=v2" id="187" name="Shape 187"/>
          <p:cNvPicPr preferRelativeResize="0"/>
          <p:nvPr/>
        </p:nvPicPr>
        <p:blipFill rotWithShape="1">
          <a:blip r:embed="rId3">
            <a:alphaModFix/>
          </a:blip>
          <a:srcRect b="0" l="0" r="0" t="0"/>
          <a:stretch/>
        </p:blipFill>
        <p:spPr>
          <a:xfrm>
            <a:off x="3350926" y="2424064"/>
            <a:ext cx="5793076" cy="45156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539552" y="764704"/>
            <a:ext cx="2483767" cy="160019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200" u="none" cap="none" strike="noStrike">
                <a:solidFill>
                  <a:schemeClr val="dk2"/>
                </a:solidFill>
                <a:latin typeface="Arial"/>
                <a:ea typeface="Arial"/>
                <a:cs typeface="Arial"/>
                <a:sym typeface="Arial"/>
              </a:rPr>
              <a:t>Control Unit</a:t>
            </a:r>
            <a:br>
              <a:rPr b="0" i="0" lang="en-US" sz="3200" u="none" cap="none" strike="noStrike">
                <a:solidFill>
                  <a:schemeClr val="dk2"/>
                </a:solidFill>
                <a:latin typeface="Arial"/>
                <a:ea typeface="Arial"/>
                <a:cs typeface="Arial"/>
                <a:sym typeface="Arial"/>
              </a:rPr>
            </a:br>
            <a:r>
              <a:rPr b="0" i="0" lang="en-US" sz="3200" u="none" cap="none" strike="noStrike">
                <a:solidFill>
                  <a:schemeClr val="dk2"/>
                </a:solidFill>
                <a:latin typeface="Arial"/>
                <a:ea typeface="Arial"/>
                <a:cs typeface="Arial"/>
                <a:sym typeface="Arial"/>
              </a:rPr>
              <a:t>FSM</a:t>
            </a:r>
          </a:p>
        </p:txBody>
      </p:sp>
      <p:sp>
        <p:nvSpPr>
          <p:cNvPr id="193" name="Shape 193"/>
          <p:cNvSpPr txBox="1"/>
          <p:nvPr>
            <p:ph idx="1" type="body"/>
          </p:nvPr>
        </p:nvSpPr>
        <p:spPr>
          <a:xfrm>
            <a:off x="73745" y="2564903"/>
            <a:ext cx="2949575" cy="38115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S0: clear</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S1: init</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S2: tries</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S3: compare</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S4: check_count</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S5: check_ccp</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S6: check_ cc</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S7: ends</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S8: win</a:t>
            </a:r>
          </a:p>
          <a:p>
            <a:pPr indent="0" lvl="0" marL="0" marR="0" rtl="0" algn="l">
              <a:spcBef>
                <a:spcPts val="4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S9: lose</a:t>
            </a:r>
          </a:p>
          <a:p>
            <a:pPr indent="0" lvl="0" marL="0" marR="0" rtl="0" algn="l">
              <a:spcBef>
                <a:spcPts val="320"/>
              </a:spcBef>
              <a:spcAft>
                <a:spcPts val="0"/>
              </a:spcAft>
              <a:buClr>
                <a:schemeClr val="dk2"/>
              </a:buClr>
              <a:buSzPct val="25000"/>
              <a:buFont typeface="Noto Sans Symbols"/>
              <a:buNone/>
            </a:pPr>
            <a:r>
              <a:t/>
            </a:r>
            <a:endParaRPr b="0" i="0" sz="1600" u="none" cap="none" strike="noStrike">
              <a:solidFill>
                <a:schemeClr val="dk1"/>
              </a:solidFill>
              <a:latin typeface="Arial"/>
              <a:ea typeface="Arial"/>
              <a:cs typeface="Arial"/>
              <a:sym typeface="Arial"/>
            </a:endParaRPr>
          </a:p>
        </p:txBody>
      </p:sp>
      <p:pic>
        <p:nvPicPr>
          <p:cNvPr id="194" name="Shape 194"/>
          <p:cNvPicPr preferRelativeResize="0"/>
          <p:nvPr>
            <p:ph idx="2" type="pic"/>
          </p:nvPr>
        </p:nvPicPr>
        <p:blipFill rotWithShape="1">
          <a:blip r:embed="rId3">
            <a:alphaModFix/>
          </a:blip>
          <a:srcRect b="0" l="252" r="608" t="0"/>
          <a:stretch/>
        </p:blipFill>
        <p:spPr>
          <a:xfrm>
            <a:off x="3095014" y="1052736"/>
            <a:ext cx="6051582" cy="59046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
      <a:dk1>
        <a:srgbClr val="000000"/>
      </a:dk1>
      <a:lt1>
        <a:srgbClr val="E5763D"/>
      </a:lt1>
      <a:dk2>
        <a:srgbClr val="800000"/>
      </a:dk2>
      <a:lt2>
        <a:srgbClr val="93441D"/>
      </a:lt2>
      <a:accent1>
        <a:srgbClr val="F9D3C2"/>
      </a:accent1>
      <a:accent2>
        <a:srgbClr val="D4F0F7"/>
      </a:accent2>
      <a:accent3>
        <a:srgbClr val="F0BDAF"/>
      </a:accent3>
      <a:accent4>
        <a:srgbClr val="000000"/>
      </a:accent4>
      <a:accent5>
        <a:srgbClr val="FBE6DD"/>
      </a:accent5>
      <a:accent6>
        <a:srgbClr val="C0D9E0"/>
      </a:accent6>
      <a:hlink>
        <a:srgbClr val="93441D"/>
      </a:hlink>
      <a:folHlink>
        <a:srgbClr val="AF522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