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t>30.10.2013</a:t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  <AppVersion>3.0000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/>
  <cp:lastModifiedBy/>
</cp:coreProperties>
</file>