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6" r:id="rId8"/>
    <p:sldId id="263" r:id="rId9"/>
    <p:sldId id="267" r:id="rId10"/>
    <p:sldId id="264" r:id="rId11"/>
    <p:sldId id="265" r:id="rId12"/>
    <p:sldId id="274" r:id="rId13"/>
    <p:sldId id="287" r:id="rId14"/>
    <p:sldId id="288" r:id="rId15"/>
    <p:sldId id="285" r:id="rId16"/>
    <p:sldId id="286" r:id="rId17"/>
    <p:sldId id="270" r:id="rId18"/>
    <p:sldId id="271" r:id="rId19"/>
    <p:sldId id="272" r:id="rId20"/>
    <p:sldId id="273" r:id="rId21"/>
    <p:sldId id="289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94712"/>
  </p:normalViewPr>
  <p:slideViewPr>
    <p:cSldViewPr>
      <p:cViewPr varScale="1">
        <p:scale>
          <a:sx n="120" d="100"/>
          <a:sy n="120" d="100"/>
        </p:scale>
        <p:origin x="3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llenges.re/" TargetMode="External"/><Relationship Id="rId2" Type="http://schemas.openxmlformats.org/officeDocument/2006/relationships/hyperlink" Target="http://www.youtube.com/user/Gynvael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wnable.tw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Introduction To Reversing</a:t>
            </a:r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Static Analysis Tools</a:t>
            </a:r>
          </a:p>
          <a:p>
            <a:r>
              <a:rPr lang="en-US" sz="2400" dirty="0"/>
              <a:t>Ida Pro </a:t>
            </a:r>
            <a:r>
              <a:rPr lang="en-US" sz="2400" dirty="0">
                <a:sym typeface="Wingdings" pitchFamily="2" charset="2"/>
              </a:rPr>
              <a:t> Executables Linux/Windows</a:t>
            </a:r>
            <a:endParaRPr lang="en-US" sz="2400" dirty="0"/>
          </a:p>
          <a:p>
            <a:r>
              <a:rPr lang="en-US" sz="2400" dirty="0" err="1"/>
              <a:t>dotPeek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C/C++ Executables Windows</a:t>
            </a:r>
            <a:endParaRPr lang="en-US" sz="2400" dirty="0"/>
          </a:p>
          <a:p>
            <a:r>
              <a:rPr lang="en-US" sz="2400" dirty="0"/>
              <a:t>JD-</a:t>
            </a:r>
            <a:r>
              <a:rPr lang="en-US" sz="2400" dirty="0" err="1"/>
              <a:t>Gui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.jar Java</a:t>
            </a:r>
            <a:endParaRPr lang="en-US" sz="2400" dirty="0"/>
          </a:p>
          <a:p>
            <a:r>
              <a:rPr lang="en-US" sz="2400" dirty="0" err="1"/>
              <a:t>Apktool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.</a:t>
            </a:r>
            <a:r>
              <a:rPr lang="en-US" sz="2400" dirty="0" err="1">
                <a:sym typeface="Wingdings" pitchFamily="2" charset="2"/>
              </a:rPr>
              <a:t>apk</a:t>
            </a:r>
            <a:r>
              <a:rPr lang="en-US" sz="2400" dirty="0">
                <a:sym typeface="Wingdings" pitchFamily="2" charset="2"/>
              </a:rPr>
              <a:t> Android</a:t>
            </a:r>
            <a:endParaRPr lang="en-US" sz="2400" dirty="0"/>
          </a:p>
          <a:p>
            <a:r>
              <a:rPr lang="en-US" sz="2400" dirty="0"/>
              <a:t>Hooper </a:t>
            </a:r>
            <a:r>
              <a:rPr lang="en-US" sz="2400" dirty="0">
                <a:sym typeface="Wingdings" pitchFamily="2" charset="2"/>
              </a:rPr>
              <a:t> Objective-C </a:t>
            </a:r>
            <a:r>
              <a:rPr lang="en-US" sz="2400" dirty="0" err="1">
                <a:sym typeface="Wingdings" pitchFamily="2" charset="2"/>
              </a:rPr>
              <a:t>ios</a:t>
            </a:r>
            <a:r>
              <a:rPr lang="en-US" sz="2400" dirty="0">
                <a:sym typeface="Wingdings" pitchFamily="2" charset="2"/>
              </a:rPr>
              <a:t>/</a:t>
            </a:r>
            <a:r>
              <a:rPr lang="en-US" sz="2400" dirty="0" err="1">
                <a:sym typeface="Wingdings" pitchFamily="2" charset="2"/>
              </a:rPr>
              <a:t>macos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Bug Finding  </a:t>
            </a:r>
            <a:r>
              <a:rPr lang="en-US" sz="2400" dirty="0" err="1">
                <a:sym typeface="Wingdings" pitchFamily="2" charset="2"/>
              </a:rPr>
              <a:t>Coverity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KlockWork</a:t>
            </a:r>
            <a:r>
              <a:rPr lang="en-US" sz="2400" dirty="0">
                <a:sym typeface="Wingdings" pitchFamily="2" charset="2"/>
              </a:rPr>
              <a:t> Fortify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9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How To Do It?</a:t>
            </a:r>
          </a:p>
          <a:p>
            <a:pPr marL="0" indent="0">
              <a:buNone/>
            </a:pPr>
            <a:r>
              <a:rPr lang="en-US" sz="2400" dirty="0"/>
              <a:t>Steps:</a:t>
            </a:r>
          </a:p>
          <a:p>
            <a:pPr algn="ctr"/>
            <a:r>
              <a:rPr lang="en-US" sz="2400" dirty="0"/>
              <a:t>Identify the source code </a:t>
            </a:r>
          </a:p>
          <a:p>
            <a:pPr algn="ctr"/>
            <a:r>
              <a:rPr lang="en-US" sz="2400" dirty="0"/>
              <a:t>Parse the source code </a:t>
            </a:r>
          </a:p>
          <a:p>
            <a:pPr algn="ctr"/>
            <a:r>
              <a:rPr lang="en-US" sz="2400" dirty="0"/>
              <a:t>Translate the source code </a:t>
            </a:r>
          </a:p>
          <a:p>
            <a:pPr algn="ctr"/>
            <a:r>
              <a:rPr lang="en-US" sz="2400" dirty="0"/>
              <a:t>Understand the program </a:t>
            </a:r>
          </a:p>
          <a:p>
            <a:pPr algn="ctr"/>
            <a:r>
              <a:rPr lang="en-US" sz="2400" dirty="0"/>
              <a:t>Run checkers against the program </a:t>
            </a:r>
          </a:p>
          <a:p>
            <a:pPr algn="ctr"/>
            <a:r>
              <a:rPr lang="en-US" sz="2400" dirty="0"/>
              <a:t>Interact with the auditor </a:t>
            </a:r>
          </a:p>
          <a:p>
            <a:pPr algn="ctr"/>
            <a:r>
              <a:rPr lang="en-US" sz="2400" dirty="0"/>
              <a:t>Identify Bugs/Vulnerabilities	</a:t>
            </a:r>
          </a:p>
        </p:txBody>
      </p:sp>
    </p:spTree>
    <p:extLst>
      <p:ext uri="{BB962C8B-B14F-4D97-AF65-F5344CB8AC3E}">
        <p14:creationId xmlns:p14="http://schemas.microsoft.com/office/powerpoint/2010/main" val="123015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6100"/>
            <a:ext cx="8229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193770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EB2B-B571-6245-A2A4-5998A466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3BD0-CE32-D949-9F08-F4682240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Static analysis strengths are:</a:t>
            </a:r>
            <a:endParaRPr lang="en-US" dirty="0"/>
          </a:p>
          <a:p>
            <a:pPr fontAlgn="base"/>
            <a:r>
              <a:rPr lang="en-US" sz="2800" dirty="0"/>
              <a:t>A more thorough approach and more cost-efficient</a:t>
            </a:r>
          </a:p>
          <a:p>
            <a:pPr fontAlgn="base"/>
            <a:r>
              <a:rPr lang="en-US" sz="2800" dirty="0"/>
              <a:t>It is able to find future errors that would not be detected in dynamic analysis</a:t>
            </a:r>
          </a:p>
          <a:p>
            <a:pPr fontAlgn="base"/>
            <a:r>
              <a:rPr lang="en-US" sz="2800" dirty="0"/>
              <a:t>It can point out the exact spot in code where there is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0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CE94-0FFA-9847-A682-7090BCC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F8AC-84E2-F844-82D8-2603AE40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There is one big weakness of static analysis:</a:t>
            </a:r>
            <a:endParaRPr lang="en-US" dirty="0"/>
          </a:p>
          <a:p>
            <a:pPr fontAlgn="base"/>
            <a:r>
              <a:rPr lang="en-US" sz="2800" dirty="0"/>
              <a:t>You may think it’s a better method than dynamic analysis, but the dynamic analysis is equally important. Because the static analysis is not going to catch some of the run-time errors  that dynamic analysis would.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3124200"/>
            <a:ext cx="57150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02684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6299-3D83-6446-9F8F-D3CB64C1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25000" lnSpcReduction="20000"/>
          </a:bodyPr>
          <a:lstStyle/>
          <a:p>
            <a:pPr marL="0" indent="0" algn="ctr" fontAlgn="base">
              <a:buNone/>
            </a:pPr>
            <a:r>
              <a:rPr lang="en-US" sz="12800" b="1" dirty="0"/>
              <a:t>Dynamic disassembly</a:t>
            </a:r>
            <a:r>
              <a:rPr lang="en-US" sz="12800" dirty="0"/>
              <a:t> is where the file is being executed on some input and the execution is being monitored by an external tool (debugger) to identify the instructions being executed.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Detect Memory Leaks</a:t>
            </a:r>
          </a:p>
          <a:p>
            <a:r>
              <a:rPr lang="en-US" sz="2800" dirty="0"/>
              <a:t>Identify Interactions with OS</a:t>
            </a:r>
          </a:p>
          <a:p>
            <a:r>
              <a:rPr lang="en-US" sz="2800" dirty="0"/>
              <a:t>Monitor Network Traffic</a:t>
            </a:r>
          </a:p>
          <a:p>
            <a:r>
              <a:rPr lang="en-US" sz="2800" dirty="0"/>
              <a:t>Monitor Processes</a:t>
            </a:r>
          </a:p>
          <a:p>
            <a:r>
              <a:rPr lang="en-US" sz="2800" dirty="0"/>
              <a:t>Search for data left on system</a:t>
            </a:r>
          </a:p>
        </p:txBody>
      </p:sp>
    </p:spTree>
    <p:extLst>
      <p:ext uri="{BB962C8B-B14F-4D97-AF65-F5344CB8AC3E}">
        <p14:creationId xmlns:p14="http://schemas.microsoft.com/office/powerpoint/2010/main" val="105446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Why Use Static Analysis?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800" dirty="0"/>
              <a:t>Identify errors while program is running</a:t>
            </a:r>
          </a:p>
          <a:p>
            <a:r>
              <a:rPr lang="en-US" sz="2800" dirty="0"/>
              <a:t>Analyze code that can’t be accessed</a:t>
            </a:r>
          </a:p>
          <a:p>
            <a:r>
              <a:rPr lang="en-US" sz="2800" dirty="0"/>
              <a:t>Monitor Network Traffic</a:t>
            </a:r>
          </a:p>
          <a:p>
            <a:r>
              <a:rPr lang="en-US" sz="2800" dirty="0"/>
              <a:t>Identify memory leaks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3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Dynamic Analysis Tools</a:t>
            </a:r>
          </a:p>
          <a:p>
            <a:r>
              <a:rPr lang="en-US" sz="2400" dirty="0"/>
              <a:t>Panda</a:t>
            </a:r>
          </a:p>
          <a:p>
            <a:r>
              <a:rPr lang="en-US" sz="2400" dirty="0" err="1"/>
              <a:t>Drozer</a:t>
            </a:r>
            <a:endParaRPr lang="en-US" sz="2400" dirty="0"/>
          </a:p>
          <a:p>
            <a:r>
              <a:rPr lang="en-US" sz="2400" dirty="0" err="1"/>
              <a:t>olllyDBG</a:t>
            </a:r>
            <a:endParaRPr lang="en-US" sz="2400" dirty="0"/>
          </a:p>
          <a:p>
            <a:r>
              <a:rPr lang="en-US" sz="2400" dirty="0" err="1"/>
              <a:t>Gdb</a:t>
            </a:r>
            <a:endParaRPr lang="en-US" sz="2400" dirty="0"/>
          </a:p>
          <a:p>
            <a:r>
              <a:rPr lang="en-US" sz="2400" dirty="0" err="1"/>
              <a:t>TotalHash</a:t>
            </a:r>
            <a:endParaRPr lang="en-US" sz="2400" dirty="0"/>
          </a:p>
          <a:p>
            <a:r>
              <a:rPr lang="en-US" sz="2400" dirty="0" err="1"/>
              <a:t>ProcMon</a:t>
            </a:r>
            <a:endParaRPr lang="en-US" sz="2400" dirty="0"/>
          </a:p>
          <a:p>
            <a:r>
              <a:rPr lang="en-US" sz="2400" dirty="0" err="1"/>
              <a:t>ApateDns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whoami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Mike Rueda</a:t>
            </a:r>
          </a:p>
          <a:p>
            <a:pPr marL="0" indent="0">
              <a:buNone/>
            </a:pPr>
            <a:r>
              <a:rPr lang="en-US" dirty="0"/>
              <a:t>@l3uff3r</a:t>
            </a:r>
          </a:p>
          <a:p>
            <a:endParaRPr lang="en-US" dirty="0"/>
          </a:p>
          <a:p>
            <a:r>
              <a:rPr lang="en-US" dirty="0"/>
              <a:t>Estudiante </a:t>
            </a:r>
          </a:p>
          <a:p>
            <a:r>
              <a:rPr lang="en-US" dirty="0"/>
              <a:t>Security Researcher</a:t>
            </a:r>
          </a:p>
          <a:p>
            <a:r>
              <a:rPr lang="en-US" dirty="0"/>
              <a:t>Backend Developer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87AFC6-5F51-7440-8D57-2DAC45E75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12" y="1905000"/>
            <a:ext cx="30226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956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How To Do It?</a:t>
            </a:r>
          </a:p>
          <a:p>
            <a:pPr marL="0" indent="0">
              <a:buNone/>
            </a:pPr>
            <a:r>
              <a:rPr lang="en-US" sz="3000" dirty="0"/>
              <a:t>Steps:</a:t>
            </a:r>
          </a:p>
          <a:p>
            <a:pPr algn="ctr"/>
            <a:r>
              <a:rPr lang="en-US" sz="3000" dirty="0"/>
              <a:t>Execute code </a:t>
            </a:r>
          </a:p>
          <a:p>
            <a:pPr algn="ctr"/>
            <a:r>
              <a:rPr lang="en-US" sz="3000" dirty="0"/>
              <a:t>Run debugger</a:t>
            </a:r>
          </a:p>
          <a:p>
            <a:pPr algn="ctr"/>
            <a:r>
              <a:rPr lang="en-US" sz="3000" dirty="0"/>
              <a:t>Run process manager</a:t>
            </a:r>
          </a:p>
          <a:p>
            <a:pPr algn="ctr"/>
            <a:r>
              <a:rPr lang="en-US" sz="3000" dirty="0"/>
              <a:t>Run network manager</a:t>
            </a:r>
          </a:p>
          <a:p>
            <a:pPr algn="ctr"/>
            <a:r>
              <a:rPr lang="en-US" sz="3000" dirty="0"/>
              <a:t>Interact with debugger</a:t>
            </a:r>
          </a:p>
          <a:p>
            <a:pPr algn="ctr"/>
            <a:r>
              <a:rPr lang="en-US" sz="3000" dirty="0"/>
              <a:t>Identify Bugs/Vulnerabilities</a:t>
            </a:r>
          </a:p>
          <a:p>
            <a:pPr algn="ctr"/>
            <a:r>
              <a:rPr lang="en-US" sz="3000" dirty="0"/>
              <a:t>Inject/Modify Code</a:t>
            </a:r>
          </a:p>
        </p:txBody>
      </p:sp>
    </p:spTree>
    <p:extLst>
      <p:ext uri="{BB962C8B-B14F-4D97-AF65-F5344CB8AC3E}">
        <p14:creationId xmlns:p14="http://schemas.microsoft.com/office/powerpoint/2010/main" val="166484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6100"/>
            <a:ext cx="8229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28160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Dynamic analysis strengths are:</a:t>
            </a:r>
            <a:endParaRPr lang="en-US" dirty="0"/>
          </a:p>
          <a:p>
            <a:pPr fontAlgn="base"/>
            <a:r>
              <a:rPr lang="en-US" sz="2800" dirty="0"/>
              <a:t>It identifies errors while program is running</a:t>
            </a:r>
          </a:p>
          <a:p>
            <a:pPr fontAlgn="base"/>
            <a:r>
              <a:rPr lang="en-US" sz="2800" dirty="0"/>
              <a:t>It can analyze code that can’t be accessed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Dynamic Analysis weaknesses are:</a:t>
            </a:r>
            <a:endParaRPr lang="en-US" dirty="0"/>
          </a:p>
          <a:p>
            <a:pPr fontAlgn="base"/>
            <a:r>
              <a:rPr lang="en-US" sz="2800" dirty="0"/>
              <a:t>It takes longer to fix errors because it can’t exactly pinpoint the errors like static analysis can.</a:t>
            </a:r>
          </a:p>
          <a:p>
            <a:pPr fontAlgn="base"/>
            <a:r>
              <a:rPr lang="en-US" sz="2800" dirty="0"/>
              <a:t>Automated tools that dynamic analysis has don’t do everything, they just do what they are programmed to do, so it can create a false sense of security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2971800"/>
            <a:ext cx="20574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99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sz="2800" dirty="0">
                <a:hlinkClick r:id="rId2"/>
              </a:rPr>
              <a:t>www.youtube.com/user/GynvaelEN</a:t>
            </a:r>
            <a:endParaRPr lang="en-US" sz="2800" dirty="0"/>
          </a:p>
          <a:p>
            <a:r>
              <a:rPr lang="en-US" sz="2800" dirty="0" err="1"/>
              <a:t>github.com</a:t>
            </a:r>
            <a:r>
              <a:rPr lang="en-US" sz="2800" dirty="0"/>
              <a:t>/RPISEC/MBE</a:t>
            </a:r>
          </a:p>
          <a:p>
            <a:r>
              <a:rPr lang="en-US" sz="2800" dirty="0">
                <a:hlinkClick r:id="rId3"/>
              </a:rPr>
              <a:t>challenges.re</a:t>
            </a:r>
            <a:endParaRPr lang="en-US" sz="2800" dirty="0"/>
          </a:p>
          <a:p>
            <a:r>
              <a:rPr lang="en-US" sz="2800" dirty="0">
                <a:hlinkClick r:id="rId4"/>
              </a:rPr>
              <a:t>pwnable.tw</a:t>
            </a:r>
            <a:endParaRPr lang="en-US" sz="2800" dirty="0"/>
          </a:p>
          <a:p>
            <a:r>
              <a:rPr lang="en-US" sz="2800" dirty="0" err="1"/>
              <a:t>Crackmes.one</a:t>
            </a:r>
            <a:endParaRPr lang="en-US" sz="2800" dirty="0"/>
          </a:p>
          <a:p>
            <a:r>
              <a:rPr lang="en-US" sz="2800" dirty="0"/>
              <a:t>Reversing: Secrets of Reverse Engineering By Eldad </a:t>
            </a:r>
            <a:r>
              <a:rPr lang="en-US" sz="2800"/>
              <a:t>Eilam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9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933700"/>
            <a:ext cx="31242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87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E074F-32C3-2C43-93CF-FB83E7685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0"/>
          <a:stretch/>
        </p:blipFill>
        <p:spPr>
          <a:xfrm>
            <a:off x="3352800" y="2253618"/>
            <a:ext cx="2946494" cy="4419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A3AF2-9BE8-7C43-8007-81373F6A7F41}"/>
              </a:ext>
            </a:extLst>
          </p:cNvPr>
          <p:cNvSpPr txBox="1"/>
          <p:nvPr/>
        </p:nvSpPr>
        <p:spPr>
          <a:xfrm>
            <a:off x="457200" y="160019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I’m Still Learning</a:t>
            </a:r>
          </a:p>
        </p:txBody>
      </p:sp>
    </p:spTree>
    <p:extLst>
      <p:ext uri="{BB962C8B-B14F-4D97-AF65-F5344CB8AC3E}">
        <p14:creationId xmlns:p14="http://schemas.microsoft.com/office/powerpoint/2010/main" val="277327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Reverse Engineering?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Reverse engineering</a:t>
            </a:r>
            <a:r>
              <a:rPr lang="en-US" sz="2400" dirty="0"/>
              <a:t> is taking apart an object to see how it works in order to duplicate or enhance the object.</a:t>
            </a:r>
          </a:p>
          <a:p>
            <a:pPr marL="0" indent="0" algn="ctr">
              <a:buNone/>
            </a:pPr>
            <a:r>
              <a:rPr lang="en-US" sz="2400" dirty="0"/>
              <a:t>##### Or Infect it. :) #####</a:t>
            </a:r>
          </a:p>
        </p:txBody>
      </p:sp>
    </p:spTree>
    <p:extLst>
      <p:ext uri="{BB962C8B-B14F-4D97-AF65-F5344CB8AC3E}">
        <p14:creationId xmlns:p14="http://schemas.microsoft.com/office/powerpoint/2010/main" val="364723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Reverse?</a:t>
            </a:r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EFEE4-CDB8-8943-8814-18DD9C2882FF}"/>
              </a:ext>
            </a:extLst>
          </p:cNvPr>
          <p:cNvSpPr txBox="1"/>
          <p:nvPr/>
        </p:nvSpPr>
        <p:spPr>
          <a:xfrm>
            <a:off x="1371600" y="24384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$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amount? not all bugs are equal, not all bounties focus on the same kinds of targets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Android bugs (2k-4k)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Zero days ($$$)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8F202-D153-3B42-9483-D51716B80DE8}"/>
              </a:ext>
            </a:extLst>
          </p:cNvPr>
          <p:cNvSpPr txBox="1"/>
          <p:nvPr/>
        </p:nvSpPr>
        <p:spPr>
          <a:xfrm>
            <a:off x="1467293" y="4539734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fun! </a:t>
            </a:r>
          </a:p>
        </p:txBody>
      </p:sp>
    </p:spTree>
    <p:extLst>
      <p:ext uri="{BB962C8B-B14F-4D97-AF65-F5344CB8AC3E}">
        <p14:creationId xmlns:p14="http://schemas.microsoft.com/office/powerpoint/2010/main" val="419834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3124200"/>
            <a:ext cx="57150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7896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6299-3D83-6446-9F8F-D3CB64C1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Results are only taken from the code structure without executing the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2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 Static Analysis: coding standard checking, metrics, compiler warnings and style checks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Advanced Static Analysis: symbolic execution/interpretation of source code, whole program analysis to perform software verification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Formal Verification: verify high level or abstract properties on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500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Why Use Static Analysis?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 missing check when needed (no “false negatives”)</a:t>
            </a:r>
          </a:p>
          <a:p>
            <a:r>
              <a:rPr lang="en-US" sz="2400" dirty="0"/>
              <a:t>Anticipate Problems</a:t>
            </a:r>
          </a:p>
          <a:p>
            <a:r>
              <a:rPr lang="en-US" sz="2400" dirty="0"/>
              <a:t>Verify programs requirements and architecture</a:t>
            </a:r>
          </a:p>
          <a:p>
            <a:r>
              <a:rPr lang="en-US" sz="2400" dirty="0"/>
              <a:t>Typical old vulnerabilities easily found by quick manual code audits –&gt; </a:t>
            </a:r>
            <a:r>
              <a:rPr lang="en-US" sz="2400" dirty="0" err="1"/>
              <a:t>strcpy</a:t>
            </a:r>
            <a:r>
              <a:rPr lang="en-US" sz="2400" dirty="0"/>
              <a:t>, </a:t>
            </a:r>
            <a:r>
              <a:rPr lang="en-US" sz="2400" dirty="0" err="1"/>
              <a:t>memcpy</a:t>
            </a:r>
            <a:r>
              <a:rPr lang="en-US" sz="2400" dirty="0"/>
              <a:t>, </a:t>
            </a:r>
            <a:r>
              <a:rPr lang="en-US" sz="2400" dirty="0" err="1"/>
              <a:t>sprintf</a:t>
            </a:r>
            <a:r>
              <a:rPr lang="en-US" sz="2400" dirty="0"/>
              <a:t>, syslog, etc..</a:t>
            </a:r>
          </a:p>
        </p:txBody>
      </p:sp>
    </p:spTree>
    <p:extLst>
      <p:ext uri="{BB962C8B-B14F-4D97-AF65-F5344CB8AC3E}">
        <p14:creationId xmlns:p14="http://schemas.microsoft.com/office/powerpoint/2010/main" val="110953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518</Words>
  <Application>Microsoft Macintosh PowerPoint</Application>
  <PresentationFormat>On-screen Show 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Introduction To Reversing</vt:lpstr>
      <vt:lpstr>whoami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OWASP Foundation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</dc:title>
  <dc:subject/>
  <dc:creator/>
  <cp:keywords/>
  <dc:description/>
  <cp:lastModifiedBy>Microsoft Office User</cp:lastModifiedBy>
  <cp:revision>26</cp:revision>
  <dcterms:created xsi:type="dcterms:W3CDTF">2012-03-30T06:23:37Z</dcterms:created>
  <dcterms:modified xsi:type="dcterms:W3CDTF">2019-05-31T12:04:09Z</dcterms:modified>
  <cp:category/>
</cp:coreProperties>
</file>