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11.02.2017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11.02.2017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11.02.2017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85918" y="1571612"/>
            <a:ext cx="544450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800" b="1" dirty="0" smtClean="0">
                <a:solidFill>
                  <a:schemeClr val="bg1"/>
                </a:solidFill>
                <a:ea typeface="Adobe Gothic Std B" pitchFamily="34" charset="-128"/>
              </a:rPr>
              <a:t>Знайомство</a:t>
            </a:r>
            <a:r>
              <a:rPr lang="ru-RU" sz="4800" b="1" dirty="0" smtClean="0">
                <a:solidFill>
                  <a:schemeClr val="bg1"/>
                </a:solidFill>
                <a:ea typeface="Adobe Gothic Std B" pitchFamily="34" charset="-128"/>
              </a:rPr>
              <a:t> </a:t>
            </a:r>
            <a:r>
              <a:rPr lang="ru-RU" sz="4800" b="1" dirty="0" err="1" smtClean="0">
                <a:solidFill>
                  <a:schemeClr val="bg1"/>
                </a:solidFill>
                <a:ea typeface="Adobe Gothic Std B" pitchFamily="34" charset="-128"/>
              </a:rPr>
              <a:t>з</a:t>
            </a:r>
            <a:r>
              <a:rPr lang="ru-RU" sz="4800" b="1" dirty="0" smtClean="0">
                <a:solidFill>
                  <a:schemeClr val="bg1"/>
                </a:solidFill>
                <a:ea typeface="Adobe Gothic Std B" pitchFamily="34" charset="-128"/>
              </a:rPr>
              <a:t> S4A</a:t>
            </a:r>
          </a:p>
          <a:p>
            <a:pPr algn="ctr"/>
            <a:r>
              <a:rPr lang="uk-UA" sz="4800" b="1" dirty="0" smtClean="0">
                <a:solidFill>
                  <a:schemeClr val="bg1"/>
                </a:solidFill>
                <a:ea typeface="Adobe Gothic Std B" pitchFamily="34" charset="-128"/>
              </a:rPr>
              <a:t>(</a:t>
            </a:r>
            <a:r>
              <a:rPr lang="uk-UA" sz="4800" b="1" dirty="0" err="1" smtClean="0">
                <a:solidFill>
                  <a:schemeClr val="bg1"/>
                </a:solidFill>
                <a:ea typeface="Adobe Gothic Std B" pitchFamily="34" charset="-128"/>
              </a:rPr>
              <a:t>Скретч</a:t>
            </a:r>
            <a:r>
              <a:rPr lang="uk-UA" sz="4800" b="1" dirty="0" smtClean="0">
                <a:solidFill>
                  <a:schemeClr val="bg1"/>
                </a:solidFill>
                <a:ea typeface="Adobe Gothic Std B" pitchFamily="34" charset="-128"/>
              </a:rPr>
              <a:t>)</a:t>
            </a:r>
            <a:endParaRPr lang="ru-RU" sz="4800" b="1" dirty="0" smtClean="0">
              <a:solidFill>
                <a:schemeClr val="bg1"/>
              </a:solidFill>
              <a:ea typeface="Adobe Gothic Std B" pitchFamily="34" charset="-128"/>
            </a:endParaRPr>
          </a:p>
          <a:p>
            <a:endParaRPr lang="ru-RU" sz="4800" b="1" dirty="0" smtClean="0">
              <a:solidFill>
                <a:schemeClr val="bg1"/>
              </a:solidFill>
              <a:ea typeface="Adobe Gothic Std B" pitchFamily="34" charset="-128"/>
            </a:endParaRPr>
          </a:p>
          <a:p>
            <a:endParaRPr lang="ru-RU" sz="4800" b="1" dirty="0">
              <a:solidFill>
                <a:schemeClr val="bg1"/>
              </a:solidFill>
              <a:ea typeface="Adobe Gothic Std B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14282" y="142852"/>
            <a:ext cx="12646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 smtClean="0">
                <a:solidFill>
                  <a:schemeClr val="bg1"/>
                </a:solidFill>
              </a:rPr>
              <a:t>Урок 1</a:t>
            </a:r>
            <a:endParaRPr lang="ru-RU" sz="2800" b="1" dirty="0">
              <a:solidFill>
                <a:schemeClr val="bg1"/>
              </a:solidFill>
            </a:endParaRPr>
          </a:p>
        </p:txBody>
      </p:sp>
      <p:pic>
        <p:nvPicPr>
          <p:cNvPr id="6" name="Picture 2" descr="http://andprog.ru/wp-content/uploads/2015/12/Scratch-Andprog.ru_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57554" y="3286124"/>
            <a:ext cx="2357454" cy="32120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214290"/>
            <a:ext cx="8715436" cy="235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План уроку:</a:t>
            </a:r>
          </a:p>
          <a:p>
            <a:pPr>
              <a:buFontTx/>
              <a:buChar char="-"/>
            </a:pPr>
            <a:r>
              <a:rPr lang="uk-U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знайомство з поняттями “ Алгоритм ”, “ Алгоритмізація ”, “ Програма ”</a:t>
            </a:r>
          </a:p>
          <a:p>
            <a:pPr>
              <a:buFontTx/>
              <a:buChar char="-"/>
            </a:pPr>
            <a:r>
              <a:rPr lang="uk-U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Ознайомитися з інтерфейсом програмами S4A</a:t>
            </a:r>
          </a:p>
          <a:p>
            <a:r>
              <a:rPr lang="uk-UA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Напишемо свою першу гру.</a:t>
            </a:r>
          </a:p>
          <a:p>
            <a:endParaRPr lang="ru-RU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6388" name="Picture 4" descr="https://i.gyazo.com/a59ad83b79938e8149d154719ef676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2285992"/>
            <a:ext cx="3843158" cy="207170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6390" name="Picture 6" descr="Картинки по запросу алгоритм для детей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2" y="4929198"/>
            <a:ext cx="5429256" cy="172823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392" name="Picture 8" descr="Картинки по запросу разветвляющийся алгоритм блок схема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57224" y="2285992"/>
            <a:ext cx="2502600" cy="221457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7158" y="428604"/>
            <a:ext cx="8769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dirty="0" smtClean="0"/>
              <a:t>Що таке алгоритм та алгоритмізація? </a:t>
            </a:r>
            <a:endParaRPr lang="ru-RU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2786050" y="1214422"/>
            <a:ext cx="621510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Алгоритм</a:t>
            </a:r>
            <a:r>
              <a:rPr lang="ru-RU" b="1" dirty="0" smtClean="0"/>
              <a:t> - </a:t>
            </a:r>
            <a:r>
              <a:rPr lang="ru-RU" b="1" dirty="0" err="1" smtClean="0"/>
              <a:t>це</a:t>
            </a:r>
            <a:r>
              <a:rPr lang="ru-RU" b="1" dirty="0" smtClean="0"/>
              <a:t> </a:t>
            </a:r>
            <a:r>
              <a:rPr lang="ru-RU" b="1" dirty="0" err="1" smtClean="0"/>
              <a:t>послідовність</a:t>
            </a:r>
            <a:r>
              <a:rPr lang="ru-RU" b="1" dirty="0" smtClean="0"/>
              <a:t> точно </a:t>
            </a:r>
            <a:r>
              <a:rPr lang="ru-RU" b="1" dirty="0" err="1" smtClean="0"/>
              <a:t>визначених</a:t>
            </a:r>
            <a:r>
              <a:rPr lang="ru-RU" b="1" dirty="0" smtClean="0"/>
              <a:t> </a:t>
            </a:r>
            <a:r>
              <a:rPr lang="ru-RU" b="1" dirty="0" err="1" smtClean="0"/>
              <a:t>дій</a:t>
            </a:r>
            <a:r>
              <a:rPr lang="ru-RU" b="1" dirty="0" smtClean="0"/>
              <a:t>, </a:t>
            </a:r>
            <a:r>
              <a:rPr lang="ru-RU" b="1" dirty="0" err="1" smtClean="0"/>
              <a:t>що</a:t>
            </a:r>
            <a:r>
              <a:rPr lang="ru-RU" b="1" dirty="0" smtClean="0"/>
              <a:t> однозначно </a:t>
            </a:r>
            <a:r>
              <a:rPr lang="ru-RU" b="1" dirty="0" err="1" smtClean="0"/>
              <a:t>призводять</a:t>
            </a:r>
            <a:r>
              <a:rPr lang="ru-RU" b="1" dirty="0" smtClean="0"/>
              <a:t> до </a:t>
            </a:r>
            <a:r>
              <a:rPr lang="ru-RU" b="1" dirty="0" err="1" smtClean="0"/>
              <a:t>вирішення</a:t>
            </a:r>
            <a:r>
              <a:rPr lang="ru-RU" b="1" dirty="0" smtClean="0"/>
              <a:t> </a:t>
            </a:r>
            <a:r>
              <a:rPr lang="ru-RU" b="1" dirty="0" err="1" smtClean="0"/>
              <a:t>поставленого</a:t>
            </a:r>
            <a:r>
              <a:rPr lang="ru-RU" b="1" dirty="0" smtClean="0"/>
              <a:t> </a:t>
            </a:r>
            <a:r>
              <a:rPr lang="ru-RU" b="1" dirty="0" err="1" smtClean="0"/>
              <a:t>завдання</a:t>
            </a:r>
            <a:r>
              <a:rPr lang="ru-RU" b="1" dirty="0" smtClean="0"/>
              <a:t>.</a:t>
            </a:r>
            <a:endParaRPr lang="ru-RU" b="1" dirty="0"/>
          </a:p>
        </p:txBody>
      </p:sp>
      <p:pic>
        <p:nvPicPr>
          <p:cNvPr id="6" name="Picture 6" descr="Картинки по запросу алгоритм для детей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40" y="2428868"/>
            <a:ext cx="5429256" cy="1728232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362" name="Picture 2" descr="http://www.meanders.ru/tok/img/algoritm_0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2844" y="3714752"/>
            <a:ext cx="2857500" cy="23812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85335" y="71414"/>
            <a:ext cx="46332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3600" b="1" dirty="0" smtClean="0"/>
              <a:t>Що таке програма? </a:t>
            </a:r>
            <a:endParaRPr lang="ru-RU" sz="36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0034" y="1000108"/>
            <a:ext cx="6143668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Комп'ютерна</a:t>
            </a:r>
            <a:r>
              <a:rPr lang="ru-RU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ru-RU" sz="2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програма</a:t>
            </a:r>
            <a:r>
              <a:rPr lang="ru-RU" dirty="0" smtClean="0"/>
              <a:t> </a:t>
            </a:r>
            <a:r>
              <a:rPr lang="ru-RU" b="1" dirty="0" smtClean="0"/>
              <a:t>- </a:t>
            </a:r>
            <a:r>
              <a:rPr lang="ru-RU" b="1" dirty="0" err="1" smtClean="0"/>
              <a:t>це</a:t>
            </a:r>
            <a:r>
              <a:rPr lang="ru-RU" b="1" dirty="0" smtClean="0"/>
              <a:t> </a:t>
            </a:r>
            <a:r>
              <a:rPr lang="ru-RU" b="1" dirty="0" err="1" smtClean="0"/>
              <a:t>набір</a:t>
            </a:r>
            <a:r>
              <a:rPr lang="ru-RU" b="1" dirty="0" smtClean="0"/>
              <a:t> </a:t>
            </a:r>
            <a:r>
              <a:rPr lang="ru-RU" b="1" dirty="0" err="1" smtClean="0"/>
              <a:t>інструкцій</a:t>
            </a:r>
            <a:r>
              <a:rPr lang="ru-RU" b="1" dirty="0" smtClean="0"/>
              <a:t> у </a:t>
            </a:r>
            <a:r>
              <a:rPr lang="ru-RU" b="1" dirty="0" err="1" smtClean="0"/>
              <a:t>вигляді</a:t>
            </a:r>
            <a:r>
              <a:rPr lang="ru-RU" b="1" dirty="0" smtClean="0"/>
              <a:t> </a:t>
            </a:r>
            <a:r>
              <a:rPr lang="ru-RU" b="1" dirty="0" err="1" smtClean="0"/>
              <a:t>слів</a:t>
            </a:r>
            <a:r>
              <a:rPr lang="ru-RU" b="1" dirty="0" smtClean="0"/>
              <a:t>, цифр, </a:t>
            </a:r>
            <a:r>
              <a:rPr lang="ru-RU" b="1" dirty="0" err="1" smtClean="0"/>
              <a:t>кодів</a:t>
            </a:r>
            <a:r>
              <a:rPr lang="ru-RU" b="1" dirty="0" smtClean="0"/>
              <a:t>, схем, </a:t>
            </a:r>
            <a:r>
              <a:rPr lang="ru-RU" b="1" dirty="0" err="1" smtClean="0"/>
              <a:t>символів</a:t>
            </a:r>
            <a:r>
              <a:rPr lang="ru-RU" b="1" dirty="0" smtClean="0"/>
              <a:t> </a:t>
            </a:r>
            <a:r>
              <a:rPr lang="ru-RU" b="1" dirty="0" err="1" smtClean="0"/>
              <a:t>чи</a:t>
            </a:r>
            <a:r>
              <a:rPr lang="ru-RU" b="1" dirty="0" smtClean="0"/>
              <a:t> у </a:t>
            </a:r>
            <a:r>
              <a:rPr lang="ru-RU" b="1" dirty="0" err="1" smtClean="0"/>
              <a:t>будь-якому</a:t>
            </a:r>
            <a:r>
              <a:rPr lang="ru-RU" b="1" dirty="0" smtClean="0"/>
              <a:t> </a:t>
            </a:r>
            <a:r>
              <a:rPr lang="ru-RU" b="1" dirty="0" err="1" smtClean="0"/>
              <a:t>іншому</a:t>
            </a:r>
            <a:r>
              <a:rPr lang="ru-RU" b="1" dirty="0" smtClean="0"/>
              <a:t> </a:t>
            </a:r>
            <a:r>
              <a:rPr lang="ru-RU" b="1" dirty="0" err="1" smtClean="0"/>
              <a:t>вигляді</a:t>
            </a:r>
            <a:r>
              <a:rPr lang="ru-RU" b="1" dirty="0" smtClean="0"/>
              <a:t>, </a:t>
            </a:r>
            <a:r>
              <a:rPr lang="ru-RU" b="1" dirty="0" err="1" smtClean="0"/>
              <a:t>виражених</a:t>
            </a:r>
            <a:r>
              <a:rPr lang="ru-RU" b="1" dirty="0" smtClean="0"/>
              <a:t> </a:t>
            </a:r>
            <a:r>
              <a:rPr lang="ru-RU" b="1" dirty="0" err="1" smtClean="0"/>
              <a:t>у</a:t>
            </a:r>
            <a:r>
              <a:rPr lang="ru-RU" b="1" dirty="0" smtClean="0"/>
              <a:t> </a:t>
            </a:r>
            <a:r>
              <a:rPr lang="ru-RU" b="1" dirty="0" err="1" smtClean="0"/>
              <a:t>формі</a:t>
            </a:r>
            <a:r>
              <a:rPr lang="ru-RU" b="1" dirty="0" smtClean="0"/>
              <a:t>, </a:t>
            </a:r>
            <a:r>
              <a:rPr lang="ru-RU" b="1" dirty="0" err="1" smtClean="0"/>
              <a:t>придатній</a:t>
            </a:r>
            <a:r>
              <a:rPr lang="ru-RU" b="1" dirty="0" smtClean="0"/>
              <a:t> для </a:t>
            </a:r>
            <a:r>
              <a:rPr lang="ru-RU" b="1" dirty="0" err="1" smtClean="0"/>
              <a:t>зчитування</a:t>
            </a:r>
            <a:r>
              <a:rPr lang="ru-RU" b="1" dirty="0" smtClean="0"/>
              <a:t> </a:t>
            </a:r>
            <a:r>
              <a:rPr lang="ru-RU" b="1" dirty="0" err="1" smtClean="0"/>
              <a:t>комп'ютером</a:t>
            </a:r>
            <a:r>
              <a:rPr lang="ru-RU" b="1" dirty="0" smtClean="0"/>
              <a:t>, </a:t>
            </a:r>
            <a:r>
              <a:rPr lang="ru-RU" b="1" dirty="0" err="1" smtClean="0"/>
              <a:t>які</a:t>
            </a:r>
            <a:r>
              <a:rPr lang="ru-RU" b="1" dirty="0" smtClean="0"/>
              <a:t> </a:t>
            </a:r>
            <a:r>
              <a:rPr lang="ru-RU" b="1" dirty="0" err="1" smtClean="0"/>
              <a:t>приводять</a:t>
            </a:r>
            <a:r>
              <a:rPr lang="ru-RU" b="1" dirty="0" smtClean="0"/>
              <a:t> </a:t>
            </a:r>
            <a:r>
              <a:rPr lang="ru-RU" b="1" dirty="0" err="1" smtClean="0"/>
              <a:t>його</a:t>
            </a:r>
            <a:r>
              <a:rPr lang="ru-RU" b="1" dirty="0" smtClean="0"/>
              <a:t> у </a:t>
            </a:r>
            <a:r>
              <a:rPr lang="ru-RU" b="1" dirty="0" err="1" smtClean="0"/>
              <a:t>дію</a:t>
            </a:r>
            <a:r>
              <a:rPr lang="ru-RU" b="1" dirty="0" smtClean="0"/>
              <a:t> для </a:t>
            </a:r>
            <a:r>
              <a:rPr lang="ru-RU" b="1" dirty="0" err="1" smtClean="0"/>
              <a:t>досягнення</a:t>
            </a:r>
            <a:r>
              <a:rPr lang="ru-RU" b="1" dirty="0" smtClean="0"/>
              <a:t> </a:t>
            </a:r>
            <a:r>
              <a:rPr lang="ru-RU" b="1" dirty="0" err="1" smtClean="0"/>
              <a:t>певної</a:t>
            </a:r>
            <a:r>
              <a:rPr lang="ru-RU" b="1" dirty="0" smtClean="0"/>
              <a:t> мети </a:t>
            </a:r>
            <a:r>
              <a:rPr lang="ru-RU" b="1" dirty="0" err="1" smtClean="0"/>
              <a:t>або</a:t>
            </a:r>
            <a:r>
              <a:rPr lang="ru-RU" b="1" dirty="0" smtClean="0"/>
              <a:t> результату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ru-RU" dirty="0"/>
          </a:p>
        </p:txBody>
      </p:sp>
      <p:pic>
        <p:nvPicPr>
          <p:cNvPr id="14338" name="Picture 2" descr="Картинки по запросу minecraf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2714620"/>
            <a:ext cx="3886227" cy="24288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14340" name="Picture 4" descr="Картинки по запросу android apple windows phon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214346" y="2786058"/>
            <a:ext cx="4000500" cy="32766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i.gyazo.com/fd948417d6f4980dd76ab71ef5b33b4a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0034" y="357166"/>
            <a:ext cx="2071702" cy="22045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3316" name="Picture 4" descr="https://i.gyazo.com/9b7d5080fe1a48ccc9827497da46352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14744" y="3429000"/>
            <a:ext cx="4790140" cy="2882298"/>
          </a:xfrm>
          <a:prstGeom prst="rect">
            <a:avLst/>
          </a:prstGeom>
          <a:noFill/>
        </p:spPr>
      </p:pic>
      <p:sp>
        <p:nvSpPr>
          <p:cNvPr id="6" name="Стрелка вниз 5"/>
          <p:cNvSpPr/>
          <p:nvPr/>
        </p:nvSpPr>
        <p:spPr>
          <a:xfrm rot="19282821">
            <a:off x="2526489" y="1924887"/>
            <a:ext cx="1428760" cy="15001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s://i.gyazo.com/198bb760af4a17c9b50804693c4fa3d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42852"/>
            <a:ext cx="7442579" cy="31432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8436" name="Picture 4" descr="https://i.gyazo.com/f4de1eda58bff6b83cc86bf69cf34e44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3857628"/>
            <a:ext cx="6781800" cy="265747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357166"/>
            <a:ext cx="1966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800" b="1" dirty="0" smtClean="0"/>
              <a:t>Завдання:</a:t>
            </a:r>
            <a:endParaRPr lang="ru-RU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42844" y="1000108"/>
            <a:ext cx="90011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uk-UA" b="1" dirty="0" smtClean="0"/>
              <a:t>Імпортувати об’єкт </a:t>
            </a:r>
            <a:r>
              <a:rPr lang="uk-UA" b="1" dirty="0" err="1" smtClean="0"/>
              <a:t>“Кот”</a:t>
            </a:r>
            <a:endParaRPr lang="uk-UA" b="1" dirty="0" smtClean="0"/>
          </a:p>
          <a:p>
            <a:pPr>
              <a:buFontTx/>
              <a:buChar char="-"/>
            </a:pPr>
            <a:r>
              <a:rPr lang="uk-UA" b="1" dirty="0" smtClean="0"/>
              <a:t>Зробити керування за допомогою стрілок на клавіатурі</a:t>
            </a:r>
          </a:p>
          <a:p>
            <a:pPr>
              <a:buFontTx/>
              <a:buChar char="-"/>
            </a:pPr>
            <a:r>
              <a:rPr lang="uk-UA" b="1" dirty="0" smtClean="0"/>
              <a:t>Добавити об’єкт </a:t>
            </a:r>
            <a:r>
              <a:rPr lang="uk-UA" b="1" dirty="0" err="1" smtClean="0"/>
              <a:t>“Риба”</a:t>
            </a:r>
            <a:r>
              <a:rPr lang="uk-UA" b="1" dirty="0" smtClean="0"/>
              <a:t>. Самостійно переміщуються по екрану, при дотику з котом - зникають</a:t>
            </a:r>
          </a:p>
          <a:p>
            <a:pPr>
              <a:buFontTx/>
              <a:buChar char="-"/>
            </a:pPr>
            <a:r>
              <a:rPr lang="uk-UA" b="1" dirty="0" smtClean="0"/>
              <a:t>Добавити </a:t>
            </a:r>
            <a:r>
              <a:rPr lang="uk-UA" b="1" dirty="0" err="1" smtClean="0"/>
              <a:t>“Краб”</a:t>
            </a:r>
            <a:r>
              <a:rPr lang="uk-UA" b="1" dirty="0" smtClean="0"/>
              <a:t>. Які будуть охотитись за котом, а при дотику з котом, гра закінчується</a:t>
            </a:r>
          </a:p>
          <a:p>
            <a:pPr>
              <a:buFontTx/>
              <a:buChar char="-"/>
            </a:pPr>
            <a:r>
              <a:rPr lang="uk-UA" b="1" dirty="0" smtClean="0"/>
              <a:t>*Добавити звук, при з’їданні риби або при закінчені гри</a:t>
            </a:r>
          </a:p>
          <a:p>
            <a:pPr>
              <a:buFontTx/>
              <a:buChar char="-"/>
            </a:pPr>
            <a:r>
              <a:rPr lang="uk-UA" b="1" dirty="0" smtClean="0"/>
              <a:t>*добавити лічильник з’їдених риб. </a:t>
            </a:r>
            <a:endParaRPr lang="ru-RU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43240" y="2285992"/>
            <a:ext cx="26500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Висновок</a:t>
            </a:r>
            <a:endParaRPr lang="ru-RU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5984" y="1071546"/>
            <a:ext cx="57864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ДЯКУЄМО ЗА УВАГУ</a:t>
            </a:r>
            <a:endParaRPr lang="ru-RU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482" name="Picture 2" descr="Картинки по запросу крипер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1785926"/>
            <a:ext cx="6286544" cy="392909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30</TotalTime>
  <Words>116</Words>
  <Application>Microsoft Office PowerPoint</Application>
  <PresentationFormat>Экран (4:3)</PresentationFormat>
  <Paragraphs>20</Paragraphs>
  <Slides>9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Поток</vt:lpstr>
      <vt:lpstr>Слайд 1</vt:lpstr>
      <vt:lpstr>Слайд 2</vt:lpstr>
      <vt:lpstr>Слайд 3</vt:lpstr>
      <vt:lpstr>Слайд 4</vt:lpstr>
      <vt:lpstr>Слайд 5</vt:lpstr>
      <vt:lpstr>Слайд 6</vt:lpstr>
      <vt:lpstr>Слайд 7</vt:lpstr>
      <vt:lpstr>Слайд 8</vt:lpstr>
      <vt:lpstr>Слайд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Влад Телега</dc:creator>
  <cp:lastModifiedBy>Влад Телега</cp:lastModifiedBy>
  <cp:revision>5</cp:revision>
  <dcterms:created xsi:type="dcterms:W3CDTF">2017-02-10T22:13:34Z</dcterms:created>
  <dcterms:modified xsi:type="dcterms:W3CDTF">2017-02-10T22:55:10Z</dcterms:modified>
</cp:coreProperties>
</file>