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7224" y="1571612"/>
            <a:ext cx="78450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 smtClean="0">
                <a:solidFill>
                  <a:schemeClr val="bg1"/>
                </a:solidFill>
              </a:rPr>
              <a:t>Основы алгоритмизации</a:t>
            </a:r>
            <a:endParaRPr lang="ru-RU" sz="4800" dirty="0" smtClean="0">
              <a:solidFill>
                <a:schemeClr val="bg1"/>
              </a:solidFill>
            </a:endParaRP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ea typeface="Adobe Gothic Std B" pitchFamily="34" charset="-128"/>
              </a:rPr>
              <a:t>(</a:t>
            </a:r>
            <a:r>
              <a:rPr lang="uk-UA" sz="4800" b="1" dirty="0" err="1" smtClean="0">
                <a:solidFill>
                  <a:schemeClr val="bg1"/>
                </a:solidFill>
                <a:ea typeface="Adobe Gothic Std B" pitchFamily="34" charset="-128"/>
              </a:rPr>
              <a:t>Скретч</a:t>
            </a:r>
            <a:r>
              <a:rPr lang="uk-UA" sz="4800" b="1" dirty="0" smtClean="0">
                <a:solidFill>
                  <a:schemeClr val="bg1"/>
                </a:solidFill>
                <a:ea typeface="Adobe Gothic Std B" pitchFamily="34" charset="-128"/>
              </a:rPr>
              <a:t>)</a:t>
            </a:r>
            <a:endParaRPr lang="ru-RU" sz="4800" b="1" dirty="0" smtClean="0">
              <a:solidFill>
                <a:schemeClr val="bg1"/>
              </a:solidFill>
              <a:ea typeface="Adobe Gothic Std B" pitchFamily="34" charset="-128"/>
            </a:endParaRPr>
          </a:p>
          <a:p>
            <a:endParaRPr lang="ru-RU" sz="4800" b="1" dirty="0" smtClean="0">
              <a:solidFill>
                <a:schemeClr val="bg1"/>
              </a:solidFill>
              <a:ea typeface="Adobe Gothic Std B" pitchFamily="34" charset="-128"/>
            </a:endParaRPr>
          </a:p>
          <a:p>
            <a:endParaRPr lang="ru-RU" sz="4800" b="1" dirty="0">
              <a:solidFill>
                <a:schemeClr val="bg1"/>
              </a:solidFill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13079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Урок </a:t>
            </a:r>
            <a:r>
              <a:rPr lang="ru-RU" sz="2800" b="1" dirty="0" smtClean="0">
                <a:solidFill>
                  <a:schemeClr val="bg1"/>
                </a:solidFill>
              </a:rPr>
              <a:t>2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andprog.ru/wp-content/uploads/2015/12/Scratch-Andprog.ru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286124"/>
            <a:ext cx="2357454" cy="321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7154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 уроку:</a:t>
            </a: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контролю: блоки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початку виконання, цикли , умовні конструкції, елементи зупинки</a:t>
            </a: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Елементи руху: спосіб переміщення об’єкту (рух і напрямок), знайомство з осями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uk-U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Оператори: арифметичні, зрівняння,  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 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uk-UA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рандом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логічні</a:t>
            </a: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 </a:t>
            </a:r>
            <a:r>
              <a:rPr lang="uk-UA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“Пінг-понг”</a:t>
            </a:r>
            <a:endParaRPr lang="uk-UA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6" name="Picture 4" descr="https://i.gyazo.com/7f6863a65ab70ff537de39bd2902b4a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15206" y="2643182"/>
            <a:ext cx="1553776" cy="34290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198" name="Picture 6" descr="https://i.gyazo.com/4eeee8e49c03b808d77b3188ce8e3826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29256" y="2571744"/>
            <a:ext cx="1534375" cy="3857652"/>
          </a:xfrm>
          <a:prstGeom prst="rect">
            <a:avLst/>
          </a:prstGeom>
          <a:noFill/>
        </p:spPr>
      </p:pic>
      <p:pic>
        <p:nvPicPr>
          <p:cNvPr id="8200" name="Picture 8" descr="Картинки по запросу пинг понг игр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20514572">
            <a:off x="2058968" y="4738130"/>
            <a:ext cx="3198223" cy="18076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194" name="Picture 2" descr="http://wiki.iteach.ru/images/a/a2/%D0%A1%D0%B8%D1%81%D1%82%D0%B5%D0%BC%D0%B0_%D0%BA%D0%BE%D0%BE%D1%80%D0%B4%D0%B8%D0%BD%D0%B0%D1%82_1_%D0%A5%D1%80%D0%B0%D0%BC%D0%BE%D0%B2%D0%B0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7158" y="3143248"/>
            <a:ext cx="2428892" cy="2196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 descr="C:\Users\eceni\Desktop\Школа\Контроль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3108" y="142852"/>
            <a:ext cx="5007822" cy="653194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https://i.gyazo.com/7f6863a65ab70ff537de39bd2902b4a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285728"/>
            <a:ext cx="2786082" cy="61485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://wiki.iteach.ru/images/a/a2/%D0%A1%D0%B8%D1%81%D1%82%D0%B5%D0%BC%D0%B0_%D0%BA%D0%BE%D0%BE%D1%80%D0%B4%D0%B8%D0%BD%D0%B0%D1%82_1_%D0%A5%D1%80%D0%B0%D0%BC%D0%BE%D0%B2%D0%B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28" y="285728"/>
            <a:ext cx="6643734" cy="60079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i.gyazo.com/4eeee8e49c03b808d77b3188ce8e3826.png"/>
          <p:cNvPicPr>
            <a:picLocks noChangeAspect="1" noChangeArrowheads="1"/>
          </p:cNvPicPr>
          <p:nvPr/>
        </p:nvPicPr>
        <p:blipFill>
          <a:blip r:embed="rId2" cstate="print"/>
          <a:srcRect t="1105" b="3877"/>
          <a:stretch>
            <a:fillRect/>
          </a:stretch>
        </p:blipFill>
        <p:spPr bwMode="auto">
          <a:xfrm>
            <a:off x="3000364" y="285728"/>
            <a:ext cx="2571768" cy="614366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357166"/>
            <a:ext cx="196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Завдання:</a:t>
            </a:r>
            <a:endParaRPr lang="ru-RU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42844" y="3214686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uk-UA" b="1" dirty="0" smtClean="0"/>
              <a:t>Імпортувати об’єкт </a:t>
            </a:r>
            <a:r>
              <a:rPr lang="uk-UA" b="1" dirty="0" err="1" smtClean="0"/>
              <a:t>“Кот”</a:t>
            </a:r>
            <a:endParaRPr lang="uk-UA" b="1" dirty="0" smtClean="0"/>
          </a:p>
          <a:p>
            <a:pPr>
              <a:buFontTx/>
              <a:buChar char="-"/>
            </a:pPr>
            <a:r>
              <a:rPr lang="uk-UA" b="1" dirty="0" smtClean="0"/>
              <a:t>Зробити керування за допомогою стрілок на клавіатурі</a:t>
            </a:r>
          </a:p>
          <a:p>
            <a:pPr>
              <a:buFontTx/>
              <a:buChar char="-"/>
            </a:pPr>
            <a:r>
              <a:rPr lang="uk-UA" b="1" dirty="0" smtClean="0"/>
              <a:t>Добавити об’єкт </a:t>
            </a:r>
            <a:r>
              <a:rPr lang="uk-UA" b="1" dirty="0" err="1" smtClean="0"/>
              <a:t>“Риба”</a:t>
            </a:r>
            <a:r>
              <a:rPr lang="uk-UA" b="1" dirty="0" smtClean="0"/>
              <a:t>. Самостійно переміщуються по екрану, при дотику з котом - зникають</a:t>
            </a:r>
          </a:p>
          <a:p>
            <a:pPr>
              <a:buFontTx/>
              <a:buChar char="-"/>
            </a:pPr>
            <a:r>
              <a:rPr lang="uk-UA" b="1" dirty="0" smtClean="0"/>
              <a:t>Добавити </a:t>
            </a:r>
            <a:r>
              <a:rPr lang="uk-UA" b="1" dirty="0" err="1" smtClean="0"/>
              <a:t>“Краб”</a:t>
            </a:r>
            <a:r>
              <a:rPr lang="uk-UA" b="1" dirty="0" smtClean="0"/>
              <a:t>. Які будуть охотитись за котом, а при дотику з котом, гра закінчується</a:t>
            </a:r>
          </a:p>
          <a:p>
            <a:pPr>
              <a:buFontTx/>
              <a:buChar char="-"/>
            </a:pPr>
            <a:r>
              <a:rPr lang="uk-UA" b="1" dirty="0" smtClean="0"/>
              <a:t>*Добавити звук, при з’їданні риби або при закінчені гри</a:t>
            </a:r>
          </a:p>
          <a:p>
            <a:pPr>
              <a:buFontTx/>
              <a:buChar char="-"/>
            </a:pPr>
            <a:r>
              <a:rPr lang="uk-UA" b="1" dirty="0" smtClean="0"/>
              <a:t>*добавити лічильник з’їдених риб. </a:t>
            </a:r>
            <a:endParaRPr lang="ru-RU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1071546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ДЯКУЄМО ЗА УВАГУ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2" name="Picture 2" descr="Картинки по запросу крипе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85926"/>
            <a:ext cx="6286544" cy="392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071802" y="285728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77</TotalTime>
  <Words>123</Words>
  <Application>Microsoft Office PowerPoint</Application>
  <PresentationFormat>Экран (4:3)</PresentationFormat>
  <Paragraphs>17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 Телега</dc:creator>
  <cp:lastModifiedBy>Влад Телега</cp:lastModifiedBy>
  <cp:revision>11</cp:revision>
  <dcterms:created xsi:type="dcterms:W3CDTF">2017-02-10T22:13:34Z</dcterms:created>
  <dcterms:modified xsi:type="dcterms:W3CDTF">2017-02-16T20:09:07Z</dcterms:modified>
</cp:coreProperties>
</file>