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2C65A-AEC0-5E38-813F-94555E13E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66A4112-B267-6734-62CC-CE3C1922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E517EED-9EFB-4E7F-DE28-ECA3635A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196-2C14-4A74-BE6C-F6AF40E33075}" type="datetimeFigureOut">
              <a:rPr lang="uk-UA" smtClean="0"/>
              <a:t>23.05.2024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03CDCEC-6117-C2B9-C81D-E2C9AAAC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2E42B97-2D89-1530-28CB-31D9DEC4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24F-9038-4E0E-A1F3-DB9D2769F1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493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7AA94-4694-D62E-0F11-D980BB79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586C43F8-79C3-6FD2-E87A-D0EE2D545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9C6237A-996C-F247-E892-0F08D8FB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196-2C14-4A74-BE6C-F6AF40E33075}" type="datetimeFigureOut">
              <a:rPr lang="uk-UA" smtClean="0"/>
              <a:t>23.05.2024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15D587B-F42F-B290-36D7-5F32DAC0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65F8E10-E348-BF2F-FE26-510A822D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24F-9038-4E0E-A1F3-DB9D2769F1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158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B73B6FB3-93BC-69D6-70EB-00C4F08E7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FDF5FA2-3BED-FF0F-C9F1-FF7A0C387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8142579-BB99-DE4A-C388-70640796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196-2C14-4A74-BE6C-F6AF40E33075}" type="datetimeFigureOut">
              <a:rPr lang="uk-UA" smtClean="0"/>
              <a:t>23.05.2024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18BF4C0-ED39-48A2-A9EE-F7A6C9B5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890DE6F-7302-1B46-F3FB-845E6D12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24F-9038-4E0E-A1F3-DB9D2769F1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305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ADE9B-8519-AE81-7628-05D8DD2C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1B04C40-F618-F53D-4103-739B0C58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C1A6E25-B02C-8F2E-D0CC-17181054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196-2C14-4A74-BE6C-F6AF40E33075}" type="datetimeFigureOut">
              <a:rPr lang="uk-UA" smtClean="0"/>
              <a:t>23.05.2024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A2BAA16-CC71-BDCE-1AC5-202A31A8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3A3F28D-FDDA-98DE-6EF0-18548145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24F-9038-4E0E-A1F3-DB9D2769F1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15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E151F-905C-BF4F-9057-96FB6AE6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E4F4AB1-4157-45A9-6CBA-9AA65D5F9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F8EE23D-0794-8D23-C3DF-82037EF2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196-2C14-4A74-BE6C-F6AF40E33075}" type="datetimeFigureOut">
              <a:rPr lang="uk-UA" smtClean="0"/>
              <a:t>23.05.2024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482F258-252D-6A5B-1922-AA4DE953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F750968-E982-CA8B-B443-0C9CD18E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24F-9038-4E0E-A1F3-DB9D2769F1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510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185B1-C420-7B00-806D-D08E8C8A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796B5EF-488C-156E-5C46-0C0C9184B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FCE572A-5B69-9235-B3B1-A38E0BBE0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FD9AE88-1F10-676B-A9E0-15AA09A8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196-2C14-4A74-BE6C-F6AF40E33075}" type="datetimeFigureOut">
              <a:rPr lang="uk-UA" smtClean="0"/>
              <a:t>23.05.2024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53ED3D7-E8B0-4C63-7825-C9BDD0A9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43C5FB3-9690-711B-42CD-84380B53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24F-9038-4E0E-A1F3-DB9D2769F1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812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C41EC-909B-221A-788A-DF65D625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6112245-99F4-C130-8E4D-F23E62B37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A0BA110-2AF1-1A02-8A20-42665BDF6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E9CA35A2-E3D6-6E2D-A5EE-FFC40009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C15B0D9-993C-0118-21FE-FDDA61C44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824623FC-A0E4-ECD4-92F4-3A2EAF6A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196-2C14-4A74-BE6C-F6AF40E33075}" type="datetimeFigureOut">
              <a:rPr lang="uk-UA" smtClean="0"/>
              <a:t>23.05.2024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DEE65ABA-03CD-1CEA-D641-828EA383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EC45D4B0-F3AF-489B-49B4-DCAC789A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24F-9038-4E0E-A1F3-DB9D2769F1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32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27E8A-3E55-C0B8-0932-0E4255CE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FA93AE45-5A3F-5779-0E34-E1B15D96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196-2C14-4A74-BE6C-F6AF40E33075}" type="datetimeFigureOut">
              <a:rPr lang="uk-UA" smtClean="0"/>
              <a:t>23.05.2024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06F4E83E-6F78-43A7-74B5-4DEC293D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A439DDD-B222-E39A-541B-F2997C2C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24F-9038-4E0E-A1F3-DB9D2769F1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77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73CA6031-4A12-686D-5EA8-76B065D1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196-2C14-4A74-BE6C-F6AF40E33075}" type="datetimeFigureOut">
              <a:rPr lang="uk-UA" smtClean="0"/>
              <a:t>23.05.2024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C20EDA80-BB09-3725-9552-9049C384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2CEFC5F-06C9-3D58-5079-A71C9F1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24F-9038-4E0E-A1F3-DB9D2769F1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987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8DB6A-17A5-B7D3-096A-3E9EBA65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0720924-F188-0D1C-422E-B3288DF9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2186E2A-6F05-BD69-9DB1-73DBAFB59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7BD3163-2625-A2AA-BEB5-E2D2BFDE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196-2C14-4A74-BE6C-F6AF40E33075}" type="datetimeFigureOut">
              <a:rPr lang="uk-UA" smtClean="0"/>
              <a:t>23.05.2024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9562DA2-808D-9547-D330-37FD0B23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21DBB49-8C2F-3C29-FD72-7F33BC5D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24F-9038-4E0E-A1F3-DB9D2769F1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94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1780E-3F18-3733-89BC-162B92FD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020EAA22-5712-4F12-3F8C-54FEE0878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76B465B-A5C5-E67E-CB1B-0A5760B18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B88A4C2-E5D8-7C93-F8A7-C8849994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B196-2C14-4A74-BE6C-F6AF40E33075}" type="datetimeFigureOut">
              <a:rPr lang="uk-UA" smtClean="0"/>
              <a:t>23.05.2024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2B56005-2F16-38A8-BCBD-069AF625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B2C08A6-C622-F24E-864C-D60266A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024F-9038-4E0E-A1F3-DB9D2769F1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75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D52FEFC5-6A5C-F311-A1B8-663D45B5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1706777-4AB2-1ED6-08CF-B481662C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9C3CC08-57FA-B572-5A9D-7C34577E0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B196-2C14-4A74-BE6C-F6AF40E33075}" type="datetimeFigureOut">
              <a:rPr lang="uk-UA" smtClean="0"/>
              <a:t>23.05.2024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917075E-6631-B44B-D75F-831169CDD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57A64BE-8181-FB38-AD22-E66BF2411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5024F-9038-4E0E-A1F3-DB9D2769F1C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170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 сполучна лінія 20">
            <a:extLst>
              <a:ext uri="{FF2B5EF4-FFF2-40B4-BE49-F238E27FC236}">
                <a16:creationId xmlns:a16="http://schemas.microsoft.com/office/drawing/2014/main" id="{CDF0EE1A-E436-6522-96EF-07748D114F42}"/>
              </a:ext>
            </a:extLst>
          </p:cNvPr>
          <p:cNvCxnSpPr>
            <a:cxnSpLocks/>
          </p:cNvCxnSpPr>
          <p:nvPr/>
        </p:nvCxnSpPr>
        <p:spPr>
          <a:xfrm>
            <a:off x="7796980" y="1580537"/>
            <a:ext cx="7570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id="{0731146A-31A4-00E9-A875-1F08A96B4620}"/>
              </a:ext>
            </a:extLst>
          </p:cNvPr>
          <p:cNvCxnSpPr>
            <a:cxnSpLocks/>
          </p:cNvCxnSpPr>
          <p:nvPr/>
        </p:nvCxnSpPr>
        <p:spPr>
          <a:xfrm>
            <a:off x="5791199" y="1548580"/>
            <a:ext cx="7570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11039348-5330-36CC-5615-12E11CAC651B}"/>
              </a:ext>
            </a:extLst>
          </p:cNvPr>
          <p:cNvSpPr/>
          <p:nvPr/>
        </p:nvSpPr>
        <p:spPr>
          <a:xfrm>
            <a:off x="3249561" y="2308122"/>
            <a:ext cx="1858297" cy="68825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CA2079C2-0718-EFB6-0F25-E3A420184F6B}"/>
              </a:ext>
            </a:extLst>
          </p:cNvPr>
          <p:cNvSpPr/>
          <p:nvPr/>
        </p:nvSpPr>
        <p:spPr>
          <a:xfrm>
            <a:off x="6292645" y="1226574"/>
            <a:ext cx="1858297" cy="68825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7" name="Пряма сполучна лінія 6">
            <a:extLst>
              <a:ext uri="{FF2B5EF4-FFF2-40B4-BE49-F238E27FC236}">
                <a16:creationId xmlns:a16="http://schemas.microsoft.com/office/drawing/2014/main" id="{6547478A-27F7-C56B-C92E-A46760E6E0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107858" y="2652251"/>
            <a:ext cx="7570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 сполучна лінія 7">
            <a:extLst>
              <a:ext uri="{FF2B5EF4-FFF2-40B4-BE49-F238E27FC236}">
                <a16:creationId xmlns:a16="http://schemas.microsoft.com/office/drawing/2014/main" id="{659E0BE3-330D-0292-7365-6A16942FAC29}"/>
              </a:ext>
            </a:extLst>
          </p:cNvPr>
          <p:cNvCxnSpPr>
            <a:cxnSpLocks/>
          </p:cNvCxnSpPr>
          <p:nvPr/>
        </p:nvCxnSpPr>
        <p:spPr>
          <a:xfrm>
            <a:off x="2443316" y="2652251"/>
            <a:ext cx="8062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 сполучна лінія 10">
            <a:extLst>
              <a:ext uri="{FF2B5EF4-FFF2-40B4-BE49-F238E27FC236}">
                <a16:creationId xmlns:a16="http://schemas.microsoft.com/office/drawing/2014/main" id="{7D0729B8-7E45-5E0B-F790-2BFE7B20F3D5}"/>
              </a:ext>
            </a:extLst>
          </p:cNvPr>
          <p:cNvCxnSpPr>
            <a:cxnSpLocks/>
          </p:cNvCxnSpPr>
          <p:nvPr/>
        </p:nvCxnSpPr>
        <p:spPr>
          <a:xfrm>
            <a:off x="6951406" y="3429000"/>
            <a:ext cx="0" cy="8971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 сполучна лінія 12">
            <a:extLst>
              <a:ext uri="{FF2B5EF4-FFF2-40B4-BE49-F238E27FC236}">
                <a16:creationId xmlns:a16="http://schemas.microsoft.com/office/drawing/2014/main" id="{0E9292B7-1BDB-D990-6D9E-AE16B158CC25}"/>
              </a:ext>
            </a:extLst>
          </p:cNvPr>
          <p:cNvCxnSpPr>
            <a:cxnSpLocks/>
          </p:cNvCxnSpPr>
          <p:nvPr/>
        </p:nvCxnSpPr>
        <p:spPr>
          <a:xfrm>
            <a:off x="7423355" y="3429000"/>
            <a:ext cx="0" cy="8971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сполучна лінія 13">
            <a:extLst>
              <a:ext uri="{FF2B5EF4-FFF2-40B4-BE49-F238E27FC236}">
                <a16:creationId xmlns:a16="http://schemas.microsoft.com/office/drawing/2014/main" id="{01FBD2C5-9EB5-055C-BAB8-A09B3F70A3E9}"/>
              </a:ext>
            </a:extLst>
          </p:cNvPr>
          <p:cNvCxnSpPr>
            <a:cxnSpLocks/>
          </p:cNvCxnSpPr>
          <p:nvPr/>
        </p:nvCxnSpPr>
        <p:spPr>
          <a:xfrm>
            <a:off x="5830529" y="3877596"/>
            <a:ext cx="11208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сполучна лінія 15">
            <a:extLst>
              <a:ext uri="{FF2B5EF4-FFF2-40B4-BE49-F238E27FC236}">
                <a16:creationId xmlns:a16="http://schemas.microsoft.com/office/drawing/2014/main" id="{732B364E-F0B0-50E2-8A20-1AF6253B2059}"/>
              </a:ext>
            </a:extLst>
          </p:cNvPr>
          <p:cNvCxnSpPr>
            <a:cxnSpLocks/>
          </p:cNvCxnSpPr>
          <p:nvPr/>
        </p:nvCxnSpPr>
        <p:spPr>
          <a:xfrm>
            <a:off x="7423355" y="3877596"/>
            <a:ext cx="11208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сполучна лінія 17">
            <a:extLst>
              <a:ext uri="{FF2B5EF4-FFF2-40B4-BE49-F238E27FC236}">
                <a16:creationId xmlns:a16="http://schemas.microsoft.com/office/drawing/2014/main" id="{498122B0-B688-7668-5A67-1CE05239490D}"/>
              </a:ext>
            </a:extLst>
          </p:cNvPr>
          <p:cNvCxnSpPr>
            <a:cxnSpLocks/>
          </p:cNvCxnSpPr>
          <p:nvPr/>
        </p:nvCxnSpPr>
        <p:spPr>
          <a:xfrm flipV="1">
            <a:off x="8544233" y="1570703"/>
            <a:ext cx="2" cy="2320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сполучна лінія 19">
            <a:extLst>
              <a:ext uri="{FF2B5EF4-FFF2-40B4-BE49-F238E27FC236}">
                <a16:creationId xmlns:a16="http://schemas.microsoft.com/office/drawing/2014/main" id="{68510B4C-BD88-0692-DB74-C24172E3F5F2}"/>
              </a:ext>
            </a:extLst>
          </p:cNvPr>
          <p:cNvCxnSpPr>
            <a:cxnSpLocks/>
          </p:cNvCxnSpPr>
          <p:nvPr/>
        </p:nvCxnSpPr>
        <p:spPr>
          <a:xfrm flipH="1" flipV="1">
            <a:off x="5820697" y="1548580"/>
            <a:ext cx="9832" cy="23523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 сполучна лінія 21">
            <a:extLst>
              <a:ext uri="{FF2B5EF4-FFF2-40B4-BE49-F238E27FC236}">
                <a16:creationId xmlns:a16="http://schemas.microsoft.com/office/drawing/2014/main" id="{6550BFF3-CBEC-9BA5-052C-D5CC283CBF75}"/>
              </a:ext>
            </a:extLst>
          </p:cNvPr>
          <p:cNvCxnSpPr>
            <a:cxnSpLocks/>
          </p:cNvCxnSpPr>
          <p:nvPr/>
        </p:nvCxnSpPr>
        <p:spPr>
          <a:xfrm>
            <a:off x="8549148" y="2659625"/>
            <a:ext cx="8062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1D59E0-AB31-CA7E-31E8-FABB1FF11168}"/>
              </a:ext>
            </a:extLst>
          </p:cNvPr>
          <p:cNvSpPr txBox="1"/>
          <p:nvPr/>
        </p:nvSpPr>
        <p:spPr>
          <a:xfrm>
            <a:off x="3854687" y="1072705"/>
            <a:ext cx="854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uk-UA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E72FE6-226B-CBDF-70ED-A772CC1B7666}"/>
              </a:ext>
            </a:extLst>
          </p:cNvPr>
          <p:cNvSpPr txBox="1"/>
          <p:nvPr/>
        </p:nvSpPr>
        <p:spPr>
          <a:xfrm>
            <a:off x="6766379" y="57042"/>
            <a:ext cx="910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uk-UA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595BB1-FCEB-0CD6-211B-0D03AE2A6FC1}"/>
              </a:ext>
            </a:extLst>
          </p:cNvPr>
          <p:cNvSpPr txBox="1"/>
          <p:nvPr/>
        </p:nvSpPr>
        <p:spPr>
          <a:xfrm>
            <a:off x="6872978" y="4528500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uk-UA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765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Широкий екран</PresentationFormat>
  <Paragraphs>3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oleg</dc:creator>
  <cp:lastModifiedBy>oleg</cp:lastModifiedBy>
  <cp:revision>2</cp:revision>
  <dcterms:created xsi:type="dcterms:W3CDTF">2024-05-23T11:49:53Z</dcterms:created>
  <dcterms:modified xsi:type="dcterms:W3CDTF">2024-05-23T11:56:57Z</dcterms:modified>
</cp:coreProperties>
</file>