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28.03.2024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646043" y="357808"/>
            <a:ext cx="2504661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IV measuring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" y="98470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36" y="100024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268791" y="1460907"/>
            <a:ext cx="792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voltage</a:t>
            </a:r>
            <a:endParaRPr lang="ru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1898373" y="925311"/>
            <a:ext cx="430887" cy="704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/>
              <a:t>current</a:t>
            </a:r>
            <a:endParaRPr lang="ru-UA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141" y="97784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255" y="130280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646042" y="2648150"/>
            <a:ext cx="2504661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solar cell illumination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9" y="3351156"/>
            <a:ext cx="632996" cy="641356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598" y="349562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312" y="3391376"/>
            <a:ext cx="414338" cy="56091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42437" y="357808"/>
            <a:ext cx="2504661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 err="1">
                <a:solidFill>
                  <a:schemeClr val="tx1"/>
                </a:solidFill>
              </a:rPr>
              <a:t>Isc</a:t>
            </a:r>
            <a:r>
              <a:rPr lang="en-US" sz="2800" b="1" dirty="0">
                <a:solidFill>
                  <a:schemeClr val="tx1"/>
                </a:solidFill>
              </a:rPr>
              <a:t>(t) fitting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764" y="922470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22984" y="147465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</a:t>
            </a:r>
            <a:endParaRPr lang="ru-UA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396911" y="745813"/>
            <a:ext cx="536942" cy="10318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 current</a:t>
            </a:r>
            <a:endParaRPr lang="ru-UA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483666" y="824704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881" y="1268621"/>
            <a:ext cx="805578" cy="47516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6CAFD-D33B-1A17-9ABA-E2D3451AA8CE}"/>
              </a:ext>
            </a:extLst>
          </p:cNvPr>
          <p:cNvSpPr/>
          <p:nvPr/>
        </p:nvSpPr>
        <p:spPr>
          <a:xfrm>
            <a:off x="4282164" y="5191290"/>
            <a:ext cx="2943974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lamps’ characterization 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AB256F-1262-A3C0-5C46-86F6BD579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6770" y="5985131"/>
            <a:ext cx="708564" cy="515061"/>
          </a:xfrm>
          <a:prstGeom prst="rect">
            <a:avLst/>
          </a:prstGeom>
        </p:spPr>
      </p:pic>
      <p:pic>
        <p:nvPicPr>
          <p:cNvPr id="35" name="Рисунок 8">
            <a:extLst>
              <a:ext uri="{FF2B5EF4-FFF2-40B4-BE49-F238E27FC236}">
                <a16:creationId xmlns:a16="http://schemas.microsoft.com/office/drawing/2014/main" id="{4725EDF0-2C87-D965-4674-686C9E55F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90" y="5901024"/>
            <a:ext cx="632996" cy="6413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333CE-AD45-A899-8A7A-268F689A0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5984542"/>
            <a:ext cx="837094" cy="5156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42437" y="2674634"/>
            <a:ext cx="2504661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quantifying </a:t>
            </a:r>
            <a:r>
              <a:rPr lang="en-US" sz="2800" b="1" dirty="0" err="1">
                <a:solidFill>
                  <a:schemeClr val="tx1"/>
                </a:solidFill>
              </a:rPr>
              <a:t>FeB</a:t>
            </a:r>
            <a:endParaRPr lang="en-US" sz="2800" b="1" dirty="0">
              <a:solidFill>
                <a:schemeClr val="tx1"/>
              </a:solidFill>
            </a:endParaRP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chemeClr val="tx1"/>
                </a:solidFill>
              </a:rPr>
              <a:t> decay 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38" name="Рисунок 18">
            <a:extLst>
              <a:ext uri="{FF2B5EF4-FFF2-40B4-BE49-F238E27FC236}">
                <a16:creationId xmlns:a16="http://schemas.microsoft.com/office/drawing/2014/main" id="{7A26B514-0150-D2B0-61EB-6DE01CD1DA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9628" y="3169824"/>
            <a:ext cx="933225" cy="662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01881" y="3752032"/>
            <a:ext cx="160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Illumination time</a:t>
            </a:r>
            <a:endParaRPr lang="ru-UA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01881" y="3264176"/>
            <a:ext cx="383054" cy="4740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[Fe</a:t>
            </a:r>
            <a:r>
              <a:rPr lang="en-US" sz="1600" baseline="-25000" dirty="0"/>
              <a:t>i </a:t>
            </a:r>
            <a:r>
              <a:rPr lang="en-US" sz="1600" dirty="0"/>
              <a:t>]</a:t>
            </a:r>
            <a:endParaRPr lang="ru-UA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890588" y="3635911"/>
            <a:ext cx="1728358" cy="39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600" dirty="0"/>
              <a:t>carrier generation </a:t>
            </a:r>
          </a:p>
          <a:p>
            <a:pPr algn="ctr">
              <a:lnSpc>
                <a:spcPts val="1100"/>
              </a:lnSpc>
            </a:pPr>
            <a:r>
              <a:rPr lang="en-US" sz="1600" dirty="0"/>
              <a:t>rate</a:t>
            </a:r>
            <a:endParaRPr lang="ru-UA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710307" y="2648150"/>
            <a:ext cx="485646" cy="1166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1600" dirty="0" err="1"/>
              <a:t>dsissosiation</a:t>
            </a:r>
            <a:endParaRPr lang="en-US" sz="1600" dirty="0"/>
          </a:p>
          <a:p>
            <a:pPr algn="ctr">
              <a:lnSpc>
                <a:spcPts val="1100"/>
              </a:lnSpc>
            </a:pPr>
            <a:r>
              <a:rPr lang="en-US" sz="1600" dirty="0"/>
              <a:t> rate</a:t>
            </a:r>
            <a:endParaRPr lang="ru-UA" sz="1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454788" y="347879"/>
            <a:ext cx="2816186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carrier generation rate estimation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661898F-318B-E0F3-677B-FC9CFCADD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3399" y="2808376"/>
            <a:ext cx="1035621" cy="796632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617532" y="2003289"/>
            <a:ext cx="2560667" cy="202593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discussion &amp; conclusion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66603" y="2980748"/>
            <a:ext cx="793319" cy="6795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2642" y="4592768"/>
            <a:ext cx="1032836" cy="7742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866501" y="5725019"/>
            <a:ext cx="160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Illumination time</a:t>
            </a:r>
            <a:endParaRPr lang="ru-UA" sz="1600" dirty="0"/>
          </a:p>
        </p:txBody>
      </p:sp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21</cp:revision>
  <dcterms:created xsi:type="dcterms:W3CDTF">2023-04-07T17:53:37Z</dcterms:created>
  <dcterms:modified xsi:type="dcterms:W3CDTF">2024-03-28T16:36:35Z</dcterms:modified>
</cp:coreProperties>
</file>