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334" r:id="rId2"/>
  </p:sldIdLst>
  <p:sldSz cx="13004800" cy="97536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Helvetica Neue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92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644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вертикальный текст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3284537" y="-357187"/>
            <a:ext cx="6435725" cy="117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6730206" y="3088482"/>
            <a:ext cx="8321675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802482" y="238919"/>
            <a:ext cx="8321675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Template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91941"/>
              </p:ext>
            </p:extLst>
          </p:nvPr>
        </p:nvGraphicFramePr>
        <p:xfrm>
          <a:off x="3678657" y="2128499"/>
          <a:ext cx="8958045" cy="288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31"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Очікувані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Отримані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984">
                <a:tc>
                  <a:txBody>
                    <a:bodyPr/>
                    <a:lstStyle/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</a:p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</a:p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endParaRPr lang="uk-UA" altLang="ru-RU" sz="1400" u="none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866845" y="236043"/>
            <a:ext cx="4311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uk-UA" sz="2400" b="1" dirty="0">
                <a:solidFill>
                  <a:srgbClr val="7030A0"/>
                </a:solidFill>
              </a:rPr>
              <a:t>Н.</a:t>
            </a:r>
            <a:r>
              <a:rPr lang="ru-RU" sz="2400" b="1" dirty="0">
                <a:solidFill>
                  <a:srgbClr val="7030A0"/>
                </a:solidFill>
              </a:rPr>
              <a:t> к.</a:t>
            </a:r>
            <a:r>
              <a:rPr lang="uk-UA" sz="2400" b="1" dirty="0">
                <a:solidFill>
                  <a:srgbClr val="7030A0"/>
                </a:solidFill>
              </a:rPr>
              <a:t> – Олег ОЛІХ</a:t>
            </a:r>
            <a:endParaRPr lang="uk-UA" sz="2400" b="1" cap="all" dirty="0">
              <a:solidFill>
                <a:srgbClr val="7030A0"/>
              </a:solidFill>
            </a:endParaRPr>
          </a:p>
        </p:txBody>
      </p:sp>
      <p:sp>
        <p:nvSpPr>
          <p:cNvPr id="9" name="Rectangle 194"/>
          <p:cNvSpPr>
            <a:spLocks noChangeArrowheads="1"/>
          </p:cNvSpPr>
          <p:nvPr/>
        </p:nvSpPr>
        <p:spPr bwMode="auto">
          <a:xfrm>
            <a:off x="109693" y="965423"/>
            <a:ext cx="12648071" cy="105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Проєкт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uk-UA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2020.02/0036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(21ДФ051-04)</a:t>
            </a:r>
            <a:r>
              <a:rPr lang="uk-UA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uk-U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Розробка фізичних засад </a:t>
            </a:r>
            <a:r>
              <a:rPr lang="uk-UA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акусто</a:t>
            </a:r>
            <a:r>
              <a:rPr lang="uk-U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-керованої модифікації та машинно-орієнтованої характеризації кремнієвих сонячних елементів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 </a:t>
            </a:r>
            <a:endParaRPr lang="en-US" altLang="ru-RU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2020</a:t>
            </a:r>
            <a:r>
              <a:rPr lang="uk-UA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-2021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79B98E0-4D94-48CE-8A6E-A8E446C4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57128"/>
              </p:ext>
            </p:extLst>
          </p:nvPr>
        </p:nvGraphicFramePr>
        <p:xfrm>
          <a:off x="402387" y="6130202"/>
          <a:ext cx="3414326" cy="308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344">
                  <a:extLst>
                    <a:ext uri="{9D8B030D-6E8A-4147-A177-3AD203B41FA5}">
                      <a16:colId xmlns:a16="http://schemas.microsoft.com/office/drawing/2014/main" val="2489134777"/>
                    </a:ext>
                  </a:extLst>
                </a:gridCol>
                <a:gridCol w="1600982">
                  <a:extLst>
                    <a:ext uri="{9D8B030D-6E8A-4147-A177-3AD203B41FA5}">
                      <a16:colId xmlns:a16="http://schemas.microsoft.com/office/drawing/2014/main" val="2104113695"/>
                    </a:ext>
                  </a:extLst>
                </a:gridCol>
              </a:tblGrid>
              <a:tr h="6734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600" dirty="0">
                          <a:solidFill>
                            <a:schemeClr val="accent2"/>
                          </a:solidFill>
                        </a:rPr>
                        <a:t>заплановано</a:t>
                      </a:r>
                      <a:r>
                        <a:rPr lang="uk-UA" altLang="uk-UA" sz="1600" dirty="0"/>
                        <a:t> / </a:t>
                      </a:r>
                      <a:r>
                        <a:rPr lang="uk-UA" altLang="uk-UA" sz="1600" dirty="0">
                          <a:solidFill>
                            <a:srgbClr val="7030A0"/>
                          </a:solidFill>
                        </a:rPr>
                        <a:t>виконано</a:t>
                      </a:r>
                      <a:endParaRPr lang="uk-UA" altLang="uk-UA" sz="16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2656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у журналах: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uk-UA" altLang="uk-UA" sz="1800" b="1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92965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в </a:t>
                      </a:r>
                      <a:r>
                        <a:rPr lang="uk-UA" altLang="uk-UA" sz="1600" dirty="0" err="1"/>
                        <a:t>Scopus</a:t>
                      </a:r>
                      <a:r>
                        <a:rPr lang="uk-UA" altLang="uk-UA" sz="1600" dirty="0"/>
                        <a:t> та WOS: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6  + 1 </a:t>
                      </a:r>
                      <a:r>
                        <a:rPr lang="uk-UA" altLang="uk-UA" sz="1800" b="0" i="0" dirty="0">
                          <a:solidFill>
                            <a:srgbClr val="7030A0"/>
                          </a:solidFill>
                        </a:rPr>
                        <a:t>прийнята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 + 3 </a:t>
                      </a:r>
                      <a:r>
                        <a:rPr lang="uk-UA" altLang="uk-UA" sz="1800" b="0" dirty="0">
                          <a:solidFill>
                            <a:srgbClr val="7030A0"/>
                          </a:solidFill>
                        </a:rPr>
                        <a:t>на рецензії</a:t>
                      </a:r>
                      <a:endParaRPr lang="uk-UA" altLang="uk-UA" sz="1800" b="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702754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Доповіді на міжнародні конференції: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3 </a:t>
                      </a:r>
                      <a:r>
                        <a:rPr lang="uk-UA" altLang="uk-UA" sz="1800" b="1" dirty="0"/>
                        <a:t>/ </a:t>
                      </a:r>
                      <a:r>
                        <a:rPr lang="uk-UA" altLang="uk-UA" sz="1800" b="1" i="0" u="none" strike="noStrike" cap="none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9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0498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- Заголовок — по центру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81</Words>
  <Application>Microsoft Office PowerPoint</Application>
  <PresentationFormat>Произвольный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Helvetica Neue Light</vt:lpstr>
      <vt:lpstr>Times New Roman</vt:lpstr>
      <vt:lpstr>Helvetica Neue</vt:lpstr>
      <vt:lpstr>White - Заголовок — по центру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я</cp:lastModifiedBy>
  <cp:revision>32</cp:revision>
  <dcterms:modified xsi:type="dcterms:W3CDTF">2021-11-30T20:45:02Z</dcterms:modified>
</cp:coreProperties>
</file>