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3822da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c3822da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c3822d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c3822d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c3822da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c3822da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ru" sz="1900">
                <a:latin typeface="Georgia"/>
                <a:ea typeface="Georgia"/>
                <a:cs typeface="Georgia"/>
                <a:sym typeface="Georgia"/>
              </a:rPr>
              <a:t>Кінетика фотоелектричних параметрів кремнієвих сонячних елементів, викликана перебудовою пар FeB</a:t>
            </a:r>
            <a:endParaRPr sz="6000">
              <a:latin typeface="Georgia"/>
              <a:ea typeface="Georgia"/>
              <a:cs typeface="Georgia"/>
              <a:sym typeface="Georgia"/>
            </a:endParaRPr>
          </a:p>
        </p:txBody>
      </p:sp>
      <p:sp>
        <p:nvSpPr>
          <p:cNvPr id="55" name="Google Shape;55;p13"/>
          <p:cNvSpPr txBox="1"/>
          <p:nvPr>
            <p:ph idx="1" type="subTitle"/>
          </p:nvPr>
        </p:nvSpPr>
        <p:spPr>
          <a:xfrm>
            <a:off x="311700" y="3230425"/>
            <a:ext cx="4260300" cy="3963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ru"/>
              <a:t>Кущ Іван 29.04.2023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100">
                <a:latin typeface="Georgia"/>
                <a:ea typeface="Georgia"/>
                <a:cs typeface="Georgia"/>
                <a:sym typeface="Georgia"/>
              </a:rPr>
              <a:t>Дослідження фотоелектричних параметрів кремнієвих сонячних елементів вже давно є предметом наукового інтересу. Одним з ключових факторів, що впливають на ефективність сонячних батарей, є наявність дефектів у кристалічній структурі матеріалу.</a:t>
            </a:r>
            <a:endParaRPr sz="11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ru" sz="1100">
                <a:latin typeface="Georgia"/>
                <a:ea typeface="Georgia"/>
                <a:cs typeface="Georgia"/>
                <a:sym typeface="Georgia"/>
              </a:rPr>
              <a:t>У технології виробництва сонячних елементів використовуються домішки, які можуть викликати дефекти кристалічної структури. Наприклад, у промисловості кремнієвих сонячних елементів домішки заліза використовуються для підвищення швидкості перетворення сонячної енергії в електрику.</a:t>
            </a:r>
            <a:endParaRPr sz="11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ru" sz="1100">
                <a:latin typeface="Georgia"/>
                <a:ea typeface="Georgia"/>
                <a:cs typeface="Georgia"/>
                <a:sym typeface="Georgia"/>
              </a:rPr>
              <a:t>У проведеному дослідженні досліджено вплив утворення комплексу FeB на фотоелектричні параметри сонячних елементів. Встановлено, що характерний час відновлення фотовольтаїчних параметрів, пов’язаних з утворенням комплексу FeB, відрізняється від характерного часу реконструкції дефектної підсистеми та збільшується зі збільшенням ступеня попередньої дисоціації пар. Ці результати вказують на те, що утворення комплексу FeB має великий вплив на фотоелектричні параметри сонячних елементів, що може бути важливим фактором у підвищенні ефективності сонячних елементів.</a:t>
            </a:r>
            <a:endParaRPr sz="11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ru" sz="1100">
                <a:latin typeface="Georgia"/>
                <a:ea typeface="Georgia"/>
                <a:cs typeface="Georgia"/>
                <a:sym typeface="Georgia"/>
              </a:rPr>
              <a:t>Для отримання цих результатів було проведено моделювання та експериментальні дослідження кінетики зміни напруги холостого ходу, струму короткого замикання, максимальної вихідної потужності та форм-фактора сонячних елементів.</a:t>
            </a:r>
            <a:endParaRPr sz="1100">
              <a:latin typeface="Georgia"/>
              <a:ea typeface="Georgia"/>
              <a:cs typeface="Georgia"/>
              <a:sym typeface="Georgia"/>
            </a:endParaRPr>
          </a:p>
          <a:p>
            <a:pPr indent="0" lvl="0" marL="0" rtl="0" algn="l">
              <a:spcBef>
                <a:spcPts val="1200"/>
              </a:spcBef>
              <a:spcAft>
                <a:spcPts val="1200"/>
              </a:spcAft>
              <a:buSzPts val="523"/>
              <a:buNone/>
            </a:pPr>
            <a:r>
              <a:t/>
            </a:r>
            <a:endParaRPr sz="11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ru">
                <a:latin typeface="Georgia"/>
                <a:ea typeface="Georgia"/>
                <a:cs typeface="Georgia"/>
                <a:sym typeface="Georgia"/>
              </a:rPr>
              <a:t>Під час дослідження проведено моделювання та експериментальне дослідження кінетики зміни напруги холостого ходу, струму короткого замикання, максимальної вихідної потужності та форм-фактора кремнієвих сонячних елементів. Дослідження проводилося з метою визначення впливу утворення пар залізо-бор на властивості кремнієвих сонячних елементів.</a:t>
            </a:r>
            <a:endParaRPr>
              <a:latin typeface="Georgia"/>
              <a:ea typeface="Georgia"/>
              <a:cs typeface="Georgia"/>
              <a:sym typeface="Georgia"/>
            </a:endParaRPr>
          </a:p>
          <a:p>
            <a:pPr indent="0" lvl="0" marL="0" rtl="0" algn="l">
              <a:spcBef>
                <a:spcPts val="1200"/>
              </a:spcBef>
              <a:spcAft>
                <a:spcPts val="0"/>
              </a:spcAft>
              <a:buClr>
                <a:schemeClr val="dk1"/>
              </a:buClr>
              <a:buSzPct val="61111"/>
              <a:buFont typeface="Arial"/>
              <a:buNone/>
            </a:pPr>
            <a:r>
              <a:rPr lang="ru">
                <a:latin typeface="Georgia"/>
                <a:ea typeface="Georgia"/>
                <a:cs typeface="Georgia"/>
                <a:sym typeface="Georgia"/>
              </a:rPr>
              <a:t>Моделювання проводилось на основі математичних моделей, що відображають процеси переносу та дифузії заряду в кремнієвих структурах. Результати моделювання були використані для визначення параметрів експериментального стенду та аналізу результатів вимірювань.</a:t>
            </a:r>
            <a:endParaRPr>
              <a:latin typeface="Georgia"/>
              <a:ea typeface="Georgia"/>
              <a:cs typeface="Georgia"/>
              <a:sym typeface="Georgia"/>
            </a:endParaRPr>
          </a:p>
          <a:p>
            <a:pPr indent="0" lvl="0" marL="0" rtl="0" algn="l">
              <a:spcBef>
                <a:spcPts val="1200"/>
              </a:spcBef>
              <a:spcAft>
                <a:spcPts val="0"/>
              </a:spcAft>
              <a:buClr>
                <a:schemeClr val="dk1"/>
              </a:buClr>
              <a:buSzPct val="61111"/>
              <a:buFont typeface="Arial"/>
              <a:buNone/>
            </a:pPr>
            <a:r>
              <a:rPr lang="ru">
                <a:latin typeface="Georgia"/>
                <a:ea typeface="Georgia"/>
                <a:cs typeface="Georgia"/>
                <a:sym typeface="Georgia"/>
              </a:rPr>
              <a:t>Експериментальна частина полягала у вимірюванні напруги холостого ходу, струму короткого замикання, максимальної вихідної потужності та форм-фактора кремнієвих сонячних елементів, які містили сформовані пари залізо-бор. Вимірювання проводили на спеціальному стенді з використанням ультрафіолетового випромінювання та термодетекторів. Отримані результати проаналізовано та порівняно з результатами моделювання для визначення впливу утворення пар залізо-бор на властивості кремнієвих сонячних елементів.</a:t>
            </a:r>
            <a:endParaRPr>
              <a:latin typeface="Georgia"/>
              <a:ea typeface="Georgia"/>
              <a:cs typeface="Georgia"/>
              <a:sym typeface="Georgia"/>
            </a:endParaRPr>
          </a:p>
          <a:p>
            <a:pPr indent="0" lvl="0" marL="0" rtl="0" algn="l">
              <a:spcBef>
                <a:spcPts val="1200"/>
              </a:spcBef>
              <a:spcAft>
                <a:spcPts val="0"/>
              </a:spcAft>
              <a:buClr>
                <a:schemeClr val="dk1"/>
              </a:buClr>
              <a:buSzPct val="61111"/>
              <a:buFont typeface="Arial"/>
              <a:buNone/>
            </a:pPr>
            <a:r>
              <a:rPr lang="ru">
                <a:latin typeface="Georgia"/>
                <a:ea typeface="Georgia"/>
                <a:cs typeface="Georgia"/>
                <a:sym typeface="Georgia"/>
              </a:rPr>
              <a:t>В результаті дослідження встановлено, що утворення пар залізо-бор призводить до зниження ефективності кремнієвих сонячних елементів і погіршення їх параметрів. Ці результати можуть бути використані для подальшого вдосконалення технології виробництва сонячних елементів і підвищення їх ефективності.</a:t>
            </a:r>
            <a:endParaRPr>
              <a:latin typeface="Georgia"/>
              <a:ea typeface="Georgia"/>
              <a:cs typeface="Georgia"/>
              <a:sym typeface="Georgia"/>
            </a:endParaRPr>
          </a:p>
          <a:p>
            <a:pPr indent="0" lvl="0" marL="0" rtl="0" algn="l">
              <a:spcBef>
                <a:spcPts val="1200"/>
              </a:spcBef>
              <a:spcAft>
                <a:spcPts val="1200"/>
              </a:spcAft>
              <a:buNone/>
            </a:pPr>
            <a:r>
              <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100">
                <a:latin typeface="Georgia"/>
                <a:ea typeface="Georgia"/>
                <a:cs typeface="Georgia"/>
                <a:sym typeface="Georgia"/>
              </a:rPr>
              <a:t>На основі моделювання та експериментальних досліджень встановлено, що виявлені зміни напруги холостого ходу, струму короткого замикання та максимальної вихідної потужності в кремнієвих сонячних елементах пов’язані з утворенням пар залізо-бор із міжвузлових атомів заліза. Ці пари є домішками, які можуть виникати під час виробництва сонячних елементів.</a:t>
            </a:r>
            <a:endParaRPr sz="11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ru" sz="1100">
                <a:latin typeface="Georgia"/>
                <a:ea typeface="Georgia"/>
                <a:cs typeface="Georgia"/>
                <a:sym typeface="Georgia"/>
              </a:rPr>
              <a:t>Крім того, виявлено, що характерний час відновлення фотоелектричних параметрів, пов’язаних з утворенням комплексу FeB, відрізняється від характерного часу реконструкції дефектної підсистеми та збільшується зі збільшенням ступеня попередньої дисоціації пар.</a:t>
            </a:r>
            <a:endParaRPr sz="11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ru" sz="1100">
                <a:latin typeface="Georgia"/>
                <a:ea typeface="Georgia"/>
                <a:cs typeface="Georgia"/>
                <a:sym typeface="Georgia"/>
              </a:rPr>
              <a:t>Отже, виявлені зміни параметрів кремнієвих сонячних елементів можуть служити ознакою концентрації в них домішкового заліза. Ця інформація може бути корисною для виробників сонячних елементів, які можуть змінити свої технології виробництва, щоб зменшити концентрацію домішок у кремнієвих сонячних елементах і підвищити їх ефективність.</a:t>
            </a:r>
            <a:endParaRPr sz="1100">
              <a:latin typeface="Georgia"/>
              <a:ea typeface="Georgia"/>
              <a:cs typeface="Georgia"/>
              <a:sym typeface="Georgia"/>
            </a:endParaRPr>
          </a:p>
          <a:p>
            <a:pPr indent="0" lvl="0" marL="0" rtl="0" algn="l">
              <a:spcBef>
                <a:spcPts val="1200"/>
              </a:spcBef>
              <a:spcAft>
                <a:spcPts val="1200"/>
              </a:spcAft>
              <a:buNone/>
            </a:pPr>
            <a:r>
              <a:t/>
            </a:r>
            <a:endParaRPr sz="11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