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52D97-ADDB-5582-30E6-824A70882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11F169-D81A-9BB4-2364-6349CE5C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13E591-2BA3-5544-CF7B-9DAD30C8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07.04.2023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679BB-53BD-4C9E-7ACD-28BA131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25206-EC9E-09F3-5999-8B7091C6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3402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6609C-40EB-FD87-B320-96B1126D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6CB490-7A83-87CD-E9DA-372B0ED98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3EFF20-5379-6982-39E7-693CE223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07.04.2023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649765-3B82-0177-3224-7230CFCA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18E5C-F427-33BE-07F6-27EEC226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436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044EDA-5C4A-91B4-81E4-E7F55473D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E51C74-AF8A-030C-A858-8F2F060C3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5C1A1-7442-A0B0-6B51-4E4537E9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07.04.2023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17C04A-95A0-618E-0377-B4C017AC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DD383-1D3D-C7CA-602A-8D5DC684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493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7BCFF-DB4D-3135-BB6C-9B3EB5FC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55C99-A076-204E-1ABA-671EFD5F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86D26-DE32-D350-8877-DFCE8626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07.04.2023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1A4EEB-109A-D3A4-AAE1-A8E064EC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3FBF9-5BE3-7BC1-ADB5-CABE2BBC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0026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03981-FE2F-AD9B-BB1D-CF96DBF0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F80A18-7623-AE22-718D-510BF4FF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5E578-F2F0-D475-C1C3-AAA25F3C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07.04.2023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B973DA-A2DE-0B63-64EC-1F26A14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51AA8-542A-3C19-1FFB-85A22C6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13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E9FF8-92B1-FBF1-F55D-25071449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9142A6-67C0-1D82-D7FD-0569ACF7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7826EA-9754-F279-51BA-931421A3D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D086AE-D6EA-9E58-AFDD-B66D9086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07.04.2023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D9F3D5-2915-8DF4-AA01-A205F60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7EB15F-9D32-FD0A-C361-C692AF47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1409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0AE8C-430C-DD5B-C3F6-B423B04B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34A4E4-7F2F-4FC1-7222-3ED17FFE4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E7D9CB-C814-85E0-5865-BEEDC490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600CB-9DD7-ABDF-D2C8-412269351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C12C15-CF14-1583-AC09-699BBC221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1D3153-A41B-8F12-3CFB-2B06FC0F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07.04.2023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340C50-242A-B78A-FEB5-976330E9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84E604-8963-04D6-A144-EB2A41B3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0377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ECBE9-8857-45FE-BA6C-26D271E8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6C02BE-125E-EF57-454C-30696DA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07.04.2023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C6E1-4B78-089F-825C-3795FC30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950840-E242-94F9-2ED1-9E7A2D35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5576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0CE3FD-CFD0-FBFC-9883-DB44A8F3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07.04.2023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1E7432-7381-0343-D5E1-E0B13DB1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5BD5FC-EC75-680B-F76F-C4B9C5FF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6475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C15C0-CE51-DBD7-76BA-7D417E69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5F02C-61CE-02D7-B97A-B7DB32B2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46DA06-770A-C929-62CC-9D8BE534C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5CCCD3-F688-C476-FAF1-F5E132E4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07.04.2023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9F1534-D9FD-F58C-3C6C-A12E200A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4E697A-6239-DD65-C9FD-27253A55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31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D3CF5-275B-CF9A-90D6-AF8C242A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4AE6E1-58FA-3F94-65A1-CEF86B476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2422B7-BD30-3F05-5CDF-D14E65B6E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A2DE9-1856-5DBC-8867-51C03093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07.04.2023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22FE48-D69B-B27C-97B7-D4997FFD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1B5578-251C-DF4C-2AC2-303C4A5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290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7F395-AF45-2D5F-3886-EAD4066C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D859B4-F56F-9D95-30A7-74640F57E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2BA369-720F-9ED1-FB5F-422EBE051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AED6-1CB0-4158-A97B-4DA3BE2D9695}" type="datetimeFigureOut">
              <a:rPr lang="ru-UA" smtClean="0"/>
              <a:t>07.04.2023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A93B6-0835-0E35-34C7-307A6B407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AF85E-5643-2838-388E-FA008F02F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3F98-3094-40BA-B608-D4E46ABCE9B6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9008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D253AD-8067-685D-C50B-8EC8FD0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8" y="662316"/>
            <a:ext cx="1270052" cy="9238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333AED-0C8E-DBD6-2A96-123F53BBF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19" y="1618883"/>
            <a:ext cx="632996" cy="64135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2E60D7-77F8-05A1-E55C-0ADAC02CE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782" y="1763348"/>
            <a:ext cx="414338" cy="3524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4DA6457-9D2C-66EE-F218-61B702FE3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350" y="812199"/>
            <a:ext cx="1593157" cy="11273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3DBFEF-31B9-4824-49CB-4913E426C057}"/>
              </a:ext>
            </a:extLst>
          </p:cNvPr>
          <p:cNvSpPr txBox="1"/>
          <p:nvPr/>
        </p:nvSpPr>
        <p:spPr>
          <a:xfrm>
            <a:off x="2454714" y="1802338"/>
            <a:ext cx="12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voltage</a:t>
            </a:r>
            <a:endParaRPr lang="ru-UA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BA00D-B3AB-A340-03A7-83DD375273A9}"/>
              </a:ext>
            </a:extLst>
          </p:cNvPr>
          <p:cNvSpPr txBox="1"/>
          <p:nvPr/>
        </p:nvSpPr>
        <p:spPr>
          <a:xfrm>
            <a:off x="1831384" y="784371"/>
            <a:ext cx="615553" cy="11830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b="1" dirty="0"/>
              <a:t>current</a:t>
            </a:r>
            <a:endParaRPr lang="ru-UA" sz="2800" b="1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2A8039D-BA7E-AB7E-78DE-49CAD3364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270" y="4456002"/>
            <a:ext cx="2169544" cy="15249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251AB0-3216-60D3-4DE3-BE3C9612ED6F}"/>
              </a:ext>
            </a:extLst>
          </p:cNvPr>
          <p:cNvSpPr txBox="1"/>
          <p:nvPr/>
        </p:nvSpPr>
        <p:spPr>
          <a:xfrm>
            <a:off x="4713825" y="5868954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time</a:t>
            </a:r>
            <a:endParaRPr lang="ru-UA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4B41D-022D-3FB8-27B4-7D241F3242EA}"/>
              </a:ext>
            </a:extLst>
          </p:cNvPr>
          <p:cNvSpPr txBox="1"/>
          <p:nvPr/>
        </p:nvSpPr>
        <p:spPr>
          <a:xfrm>
            <a:off x="3437403" y="4457003"/>
            <a:ext cx="676275" cy="15322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/>
              <a:t>shot-circuit</a:t>
            </a:r>
          </a:p>
          <a:p>
            <a:pPr algn="ctr">
              <a:lnSpc>
                <a:spcPts val="1600"/>
              </a:lnSpc>
            </a:pPr>
            <a:r>
              <a:rPr lang="en-US" sz="2400" b="1" dirty="0"/>
              <a:t> current</a:t>
            </a:r>
            <a:endParaRPr lang="ru-UA" sz="2400" b="1" dirty="0"/>
          </a:p>
        </p:txBody>
      </p:sp>
      <p:sp>
        <p:nvSpPr>
          <p:cNvPr id="17" name="Стрелка: изогнутая вправо 16">
            <a:extLst>
              <a:ext uri="{FF2B5EF4-FFF2-40B4-BE49-F238E27FC236}">
                <a16:creationId xmlns:a16="http://schemas.microsoft.com/office/drawing/2014/main" id="{2AB5B8AB-563F-639B-DD83-DF22B13C475C}"/>
              </a:ext>
            </a:extLst>
          </p:cNvPr>
          <p:cNvSpPr/>
          <p:nvPr/>
        </p:nvSpPr>
        <p:spPr>
          <a:xfrm rot="19968842">
            <a:off x="1499409" y="2214814"/>
            <a:ext cx="1289803" cy="36983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tx1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75CF8DC-4478-2DF0-293D-5787BB88987E}"/>
              </a:ext>
            </a:extLst>
          </p:cNvPr>
          <p:cNvSpPr/>
          <p:nvPr/>
        </p:nvSpPr>
        <p:spPr>
          <a:xfrm>
            <a:off x="987683" y="3653114"/>
            <a:ext cx="802888" cy="8028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err="1">
                <a:solidFill>
                  <a:srgbClr val="FF0000"/>
                </a:solidFill>
              </a:rPr>
              <a:t>Isc</a:t>
            </a:r>
            <a:endParaRPr lang="ru-UA" sz="3200" b="1" dirty="0">
              <a:solidFill>
                <a:srgbClr val="FF0000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14681CE-EA6A-8C7A-D5F6-4C9305365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1715" y="1405048"/>
            <a:ext cx="2408428" cy="1710381"/>
          </a:xfrm>
          <a:prstGeom prst="rect">
            <a:avLst/>
          </a:prstGeom>
        </p:spPr>
      </p:pic>
      <p:sp>
        <p:nvSpPr>
          <p:cNvPr id="21" name="Стрелка: изогнутая вверх 20">
            <a:extLst>
              <a:ext uri="{FF2B5EF4-FFF2-40B4-BE49-F238E27FC236}">
                <a16:creationId xmlns:a16="http://schemas.microsoft.com/office/drawing/2014/main" id="{A523345F-88F4-C5B7-DF64-ACFF71F9E22C}"/>
              </a:ext>
            </a:extLst>
          </p:cNvPr>
          <p:cNvSpPr/>
          <p:nvPr/>
        </p:nvSpPr>
        <p:spPr>
          <a:xfrm rot="17331870">
            <a:off x="5956853" y="4029089"/>
            <a:ext cx="1801671" cy="863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0F53BF-445F-E9F8-9442-3A9214D7FE4F}"/>
              </a:ext>
            </a:extLst>
          </p:cNvPr>
          <p:cNvSpPr txBox="1"/>
          <p:nvPr/>
        </p:nvSpPr>
        <p:spPr>
          <a:xfrm>
            <a:off x="5307821" y="3053338"/>
            <a:ext cx="239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Illumination time</a:t>
            </a:r>
            <a:endParaRPr lang="ru-UA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26CAA8-09C3-4198-BB54-0EC6B9C7F0A9}"/>
              </a:ext>
            </a:extLst>
          </p:cNvPr>
          <p:cNvSpPr txBox="1"/>
          <p:nvPr/>
        </p:nvSpPr>
        <p:spPr>
          <a:xfrm>
            <a:off x="4637504" y="1326585"/>
            <a:ext cx="714747" cy="186730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/>
              <a:t>iron </a:t>
            </a:r>
          </a:p>
          <a:p>
            <a:pPr algn="ctr">
              <a:lnSpc>
                <a:spcPts val="2000"/>
              </a:lnSpc>
            </a:pPr>
            <a:r>
              <a:rPr lang="en-US" sz="2400" b="1" dirty="0"/>
              <a:t>concentration</a:t>
            </a:r>
            <a:endParaRPr lang="ru-UA" sz="2400" b="1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5F6B55FE-5CBA-2989-21E8-4953A9384BA7}"/>
              </a:ext>
            </a:extLst>
          </p:cNvPr>
          <p:cNvSpPr>
            <a:spLocks noChangeAspect="1"/>
          </p:cNvSpPr>
          <p:nvPr/>
        </p:nvSpPr>
        <p:spPr>
          <a:xfrm>
            <a:off x="6641896" y="4032866"/>
            <a:ext cx="936000" cy="936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N</a:t>
            </a:r>
            <a:r>
              <a:rPr lang="en-US" sz="2800" b="1" baseline="-25000" dirty="0">
                <a:solidFill>
                  <a:srgbClr val="FF0000"/>
                </a:solidFill>
              </a:rPr>
              <a:t>Fe,0</a:t>
            </a:r>
            <a:endParaRPr lang="ru-UA" sz="2800" b="1" baseline="-25000" dirty="0">
              <a:solidFill>
                <a:srgbClr val="FF0000"/>
              </a:solidFill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8B2CAB9-0C4B-AAA0-2A38-358FD0BA53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7209" y="3022827"/>
            <a:ext cx="2455874" cy="18891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8F2EEA7-8DF4-6DC6-6B25-919E49307FA1}"/>
              </a:ext>
            </a:extLst>
          </p:cNvPr>
          <p:cNvSpPr txBox="1"/>
          <p:nvPr/>
        </p:nvSpPr>
        <p:spPr>
          <a:xfrm>
            <a:off x="9006652" y="4879872"/>
            <a:ext cx="2576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carrier generation rate</a:t>
            </a:r>
            <a:endParaRPr lang="ru-UA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598F3E-C124-A081-ADAB-69010305E14E}"/>
              </a:ext>
            </a:extLst>
          </p:cNvPr>
          <p:cNvSpPr txBox="1"/>
          <p:nvPr/>
        </p:nvSpPr>
        <p:spPr>
          <a:xfrm>
            <a:off x="8608942" y="2940066"/>
            <a:ext cx="458267" cy="21855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 err="1"/>
              <a:t>dissosiation</a:t>
            </a:r>
            <a:r>
              <a:rPr lang="en-US" sz="2400" b="1" dirty="0"/>
              <a:t> rate</a:t>
            </a:r>
            <a:endParaRPr lang="ru-UA" sz="2400" b="1" dirty="0"/>
          </a:p>
        </p:txBody>
      </p:sp>
      <p:sp>
        <p:nvSpPr>
          <p:cNvPr id="28" name="Стрелка: изогнутая влево 27">
            <a:extLst>
              <a:ext uri="{FF2B5EF4-FFF2-40B4-BE49-F238E27FC236}">
                <a16:creationId xmlns:a16="http://schemas.microsoft.com/office/drawing/2014/main" id="{71C1B1EB-D4FF-F2C7-A2C2-80A0D8F1DE17}"/>
              </a:ext>
            </a:extLst>
          </p:cNvPr>
          <p:cNvSpPr/>
          <p:nvPr/>
        </p:nvSpPr>
        <p:spPr>
          <a:xfrm rot="17847579">
            <a:off x="8700347" y="608682"/>
            <a:ext cx="987164" cy="27174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tx1"/>
              </a:solidFill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1A416142-89C9-0ACE-0542-7385BCDAE0EA}"/>
              </a:ext>
            </a:extLst>
          </p:cNvPr>
          <p:cNvSpPr>
            <a:spLocks noChangeAspect="1"/>
          </p:cNvSpPr>
          <p:nvPr/>
        </p:nvSpPr>
        <p:spPr>
          <a:xfrm>
            <a:off x="9067209" y="1218018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b="1" baseline="-25000" dirty="0">
                <a:solidFill>
                  <a:srgbClr val="FF0000"/>
                </a:solidFill>
              </a:rPr>
              <a:t>d</a:t>
            </a:r>
            <a:endParaRPr lang="ru-UA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30" name="Стрелка: вниз 29">
            <a:extLst>
              <a:ext uri="{FF2B5EF4-FFF2-40B4-BE49-F238E27FC236}">
                <a16:creationId xmlns:a16="http://schemas.microsoft.com/office/drawing/2014/main" id="{46A00DBE-EB5F-C395-33FF-70F561C44AD2}"/>
              </a:ext>
            </a:extLst>
          </p:cNvPr>
          <p:cNvSpPr/>
          <p:nvPr/>
        </p:nvSpPr>
        <p:spPr>
          <a:xfrm>
            <a:off x="9727107" y="5279982"/>
            <a:ext cx="995680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45BA48B8-BD20-B731-B8E4-60DB55DD9ADA}"/>
              </a:ext>
            </a:extLst>
          </p:cNvPr>
          <p:cNvSpPr>
            <a:spLocks noChangeAspect="1"/>
          </p:cNvSpPr>
          <p:nvPr/>
        </p:nvSpPr>
        <p:spPr>
          <a:xfrm>
            <a:off x="9625300" y="5848318"/>
            <a:ext cx="1199293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 , K</a:t>
            </a:r>
            <a:endParaRPr lang="ru-UA" sz="28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37619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23</Words>
  <Application>Microsoft Office PowerPoint</Application>
  <PresentationFormat>Широкоэкранный</PresentationFormat>
  <Paragraphs>14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7</cp:revision>
  <dcterms:created xsi:type="dcterms:W3CDTF">2023-04-07T17:53:37Z</dcterms:created>
  <dcterms:modified xsi:type="dcterms:W3CDTF">2023-04-07T18:27:55Z</dcterms:modified>
</cp:coreProperties>
</file>