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FF"/>
    <a:srgbClr val="ECB7FF"/>
    <a:srgbClr val="FFFFCC"/>
    <a:srgbClr val="00B0F0"/>
    <a:srgbClr val="FFAFAF"/>
    <a:srgbClr val="FFD5D5"/>
    <a:srgbClr val="B4C7E7"/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3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FED2B-E673-455D-A66E-2029104D4E04}" type="datetimeFigureOut">
              <a:rPr lang="uk-UA" smtClean="0"/>
              <a:t>25.09.2025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A3A3-557B-41A1-A736-0F472ACF9E2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779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49A3A3-557B-41A1-A736-0F472ACF9E21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422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25.09.2025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oleObject" Target="../embeddings/oleObject3.bin"/><Relationship Id="rId1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21" Type="http://schemas.openxmlformats.org/officeDocument/2006/relationships/image" Target="../media/image13.wmf"/><Relationship Id="rId7" Type="http://schemas.openxmlformats.org/officeDocument/2006/relationships/image" Target="../media/image5.png"/><Relationship Id="rId12" Type="http://schemas.openxmlformats.org/officeDocument/2006/relationships/image" Target="../media/image8.wmf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wmf"/><Relationship Id="rId20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15" Type="http://schemas.openxmlformats.org/officeDocument/2006/relationships/oleObject" Target="../embeddings/oleObject4.bin"/><Relationship Id="rId23" Type="http://schemas.openxmlformats.org/officeDocument/2006/relationships/image" Target="../media/image14.wmf"/><Relationship Id="rId10" Type="http://schemas.openxmlformats.org/officeDocument/2006/relationships/image" Target="../media/image7.wmf"/><Relationship Id="rId19" Type="http://schemas.openxmlformats.org/officeDocument/2006/relationships/image" Target="../media/image12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1.bin"/><Relationship Id="rId14" Type="http://schemas.openxmlformats.org/officeDocument/2006/relationships/image" Target="../media/image9.wmf"/><Relationship Id="rId22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.bin"/><Relationship Id="rId26" Type="http://schemas.openxmlformats.org/officeDocument/2006/relationships/image" Target="../media/image12.wmf"/><Relationship Id="rId3" Type="http://schemas.openxmlformats.org/officeDocument/2006/relationships/image" Target="../media/image2.png"/><Relationship Id="rId21" Type="http://schemas.openxmlformats.org/officeDocument/2006/relationships/image" Target="../media/image9.wmf"/><Relationship Id="rId7" Type="http://schemas.openxmlformats.org/officeDocument/2006/relationships/image" Target="../media/image6.png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6" Type="http://schemas.openxmlformats.org/officeDocument/2006/relationships/oleObject" Target="../embeddings/oleObject1.bin"/><Relationship Id="rId20" Type="http://schemas.openxmlformats.org/officeDocument/2006/relationships/oleObject" Target="../embeddings/oleObject3.bin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wmf"/><Relationship Id="rId24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8.wmf"/><Relationship Id="rId23" Type="http://schemas.openxmlformats.org/officeDocument/2006/relationships/image" Target="../media/image10.wmf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8.wmf"/><Relationship Id="rId4" Type="http://schemas.openxmlformats.org/officeDocument/2006/relationships/image" Target="../media/image3.png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4.bin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Стрілка: вигнута 1064">
            <a:extLst>
              <a:ext uri="{FF2B5EF4-FFF2-40B4-BE49-F238E27FC236}">
                <a16:creationId xmlns:a16="http://schemas.microsoft.com/office/drawing/2014/main" id="{2ECB93C8-518F-875C-521D-9DCBB888C116}"/>
              </a:ext>
            </a:extLst>
          </p:cNvPr>
          <p:cNvSpPr/>
          <p:nvPr/>
        </p:nvSpPr>
        <p:spPr>
          <a:xfrm>
            <a:off x="377778" y="1009743"/>
            <a:ext cx="436087" cy="4140981"/>
          </a:xfrm>
          <a:prstGeom prst="bentArrow">
            <a:avLst>
              <a:gd name="adj1" fmla="val 12544"/>
              <a:gd name="adj2" fmla="val 10468"/>
              <a:gd name="adj3" fmla="val 27076"/>
              <a:gd name="adj4" fmla="val 48011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81" name="Овал 1080">
            <a:extLst>
              <a:ext uri="{FF2B5EF4-FFF2-40B4-BE49-F238E27FC236}">
                <a16:creationId xmlns:a16="http://schemas.microsoft.com/office/drawing/2014/main" id="{3AB542BB-D064-8FA8-7801-C4543FBD8BF1}"/>
              </a:ext>
            </a:extLst>
          </p:cNvPr>
          <p:cNvSpPr/>
          <p:nvPr/>
        </p:nvSpPr>
        <p:spPr>
          <a:xfrm>
            <a:off x="0" y="5027832"/>
            <a:ext cx="1451672" cy="831505"/>
          </a:xfrm>
          <a:prstGeom prst="ellipse">
            <a:avLst/>
          </a:prstGeom>
          <a:solidFill>
            <a:srgbClr val="F6DD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0" name="Овал 1079">
            <a:extLst>
              <a:ext uri="{FF2B5EF4-FFF2-40B4-BE49-F238E27FC236}">
                <a16:creationId xmlns:a16="http://schemas.microsoft.com/office/drawing/2014/main" id="{5580CDD6-714B-A4C0-14CF-0A1B13164192}"/>
              </a:ext>
            </a:extLst>
          </p:cNvPr>
          <p:cNvSpPr/>
          <p:nvPr/>
        </p:nvSpPr>
        <p:spPr>
          <a:xfrm>
            <a:off x="10322833" y="5016610"/>
            <a:ext cx="1494527" cy="831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4" name="Стрілка: вліво 1063">
            <a:extLst>
              <a:ext uri="{FF2B5EF4-FFF2-40B4-BE49-F238E27FC236}">
                <a16:creationId xmlns:a16="http://schemas.microsoft.com/office/drawing/2014/main" id="{C6149404-B90A-FBB8-61DD-71DD01C45CCE}"/>
              </a:ext>
            </a:extLst>
          </p:cNvPr>
          <p:cNvSpPr/>
          <p:nvPr/>
        </p:nvSpPr>
        <p:spPr>
          <a:xfrm>
            <a:off x="2020691" y="1012437"/>
            <a:ext cx="978724" cy="95516"/>
          </a:xfrm>
          <a:prstGeom prst="leftArrow">
            <a:avLst>
              <a:gd name="adj1" fmla="val 50000"/>
              <a:gd name="adj2" fmla="val 887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1" name="Стрілка: вигнута 1050">
            <a:extLst>
              <a:ext uri="{FF2B5EF4-FFF2-40B4-BE49-F238E27FC236}">
                <a16:creationId xmlns:a16="http://schemas.microsoft.com/office/drawing/2014/main" id="{1F22B2AF-4B38-D6FA-A840-ECD43DDA62C5}"/>
              </a:ext>
            </a:extLst>
          </p:cNvPr>
          <p:cNvSpPr/>
          <p:nvPr/>
        </p:nvSpPr>
        <p:spPr>
          <a:xfrm>
            <a:off x="8190319" y="3252866"/>
            <a:ext cx="1948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9" name="Стрілка: вигнута 1058">
            <a:extLst>
              <a:ext uri="{FF2B5EF4-FFF2-40B4-BE49-F238E27FC236}">
                <a16:creationId xmlns:a16="http://schemas.microsoft.com/office/drawing/2014/main" id="{CA2E5646-F6D0-4893-9BC5-0B040C4B75DD}"/>
              </a:ext>
            </a:extLst>
          </p:cNvPr>
          <p:cNvSpPr/>
          <p:nvPr/>
        </p:nvSpPr>
        <p:spPr>
          <a:xfrm>
            <a:off x="7923827" y="2000670"/>
            <a:ext cx="913598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7" name="Стрілка: вигнута 56">
            <a:extLst>
              <a:ext uri="{FF2B5EF4-FFF2-40B4-BE49-F238E27FC236}">
                <a16:creationId xmlns:a16="http://schemas.microsoft.com/office/drawing/2014/main" id="{7ED3422F-9506-2D8E-C4D9-225D1EBD3BE9}"/>
              </a:ext>
            </a:extLst>
          </p:cNvPr>
          <p:cNvSpPr/>
          <p:nvPr/>
        </p:nvSpPr>
        <p:spPr>
          <a:xfrm>
            <a:off x="9699691" y="1594408"/>
            <a:ext cx="876801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39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8" name="Стрілка: вигнута 57">
            <a:extLst>
              <a:ext uri="{FF2B5EF4-FFF2-40B4-BE49-F238E27FC236}">
                <a16:creationId xmlns:a16="http://schemas.microsoft.com/office/drawing/2014/main" id="{58C37818-1390-6EDE-FFB7-6786F1CAB3BD}"/>
              </a:ext>
            </a:extLst>
          </p:cNvPr>
          <p:cNvSpPr/>
          <p:nvPr/>
        </p:nvSpPr>
        <p:spPr>
          <a:xfrm>
            <a:off x="9684919" y="1791260"/>
            <a:ext cx="782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3" name="Стрілка: вигнута 1042">
            <a:extLst>
              <a:ext uri="{FF2B5EF4-FFF2-40B4-BE49-F238E27FC236}">
                <a16:creationId xmlns:a16="http://schemas.microsoft.com/office/drawing/2014/main" id="{6556A96E-9779-9D2A-AFFA-455A8E534CF4}"/>
              </a:ext>
            </a:extLst>
          </p:cNvPr>
          <p:cNvSpPr/>
          <p:nvPr/>
        </p:nvSpPr>
        <p:spPr>
          <a:xfrm>
            <a:off x="9334415" y="2022100"/>
            <a:ext cx="102823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4" name="Стрілка: вигнута 1043">
            <a:extLst>
              <a:ext uri="{FF2B5EF4-FFF2-40B4-BE49-F238E27FC236}">
                <a16:creationId xmlns:a16="http://schemas.microsoft.com/office/drawing/2014/main" id="{ED189D83-F187-8EC9-1C4E-C5D9FE2C7384}"/>
              </a:ext>
            </a:extLst>
          </p:cNvPr>
          <p:cNvSpPr/>
          <p:nvPr/>
        </p:nvSpPr>
        <p:spPr>
          <a:xfrm flipV="1">
            <a:off x="9686965" y="2240577"/>
            <a:ext cx="407912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70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5" name="Стрілка: вигнута 1044">
            <a:extLst>
              <a:ext uri="{FF2B5EF4-FFF2-40B4-BE49-F238E27FC236}">
                <a16:creationId xmlns:a16="http://schemas.microsoft.com/office/drawing/2014/main" id="{2413FE4A-327D-21FA-14C8-82FDCB5B7A71}"/>
              </a:ext>
            </a:extLst>
          </p:cNvPr>
          <p:cNvSpPr/>
          <p:nvPr/>
        </p:nvSpPr>
        <p:spPr>
          <a:xfrm flipV="1">
            <a:off x="9685314" y="2033051"/>
            <a:ext cx="562312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6EBF19C1-09EF-AF3D-D6DA-2BCB38D49C36}"/>
              </a:ext>
            </a:extLst>
          </p:cNvPr>
          <p:cNvSpPr/>
          <p:nvPr/>
        </p:nvSpPr>
        <p:spPr>
          <a:xfrm>
            <a:off x="6706760" y="781247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DC7F30B4-C828-FFA3-FC14-095DB0891EF7}"/>
              </a:ext>
            </a:extLst>
          </p:cNvPr>
          <p:cNvSpPr/>
          <p:nvPr/>
        </p:nvSpPr>
        <p:spPr>
          <a:xfrm>
            <a:off x="4427873" y="1624377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0E6D947D-7C78-9E5A-D9FD-B71DA3365CC7}"/>
              </a:ext>
            </a:extLst>
          </p:cNvPr>
          <p:cNvSpPr/>
          <p:nvPr/>
        </p:nvSpPr>
        <p:spPr>
          <a:xfrm>
            <a:off x="4274611" y="1875992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8C0D77A1-9C18-0DB9-2C91-1B6B1DF99386}"/>
              </a:ext>
            </a:extLst>
          </p:cNvPr>
          <p:cNvSpPr/>
          <p:nvPr/>
        </p:nvSpPr>
        <p:spPr>
          <a:xfrm>
            <a:off x="2987039" y="736044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FDFC226C-5FDC-CB76-B3AF-8E63CC399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3" y="746851"/>
            <a:ext cx="1148411" cy="87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98F581F9-2A5B-C485-5F09-E89E2B4398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991608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BB8F708-54FA-3269-21AC-FA173F7BB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110" y="3923276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3BC7A-20E8-0BCC-A8A4-91ED3969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80" y="488530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B44CE5A1-9A25-BB90-2ABB-6A95899B7284}"/>
              </a:ext>
            </a:extLst>
          </p:cNvPr>
          <p:cNvGrpSpPr/>
          <p:nvPr/>
        </p:nvGrpSpPr>
        <p:grpSpPr>
          <a:xfrm>
            <a:off x="2368034" y="1704766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C60F8413-1063-2DDD-849D-63364657832E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731A0-D67A-576D-F734-00447AADCB8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B2D55674-65F8-2B35-D201-5CAE92E335BD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CD306AF2-1E8F-E739-ADD4-F88644CA8273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E35D7F4-C8FB-69D9-6E3A-27C3E49C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6369C-CE89-D1C4-3CC7-7CE44DA0CFD6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C1AF635-B1A9-1A85-BDE6-58BB45E56675}"/>
              </a:ext>
            </a:extLst>
          </p:cNvPr>
          <p:cNvGrpSpPr/>
          <p:nvPr/>
        </p:nvGrpSpPr>
        <p:grpSpPr>
          <a:xfrm>
            <a:off x="10325458" y="1571455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1252762A-A81E-C52C-580C-37D223D46EF0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7BDC63C0-A742-BB20-FD89-DC6E2234508F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DEE9AA-8D05-75F4-DF94-9DC26E57913A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EB44549C-6A42-66C0-F82F-AEC5454F32D5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9DA843-E207-C5DE-73FB-CF6A99AAB06B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B35FB500-8E7C-0B03-D2D3-B09441C24BFD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45CF1-B2B1-D7BA-16AE-AC2EF4B813B8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EFAD7C07-6DA4-0A8E-C07A-F45688FD462C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72296-2A33-7B8C-F1E4-87EB256EB8A9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A1070883-AD1C-26D5-463A-021F429542FE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5D6CE-B500-AE61-A77F-5B76A9AE3C90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4DFFD2F-2088-7AA3-17BC-3A1FD1FA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152E8ABC-0231-58D8-09DE-76DB64BDFE97}"/>
              </a:ext>
            </a:extLst>
          </p:cNvPr>
          <p:cNvGrpSpPr/>
          <p:nvPr/>
        </p:nvGrpSpPr>
        <p:grpSpPr>
          <a:xfrm>
            <a:off x="4540803" y="2137467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A9E60726-F4B8-6B00-AB8C-06AC49F45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866099"/>
                </p:ext>
              </p:extLst>
            </p:nvPr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0" imgH="203040" progId="Equation.DSMT4">
                    <p:embed/>
                  </p:oleObj>
                </mc:Choice>
                <mc:Fallback>
                  <p:oleObj name="Equation" r:id="rId9" imgW="1143000" imgH="203040" progId="Equation.DSMT4">
                    <p:embed/>
                    <p:pic>
                      <p:nvPicPr>
                        <p:cNvPr id="41" name="Об'єкт 40">
                          <a:extLst>
                            <a:ext uri="{FF2B5EF4-FFF2-40B4-BE49-F238E27FC236}">
                              <a16:creationId xmlns:a16="http://schemas.microsoft.com/office/drawing/2014/main" id="{6162CD41-AF7F-861A-27BF-D87BC95218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6AB29E23-42C7-54FD-DF0E-F39418E05E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5589"/>
                </p:ext>
              </p:extLst>
            </p:nvPr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12520" imgH="203040" progId="Equation.DSMT4">
                    <p:embed/>
                  </p:oleObj>
                </mc:Choice>
                <mc:Fallback>
                  <p:oleObj name="Equation" r:id="rId11" imgW="812520" imgH="203040" progId="Equation.DSMT4">
                    <p:embed/>
                    <p:pic>
                      <p:nvPicPr>
                        <p:cNvPr id="43" name="Об'єкт 42">
                          <a:extLst>
                            <a:ext uri="{FF2B5EF4-FFF2-40B4-BE49-F238E27FC236}">
                              <a16:creationId xmlns:a16="http://schemas.microsoft.com/office/drawing/2014/main" id="{5257D052-A9E2-92CE-002E-18806084F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61197DFD-464F-03F5-3221-397013F21E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716785"/>
                </p:ext>
              </p:extLst>
            </p:nvPr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82400" imgH="203040" progId="Equation.DSMT4">
                    <p:embed/>
                  </p:oleObj>
                </mc:Choice>
                <mc:Fallback>
                  <p:oleObj name="Equation" r:id="rId13" imgW="482400" imgH="203040" progId="Equation.DSMT4">
                    <p:embed/>
                    <p:pic>
                      <p:nvPicPr>
                        <p:cNvPr id="44" name="Об'єкт 43">
                          <a:extLst>
                            <a:ext uri="{FF2B5EF4-FFF2-40B4-BE49-F238E27FC236}">
                              <a16:creationId xmlns:a16="http://schemas.microsoft.com/office/drawing/2014/main" id="{FDF0625A-C6BA-7944-36EA-8DADB02141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91D4FF4C-A8D1-BA9A-5807-5DBCD3B203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427100"/>
                </p:ext>
              </p:extLst>
            </p:nvPr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04560" imgH="203040" progId="Equation.DSMT4">
                    <p:embed/>
                  </p:oleObj>
                </mc:Choice>
                <mc:Fallback>
                  <p:oleObj name="Equation" r:id="rId15" imgW="304560" imgH="203040" progId="Equation.DSMT4">
                    <p:embed/>
                    <p:pic>
                      <p:nvPicPr>
                        <p:cNvPr id="45" name="Об'єкт 44">
                          <a:extLst>
                            <a:ext uri="{FF2B5EF4-FFF2-40B4-BE49-F238E27FC236}">
                              <a16:creationId xmlns:a16="http://schemas.microsoft.com/office/drawing/2014/main" id="{F5B57658-DE75-C210-18D2-BAE60A5D3E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" name="Групувати 1054">
            <a:extLst>
              <a:ext uri="{FF2B5EF4-FFF2-40B4-BE49-F238E27FC236}">
                <a16:creationId xmlns:a16="http://schemas.microsoft.com/office/drawing/2014/main" id="{4366E7BF-7035-AF35-50D2-6085B8E72782}"/>
              </a:ext>
            </a:extLst>
          </p:cNvPr>
          <p:cNvGrpSpPr/>
          <p:nvPr/>
        </p:nvGrpSpPr>
        <p:grpSpPr>
          <a:xfrm>
            <a:off x="8779146" y="1112204"/>
            <a:ext cx="902401" cy="1574176"/>
            <a:chOff x="8832589" y="4326746"/>
            <a:chExt cx="902401" cy="1574176"/>
          </a:xfrm>
        </p:grpSpPr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56F90319-F868-BD5B-FC90-B5356C863D26}"/>
                </a:ext>
              </a:extLst>
            </p:cNvPr>
            <p:cNvSpPr/>
            <p:nvPr/>
          </p:nvSpPr>
          <p:spPr>
            <a:xfrm>
              <a:off x="8891693" y="4368797"/>
              <a:ext cx="697628" cy="15321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3DEADA32-B1B6-232D-1C7F-A50064C5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9596327">
              <a:off x="8832589" y="4841703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A1731B-D8AD-2FF8-144A-88BB43252CBA}"/>
                </a:ext>
              </a:extLst>
            </p:cNvPr>
            <p:cNvSpPr txBox="1"/>
            <p:nvPr/>
          </p:nvSpPr>
          <p:spPr>
            <a:xfrm>
              <a:off x="8891694" y="4326746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765F9C6F-2A90-A364-45AC-EAA9A742C432}"/>
              </a:ext>
            </a:extLst>
          </p:cNvPr>
          <p:cNvSpPr/>
          <p:nvPr/>
        </p:nvSpPr>
        <p:spPr>
          <a:xfrm>
            <a:off x="7070752" y="1316653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41494033-DDC1-16FC-80A9-B8DEDCB3E649}"/>
              </a:ext>
            </a:extLst>
          </p:cNvPr>
          <p:cNvSpPr/>
          <p:nvPr/>
        </p:nvSpPr>
        <p:spPr>
          <a:xfrm>
            <a:off x="7160897" y="4024773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A2A24844-5F33-F666-8DEB-B16BEF904F47}"/>
              </a:ext>
            </a:extLst>
          </p:cNvPr>
          <p:cNvSpPr/>
          <p:nvPr/>
        </p:nvSpPr>
        <p:spPr>
          <a:xfrm>
            <a:off x="7160897" y="38056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3F6C9797-DE99-A692-A96A-A76EF4740C70}"/>
              </a:ext>
            </a:extLst>
          </p:cNvPr>
          <p:cNvSpPr/>
          <p:nvPr/>
        </p:nvSpPr>
        <p:spPr>
          <a:xfrm>
            <a:off x="7160897" y="358662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E24907BB-D545-6C5F-A757-94D72D2629C4}"/>
              </a:ext>
            </a:extLst>
          </p:cNvPr>
          <p:cNvSpPr/>
          <p:nvPr/>
        </p:nvSpPr>
        <p:spPr>
          <a:xfrm>
            <a:off x="7160897" y="33611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226E9191-949B-5876-0C27-95DBD841DD8E}"/>
              </a:ext>
            </a:extLst>
          </p:cNvPr>
          <p:cNvSpPr/>
          <p:nvPr/>
        </p:nvSpPr>
        <p:spPr>
          <a:xfrm>
            <a:off x="7160897" y="3138139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A2AE35A9-D9B1-3578-C2AB-E1DCE5668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5739"/>
              </p:ext>
            </p:extLst>
          </p:nvPr>
        </p:nvGraphicFramePr>
        <p:xfrm>
          <a:off x="3109182" y="880241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61760" imgH="228600" progId="Equation.DSMT4">
                  <p:embed/>
                </p:oleObj>
              </mc:Choice>
              <mc:Fallback>
                <p:oleObj name="Equation" r:id="rId18" imgW="76176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09182" y="880241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26A88228-3F66-A3C3-5D63-C15FDC24A86F}"/>
              </a:ext>
            </a:extLst>
          </p:cNvPr>
          <p:cNvSpPr/>
          <p:nvPr/>
        </p:nvSpPr>
        <p:spPr>
          <a:xfrm rot="5400000">
            <a:off x="4420245" y="1238504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8338F802-3AA1-5CD2-0A84-868220CA5272}"/>
              </a:ext>
            </a:extLst>
          </p:cNvPr>
          <p:cNvSpPr/>
          <p:nvPr/>
        </p:nvSpPr>
        <p:spPr>
          <a:xfrm rot="5400000">
            <a:off x="4172011" y="1351491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F294-1864-6DFF-9B38-52D1AD821C6E}"/>
              </a:ext>
            </a:extLst>
          </p:cNvPr>
          <p:cNvSpPr txBox="1"/>
          <p:nvPr/>
        </p:nvSpPr>
        <p:spPr>
          <a:xfrm>
            <a:off x="7240570" y="3238101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02168-B53F-ED43-5E61-311B3EAD62F1}"/>
              </a:ext>
            </a:extLst>
          </p:cNvPr>
          <p:cNvSpPr txBox="1"/>
          <p:nvPr/>
        </p:nvSpPr>
        <p:spPr>
          <a:xfrm>
            <a:off x="7250903" y="3456111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7C401-E2E0-E53E-20F4-4EB4B0BE6C95}"/>
              </a:ext>
            </a:extLst>
          </p:cNvPr>
          <p:cNvSpPr txBox="1"/>
          <p:nvPr/>
        </p:nvSpPr>
        <p:spPr>
          <a:xfrm>
            <a:off x="7286321" y="3683717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8815-2407-FB22-DC27-5E9416352FD4}"/>
              </a:ext>
            </a:extLst>
          </p:cNvPr>
          <p:cNvSpPr txBox="1"/>
          <p:nvPr/>
        </p:nvSpPr>
        <p:spPr>
          <a:xfrm>
            <a:off x="7227835" y="3921256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A8828-AF58-7545-1CC0-766544B3670D}"/>
              </a:ext>
            </a:extLst>
          </p:cNvPr>
          <p:cNvSpPr txBox="1"/>
          <p:nvPr/>
        </p:nvSpPr>
        <p:spPr>
          <a:xfrm>
            <a:off x="7114815" y="4120235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5EE8D-45EF-AC9B-78E8-662F38C932DF}"/>
              </a:ext>
            </a:extLst>
          </p:cNvPr>
          <p:cNvSpPr txBox="1"/>
          <p:nvPr/>
        </p:nvSpPr>
        <p:spPr>
          <a:xfrm>
            <a:off x="6862933" y="790592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92209-36E9-B7B2-685D-63DA51FC3F98}"/>
              </a:ext>
            </a:extLst>
          </p:cNvPr>
          <p:cNvSpPr txBox="1"/>
          <p:nvPr/>
        </p:nvSpPr>
        <p:spPr>
          <a:xfrm>
            <a:off x="7232003" y="1807646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0D327-3EC7-F114-021F-9C04F1974966}"/>
              </a:ext>
            </a:extLst>
          </p:cNvPr>
          <p:cNvSpPr txBox="1"/>
          <p:nvPr/>
        </p:nvSpPr>
        <p:spPr>
          <a:xfrm>
            <a:off x="6680370" y="3517866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3E9B2B76-49CA-A5B3-17F9-97D1E773C81D}"/>
              </a:ext>
            </a:extLst>
          </p:cNvPr>
          <p:cNvSpPr/>
          <p:nvPr/>
        </p:nvSpPr>
        <p:spPr>
          <a:xfrm>
            <a:off x="1411516" y="3119272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44204298-782D-4AE5-0B04-B7A42A100C3F}"/>
              </a:ext>
            </a:extLst>
          </p:cNvPr>
          <p:cNvSpPr/>
          <p:nvPr/>
        </p:nvSpPr>
        <p:spPr>
          <a:xfrm flipV="1">
            <a:off x="1426248" y="1628800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825101A8-D111-A198-0B65-12EF474C5F7D}"/>
              </a:ext>
            </a:extLst>
          </p:cNvPr>
          <p:cNvSpPr/>
          <p:nvPr/>
        </p:nvSpPr>
        <p:spPr>
          <a:xfrm flipV="1">
            <a:off x="1419745" y="1637493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3FC2E4-DFC5-66BB-9B35-E2C30787F6A9}"/>
              </a:ext>
            </a:extLst>
          </p:cNvPr>
          <p:cNvSpPr txBox="1"/>
          <p:nvPr/>
        </p:nvSpPr>
        <p:spPr>
          <a:xfrm>
            <a:off x="860748" y="969080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SCAPS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DE6469-C91D-3204-0DDD-AE3594F7AAD1}"/>
              </a:ext>
            </a:extLst>
          </p:cNvPr>
          <p:cNvSpPr txBox="1"/>
          <p:nvPr/>
        </p:nvSpPr>
        <p:spPr>
          <a:xfrm rot="1638538">
            <a:off x="579793" y="21641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AB66BB-41C5-86F3-3A53-0B406AC3C894}"/>
              </a:ext>
            </a:extLst>
          </p:cNvPr>
          <p:cNvSpPr txBox="1"/>
          <p:nvPr/>
        </p:nvSpPr>
        <p:spPr>
          <a:xfrm rot="20143709">
            <a:off x="461217" y="299219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0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99142320-5725-4C40-1A25-B2872225F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14002"/>
              </p:ext>
            </p:extLst>
          </p:nvPr>
        </p:nvGraphicFramePr>
        <p:xfrm>
          <a:off x="37533" y="5015918"/>
          <a:ext cx="1370495" cy="74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215640" progId="Equation.DSMT4">
                  <p:embed/>
                </p:oleObj>
              </mc:Choice>
              <mc:Fallback>
                <p:oleObj name="Equation" r:id="rId20" imgW="393480" imgH="21564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533" y="5015918"/>
                        <a:ext cx="1370495" cy="748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22527A6-9EB1-5CE9-F949-BF1655CD3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5135"/>
              </p:ext>
            </p:extLst>
          </p:nvPr>
        </p:nvGraphicFramePr>
        <p:xfrm>
          <a:off x="10396087" y="5015918"/>
          <a:ext cx="1414845" cy="76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228600" progId="Equation.DSMT4">
                  <p:embed/>
                </p:oleObj>
              </mc:Choice>
              <mc:Fallback>
                <p:oleObj name="Equation" r:id="rId22" imgW="419040" imgH="22860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396087" y="5015918"/>
                        <a:ext cx="1414845" cy="76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Стрілка: вигнута 1048">
            <a:extLst>
              <a:ext uri="{FF2B5EF4-FFF2-40B4-BE49-F238E27FC236}">
                <a16:creationId xmlns:a16="http://schemas.microsoft.com/office/drawing/2014/main" id="{6FEAF4B0-67C7-D8BA-9E73-CC8C68152396}"/>
              </a:ext>
            </a:extLst>
          </p:cNvPr>
          <p:cNvSpPr/>
          <p:nvPr/>
        </p:nvSpPr>
        <p:spPr>
          <a:xfrm>
            <a:off x="9545488" y="2800197"/>
            <a:ext cx="599247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630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0" name="Стрілка: вигнута 1049">
            <a:extLst>
              <a:ext uri="{FF2B5EF4-FFF2-40B4-BE49-F238E27FC236}">
                <a16:creationId xmlns:a16="http://schemas.microsoft.com/office/drawing/2014/main" id="{5D4F4843-A430-81A3-9088-E390CA3254BC}"/>
              </a:ext>
            </a:extLst>
          </p:cNvPr>
          <p:cNvSpPr/>
          <p:nvPr/>
        </p:nvSpPr>
        <p:spPr>
          <a:xfrm>
            <a:off x="9545488" y="3031058"/>
            <a:ext cx="599247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grpSp>
        <p:nvGrpSpPr>
          <p:cNvPr id="1052" name="Групувати 1051">
            <a:extLst>
              <a:ext uri="{FF2B5EF4-FFF2-40B4-BE49-F238E27FC236}">
                <a16:creationId xmlns:a16="http://schemas.microsoft.com/office/drawing/2014/main" id="{D85C0BD3-1294-B915-5B00-C142C8F0C5D4}"/>
              </a:ext>
            </a:extLst>
          </p:cNvPr>
          <p:cNvGrpSpPr/>
          <p:nvPr/>
        </p:nvGrpSpPr>
        <p:grpSpPr>
          <a:xfrm flipV="1">
            <a:off x="9534039" y="3280025"/>
            <a:ext cx="599247" cy="620160"/>
            <a:chOff x="8277407" y="5646854"/>
            <a:chExt cx="599247" cy="620160"/>
          </a:xfrm>
        </p:grpSpPr>
        <p:sp>
          <p:nvSpPr>
            <p:cNvPr id="1053" name="Стрілка: вигнута 1052">
              <a:extLst>
                <a:ext uri="{FF2B5EF4-FFF2-40B4-BE49-F238E27FC236}">
                  <a16:creationId xmlns:a16="http://schemas.microsoft.com/office/drawing/2014/main" id="{7BB271B2-C320-D5B2-ACD2-40EDCF367B8D}"/>
                </a:ext>
              </a:extLst>
            </p:cNvPr>
            <p:cNvSpPr/>
            <p:nvPr/>
          </p:nvSpPr>
          <p:spPr>
            <a:xfrm>
              <a:off x="8277407" y="5646854"/>
              <a:ext cx="599247" cy="38929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398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054" name="Стрілка: вигнута 1053">
              <a:extLst>
                <a:ext uri="{FF2B5EF4-FFF2-40B4-BE49-F238E27FC236}">
                  <a16:creationId xmlns:a16="http://schemas.microsoft.com/office/drawing/2014/main" id="{341FB0E3-9CAF-2DF3-46AC-AC66A6AD1A55}"/>
                </a:ext>
              </a:extLst>
            </p:cNvPr>
            <p:cNvSpPr/>
            <p:nvPr/>
          </p:nvSpPr>
          <p:spPr>
            <a:xfrm>
              <a:off x="8277407" y="587771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04A8B41-2678-144A-0D8A-90FDA8082C0F}"/>
              </a:ext>
            </a:extLst>
          </p:cNvPr>
          <p:cNvSpPr txBox="1"/>
          <p:nvPr/>
        </p:nvSpPr>
        <p:spPr>
          <a:xfrm>
            <a:off x="2232272" y="43684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Collection</a:t>
            </a:r>
            <a:endParaRPr lang="uk-UA" sz="20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F84A7FF-EDE7-CAD0-8D43-D1284D11A8E0}"/>
              </a:ext>
            </a:extLst>
          </p:cNvPr>
          <p:cNvSpPr txBox="1"/>
          <p:nvPr/>
        </p:nvSpPr>
        <p:spPr>
          <a:xfrm>
            <a:off x="6038826" y="43047"/>
            <a:ext cx="269776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Pre-Processing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DF11971-9EA7-5F28-E8A4-17461554945F}"/>
              </a:ext>
            </a:extLst>
          </p:cNvPr>
          <p:cNvSpPr txBox="1"/>
          <p:nvPr/>
        </p:nvSpPr>
        <p:spPr>
          <a:xfrm>
            <a:off x="10040795" y="58091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ML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3" name="Стрілка: униз 1072">
            <a:extLst>
              <a:ext uri="{FF2B5EF4-FFF2-40B4-BE49-F238E27FC236}">
                <a16:creationId xmlns:a16="http://schemas.microsoft.com/office/drawing/2014/main" id="{09B7B0E1-4D54-363D-CC41-A364F113A5EC}"/>
              </a:ext>
            </a:extLst>
          </p:cNvPr>
          <p:cNvSpPr/>
          <p:nvPr/>
        </p:nvSpPr>
        <p:spPr>
          <a:xfrm>
            <a:off x="10862254" y="4120235"/>
            <a:ext cx="366455" cy="885727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80E33BA9-299B-7853-B289-37C3438E0BAC}"/>
              </a:ext>
            </a:extLst>
          </p:cNvPr>
          <p:cNvSpPr txBox="1"/>
          <p:nvPr/>
        </p:nvSpPr>
        <p:spPr>
          <a:xfrm>
            <a:off x="9278389" y="4367535"/>
            <a:ext cx="14945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Regression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Прямокутник: округлені кути 1075">
            <a:extLst>
              <a:ext uri="{FF2B5EF4-FFF2-40B4-BE49-F238E27FC236}">
                <a16:creationId xmlns:a16="http://schemas.microsoft.com/office/drawing/2014/main" id="{4687693A-6E10-B1A1-5169-666C660455CE}"/>
              </a:ext>
            </a:extLst>
          </p:cNvPr>
          <p:cNvSpPr/>
          <p:nvPr/>
        </p:nvSpPr>
        <p:spPr>
          <a:xfrm>
            <a:off x="3848937" y="5150724"/>
            <a:ext cx="2857823" cy="563019"/>
          </a:xfrm>
          <a:prstGeom prst="roundRect">
            <a:avLst>
              <a:gd name="adj" fmla="val 42055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MSE, MAPE, R</a:t>
            </a:r>
            <a:r>
              <a:rPr lang="en-US" sz="22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uk-UA" sz="22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9836648-F69D-E0ED-9FF4-DBB03B737535}"/>
              </a:ext>
            </a:extLst>
          </p:cNvPr>
          <p:cNvSpPr txBox="1"/>
          <p:nvPr/>
        </p:nvSpPr>
        <p:spPr>
          <a:xfrm>
            <a:off x="4131118" y="4636508"/>
            <a:ext cx="231161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Evaluation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Стрілка: вправо 1077">
            <a:extLst>
              <a:ext uri="{FF2B5EF4-FFF2-40B4-BE49-F238E27FC236}">
                <a16:creationId xmlns:a16="http://schemas.microsoft.com/office/drawing/2014/main" id="{311A368C-D3A5-25B9-E85D-815D07B64115}"/>
              </a:ext>
            </a:extLst>
          </p:cNvPr>
          <p:cNvSpPr/>
          <p:nvPr/>
        </p:nvSpPr>
        <p:spPr>
          <a:xfrm>
            <a:off x="1426249" y="5362540"/>
            <a:ext cx="2422688" cy="150625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9" name="Стрілка: вправо 1078">
            <a:extLst>
              <a:ext uri="{FF2B5EF4-FFF2-40B4-BE49-F238E27FC236}">
                <a16:creationId xmlns:a16="http://schemas.microsoft.com/office/drawing/2014/main" id="{E0F370B6-7BAB-FCE7-95AF-F194FB568AF2}"/>
              </a:ext>
            </a:extLst>
          </p:cNvPr>
          <p:cNvSpPr/>
          <p:nvPr/>
        </p:nvSpPr>
        <p:spPr>
          <a:xfrm flipH="1">
            <a:off x="6706760" y="5348994"/>
            <a:ext cx="3618698" cy="164171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79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4B6F2-E21B-C12C-505E-6268A537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52B2C8AB-6698-E786-DB59-6F780D9B6160}"/>
              </a:ext>
            </a:extLst>
          </p:cNvPr>
          <p:cNvSpPr/>
          <p:nvPr/>
        </p:nvSpPr>
        <p:spPr>
          <a:xfrm>
            <a:off x="6706760" y="573022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5024B530-FC2B-9474-AE5E-D1787F1FFCD8}"/>
              </a:ext>
            </a:extLst>
          </p:cNvPr>
          <p:cNvSpPr/>
          <p:nvPr/>
        </p:nvSpPr>
        <p:spPr>
          <a:xfrm>
            <a:off x="4427873" y="1416152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BCFF1283-7938-1219-2CF3-D9B10F22F617}"/>
              </a:ext>
            </a:extLst>
          </p:cNvPr>
          <p:cNvSpPr/>
          <p:nvPr/>
        </p:nvSpPr>
        <p:spPr>
          <a:xfrm>
            <a:off x="4274611" y="1667767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AD0830A9-70A7-C4B7-3DB1-48EEA68B630F}"/>
              </a:ext>
            </a:extLst>
          </p:cNvPr>
          <p:cNvSpPr/>
          <p:nvPr/>
        </p:nvSpPr>
        <p:spPr>
          <a:xfrm>
            <a:off x="2987039" y="527819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29D84927-55EB-039F-E465-B0D4189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3" y="538626"/>
            <a:ext cx="1148411" cy="87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1B175745-C0BC-70D4-8716-A35F8E31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783383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B3517F9-A6DE-55C9-3284-2E1B50D7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8" y="3933784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31357A-FBA9-E464-17BD-76510587D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80" y="280305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1D5B9490-1A19-4D2E-3C7F-51796CBD4BA4}"/>
              </a:ext>
            </a:extLst>
          </p:cNvPr>
          <p:cNvGrpSpPr/>
          <p:nvPr/>
        </p:nvGrpSpPr>
        <p:grpSpPr>
          <a:xfrm>
            <a:off x="2368034" y="1496541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6B7A1BBC-EEEA-A757-CCEB-3FC077D1A644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184E-2D4D-1B67-19E8-A8C01AD676B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C57DC81F-C49D-9B3D-931C-6CE6B0DB8333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B06B0C4A-77E8-0F26-0C88-8DBB166F4130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61DC0B3-A6F3-4475-C213-887007F4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BE65B7-AA5D-136E-752E-0FF077012310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F4C6C5FC-676F-CBEE-36BA-5E37CBA57582}"/>
              </a:ext>
            </a:extLst>
          </p:cNvPr>
          <p:cNvGrpSpPr/>
          <p:nvPr/>
        </p:nvGrpSpPr>
        <p:grpSpPr>
          <a:xfrm>
            <a:off x="9545083" y="3546830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A2862D96-E71A-F8FF-4056-12B7E3C596BD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63CFFDB4-9598-6D3C-1962-5E657C86DDC1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DE3D0F-4AF6-D658-19F1-C039981FEBDE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38A54245-3CD1-1473-2B37-1D586B021B96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585FE4-1397-9C8D-E8DA-D63E80CDB957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2FBCAA38-04D5-6724-4EB6-DBBDA56FD7E3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CAE86E-526A-4D67-4895-FE16583640C5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B8CEBA39-DC57-7899-C356-0A561E186923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4DAF5D-5183-0666-D8FD-60B0D5399908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271EB05D-BEB3-B845-C19E-E94D9653CBC5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B3CE02-F720-D8C3-B947-918F21C8C0E9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82617D7-0697-101E-63A7-1A8B9671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aphicFrame>
        <p:nvGraphicFramePr>
          <p:cNvPr id="41" name="Об'єкт 40">
            <a:extLst>
              <a:ext uri="{FF2B5EF4-FFF2-40B4-BE49-F238E27FC236}">
                <a16:creationId xmlns:a16="http://schemas.microsoft.com/office/drawing/2014/main" id="{F73C1D32-6BF4-5586-4853-FC4CB9BD9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5781" y="5947850"/>
          <a:ext cx="3508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228600" progId="Equation.DSMT4">
                  <p:embed/>
                </p:oleObj>
              </mc:Choice>
              <mc:Fallback>
                <p:oleObj name="Equation" r:id="rId8" imgW="2019240" imgH="228600" progId="Equation.DSMT4">
                  <p:embed/>
                  <p:pic>
                    <p:nvPicPr>
                      <p:cNvPr id="41" name="Об'єкт 40">
                        <a:extLst>
                          <a:ext uri="{FF2B5EF4-FFF2-40B4-BE49-F238E27FC236}">
                            <a16:creationId xmlns:a16="http://schemas.microsoft.com/office/drawing/2014/main" id="{6162CD41-AF7F-861A-27BF-D87BC952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5781" y="5947850"/>
                        <a:ext cx="35083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'єкт 42">
            <a:extLst>
              <a:ext uri="{FF2B5EF4-FFF2-40B4-BE49-F238E27FC236}">
                <a16:creationId xmlns:a16="http://schemas.microsoft.com/office/drawing/2014/main" id="{BB7F89A3-F56C-2E02-2B59-76EEFE35F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5687" y="6320609"/>
          <a:ext cx="2979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228600" progId="Equation.DSMT4">
                  <p:embed/>
                </p:oleObj>
              </mc:Choice>
              <mc:Fallback>
                <p:oleObj name="Equation" r:id="rId10" imgW="1714320" imgH="228600" progId="Equation.DSMT4">
                  <p:embed/>
                  <p:pic>
                    <p:nvPicPr>
                      <p:cNvPr id="43" name="Об'єкт 42">
                        <a:extLst>
                          <a:ext uri="{FF2B5EF4-FFF2-40B4-BE49-F238E27FC236}">
                            <a16:creationId xmlns:a16="http://schemas.microsoft.com/office/drawing/2014/main" id="{5257D052-A9E2-92CE-002E-18806084F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5687" y="6320609"/>
                        <a:ext cx="2979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'єкт 43">
            <a:extLst>
              <a:ext uri="{FF2B5EF4-FFF2-40B4-BE49-F238E27FC236}">
                <a16:creationId xmlns:a16="http://schemas.microsoft.com/office/drawing/2014/main" id="{AB73CB13-F656-E3FB-7C99-399BC5A46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6320609"/>
          <a:ext cx="2362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28600" progId="Equation.DSMT4">
                  <p:embed/>
                </p:oleObj>
              </mc:Choice>
              <mc:Fallback>
                <p:oleObj name="Equation" r:id="rId12" imgW="1358640" imgH="228600" progId="Equation.DSMT4">
                  <p:embed/>
                  <p:pic>
                    <p:nvPicPr>
                      <p:cNvPr id="44" name="Об'єкт 43">
                        <a:extLst>
                          <a:ext uri="{FF2B5EF4-FFF2-40B4-BE49-F238E27FC236}">
                            <a16:creationId xmlns:a16="http://schemas.microsoft.com/office/drawing/2014/main" id="{FDF0625A-C6BA-7944-36EA-8DADB0214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32407" y="6320609"/>
                        <a:ext cx="23622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'єкт 44">
            <a:extLst>
              <a:ext uri="{FF2B5EF4-FFF2-40B4-BE49-F238E27FC236}">
                <a16:creationId xmlns:a16="http://schemas.microsoft.com/office/drawing/2014/main" id="{4707DE24-C9E1-2A50-974F-F7DEA4D2D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5947850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228600" progId="Equation.DSMT4">
                  <p:embed/>
                </p:oleObj>
              </mc:Choice>
              <mc:Fallback>
                <p:oleObj name="Equation" r:id="rId14" imgW="115560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2407" y="5947850"/>
                        <a:ext cx="20097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B38E04EB-4962-46AD-23B4-A1DB7F9C8481}"/>
              </a:ext>
            </a:extLst>
          </p:cNvPr>
          <p:cNvGrpSpPr/>
          <p:nvPr/>
        </p:nvGrpSpPr>
        <p:grpSpPr>
          <a:xfrm>
            <a:off x="4540803" y="1929242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211ECF4F-550D-DAA8-B083-22053E9FB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3000" imgH="203040" progId="Equation.DSMT4">
                    <p:embed/>
                  </p:oleObj>
                </mc:Choice>
                <mc:Fallback>
                  <p:oleObj name="Equation" r:id="rId16" imgW="1143000" imgH="203040" progId="Equation.DSMT4">
                    <p:embed/>
                    <p:pic>
                      <p:nvPicPr>
                        <p:cNvPr id="49" name="Об'єкт 48">
                          <a:extLst>
                            <a:ext uri="{FF2B5EF4-FFF2-40B4-BE49-F238E27FC236}">
                              <a16:creationId xmlns:a16="http://schemas.microsoft.com/office/drawing/2014/main" id="{A9E60726-F4B8-6B00-AB8C-06AC49F45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1D1E0A44-5049-D758-CF2A-A225967AB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520" imgH="203040" progId="Equation.DSMT4">
                    <p:embed/>
                  </p:oleObj>
                </mc:Choice>
                <mc:Fallback>
                  <p:oleObj name="Equation" r:id="rId18" imgW="812520" imgH="203040" progId="Equation.DSMT4">
                    <p:embed/>
                    <p:pic>
                      <p:nvPicPr>
                        <p:cNvPr id="50" name="Об'єкт 49">
                          <a:extLst>
                            <a:ext uri="{FF2B5EF4-FFF2-40B4-BE49-F238E27FC236}">
                              <a16:creationId xmlns:a16="http://schemas.microsoft.com/office/drawing/2014/main" id="{6AB29E23-42C7-54FD-DF0E-F39418E05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CCBA703F-C996-A329-DF4D-FBF4D3D40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82400" imgH="203040" progId="Equation.DSMT4">
                    <p:embed/>
                  </p:oleObj>
                </mc:Choice>
                <mc:Fallback>
                  <p:oleObj name="Equation" r:id="rId20" imgW="482400" imgH="203040" progId="Equation.DSMT4">
                    <p:embed/>
                    <p:pic>
                      <p:nvPicPr>
                        <p:cNvPr id="51" name="Об'єкт 50">
                          <a:extLst>
                            <a:ext uri="{FF2B5EF4-FFF2-40B4-BE49-F238E27FC236}">
                              <a16:creationId xmlns:a16="http://schemas.microsoft.com/office/drawing/2014/main" id="{61197DFD-464F-03F5-3221-397013F21E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2EA71AA4-CC20-883E-C327-110F9B5CD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203040" progId="Equation.DSMT4">
                    <p:embed/>
                  </p:oleObj>
                </mc:Choice>
                <mc:Fallback>
                  <p:oleObj name="Equation" r:id="rId22" imgW="304560" imgH="203040" progId="Equation.DSMT4">
                    <p:embed/>
                    <p:pic>
                      <p:nvPicPr>
                        <p:cNvPr id="52" name="Об'єкт 51">
                          <a:extLst>
                            <a:ext uri="{FF2B5EF4-FFF2-40B4-BE49-F238E27FC236}">
                              <a16:creationId xmlns:a16="http://schemas.microsoft.com/office/drawing/2014/main" id="{91D4FF4C-A8D1-BA9A-5807-5DBCD3B203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B22E4FE7-3EBA-E00A-8AC7-B1087BDE315B}"/>
              </a:ext>
            </a:extLst>
          </p:cNvPr>
          <p:cNvGrpSpPr/>
          <p:nvPr/>
        </p:nvGrpSpPr>
        <p:grpSpPr>
          <a:xfrm>
            <a:off x="9245122" y="780798"/>
            <a:ext cx="902401" cy="1574176"/>
            <a:chOff x="7506395" y="4210138"/>
            <a:chExt cx="902401" cy="1574176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F257E3E5-03D8-4BC2-95DD-53D4E93B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19596327">
              <a:off x="7506395" y="4725095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139349-BCBA-EBA7-30C4-5A7090526B93}"/>
                </a:ext>
              </a:extLst>
            </p:cNvPr>
            <p:cNvSpPr txBox="1"/>
            <p:nvPr/>
          </p:nvSpPr>
          <p:spPr>
            <a:xfrm>
              <a:off x="7565500" y="4210138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762E905D-B977-A385-CC84-ACED2CE2E228}"/>
                </a:ext>
              </a:extLst>
            </p:cNvPr>
            <p:cNvSpPr/>
            <p:nvPr/>
          </p:nvSpPr>
          <p:spPr>
            <a:xfrm>
              <a:off x="7565499" y="4252189"/>
              <a:ext cx="697628" cy="15321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F81F6221-7FB1-059B-35BE-3CD7E25A9C9B}"/>
              </a:ext>
            </a:extLst>
          </p:cNvPr>
          <p:cNvSpPr/>
          <p:nvPr/>
        </p:nvSpPr>
        <p:spPr>
          <a:xfrm>
            <a:off x="7070752" y="1108428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B7C59478-CFB8-2562-C3BD-8D4565E57691}"/>
              </a:ext>
            </a:extLst>
          </p:cNvPr>
          <p:cNvSpPr/>
          <p:nvPr/>
        </p:nvSpPr>
        <p:spPr>
          <a:xfrm>
            <a:off x="7160897" y="3816548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491C9412-57C5-E4C7-EF37-4621A72C5375}"/>
              </a:ext>
            </a:extLst>
          </p:cNvPr>
          <p:cNvSpPr/>
          <p:nvPr/>
        </p:nvSpPr>
        <p:spPr>
          <a:xfrm>
            <a:off x="7160897" y="35974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B75CCF91-A2D7-F212-530F-636A54439FEE}"/>
              </a:ext>
            </a:extLst>
          </p:cNvPr>
          <p:cNvSpPr/>
          <p:nvPr/>
        </p:nvSpPr>
        <p:spPr>
          <a:xfrm>
            <a:off x="7160897" y="33783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A3408A40-01F4-5894-06D7-B88F503039AF}"/>
              </a:ext>
            </a:extLst>
          </p:cNvPr>
          <p:cNvSpPr/>
          <p:nvPr/>
        </p:nvSpPr>
        <p:spPr>
          <a:xfrm>
            <a:off x="7160897" y="31529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D3713DBC-48F6-2A9A-E674-C85595135849}"/>
              </a:ext>
            </a:extLst>
          </p:cNvPr>
          <p:cNvSpPr/>
          <p:nvPr/>
        </p:nvSpPr>
        <p:spPr>
          <a:xfrm>
            <a:off x="7160897" y="2929914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D0F84217-7EAB-3245-6F82-14C72FF8D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182" y="672016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61760" imgH="228600" progId="Equation.DSMT4">
                  <p:embed/>
                </p:oleObj>
              </mc:Choice>
              <mc:Fallback>
                <p:oleObj name="Equation" r:id="rId25" imgW="761760" imgH="22860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09182" y="672016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FEB75AE1-9DA2-17B2-FF4B-6F704F014C87}"/>
              </a:ext>
            </a:extLst>
          </p:cNvPr>
          <p:cNvSpPr/>
          <p:nvPr/>
        </p:nvSpPr>
        <p:spPr>
          <a:xfrm rot="5400000">
            <a:off x="4420245" y="1030279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C92C0FCB-F537-E4EA-3E50-10D0CBA169CC}"/>
              </a:ext>
            </a:extLst>
          </p:cNvPr>
          <p:cNvSpPr/>
          <p:nvPr/>
        </p:nvSpPr>
        <p:spPr>
          <a:xfrm rot="5400000">
            <a:off x="4172011" y="1143266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F354D-0C52-91EA-410D-2722F77623DC}"/>
              </a:ext>
            </a:extLst>
          </p:cNvPr>
          <p:cNvSpPr txBox="1"/>
          <p:nvPr/>
        </p:nvSpPr>
        <p:spPr>
          <a:xfrm>
            <a:off x="7240570" y="3029876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172E7-7513-0931-BC1C-5ACB452AB0D1}"/>
              </a:ext>
            </a:extLst>
          </p:cNvPr>
          <p:cNvSpPr txBox="1"/>
          <p:nvPr/>
        </p:nvSpPr>
        <p:spPr>
          <a:xfrm>
            <a:off x="7250903" y="3247886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31C25-D713-91EC-AFCF-FF1BDA408470}"/>
              </a:ext>
            </a:extLst>
          </p:cNvPr>
          <p:cNvSpPr txBox="1"/>
          <p:nvPr/>
        </p:nvSpPr>
        <p:spPr>
          <a:xfrm>
            <a:off x="7286321" y="3475492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C66CB-D24D-48A6-EFD0-2BE512F0DEDD}"/>
              </a:ext>
            </a:extLst>
          </p:cNvPr>
          <p:cNvSpPr txBox="1"/>
          <p:nvPr/>
        </p:nvSpPr>
        <p:spPr>
          <a:xfrm>
            <a:off x="7227835" y="3713031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AE1EE-67DC-8FF3-D9F1-0CF8DAB9F89A}"/>
              </a:ext>
            </a:extLst>
          </p:cNvPr>
          <p:cNvSpPr txBox="1"/>
          <p:nvPr/>
        </p:nvSpPr>
        <p:spPr>
          <a:xfrm>
            <a:off x="7114815" y="3912010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55824-94AC-E7E6-9A6B-A95C42211257}"/>
              </a:ext>
            </a:extLst>
          </p:cNvPr>
          <p:cNvSpPr txBox="1"/>
          <p:nvPr/>
        </p:nvSpPr>
        <p:spPr>
          <a:xfrm>
            <a:off x="6862933" y="582367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28D3D-962D-61CE-6D34-FDBEB36F6AEC}"/>
              </a:ext>
            </a:extLst>
          </p:cNvPr>
          <p:cNvSpPr txBox="1"/>
          <p:nvPr/>
        </p:nvSpPr>
        <p:spPr>
          <a:xfrm>
            <a:off x="7232003" y="1599421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80115-8A3A-8847-76C4-4EC8ECB632D6}"/>
              </a:ext>
            </a:extLst>
          </p:cNvPr>
          <p:cNvSpPr txBox="1"/>
          <p:nvPr/>
        </p:nvSpPr>
        <p:spPr>
          <a:xfrm>
            <a:off x="6680370" y="3309641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BE15275A-1F25-9FAB-9C02-E22F99DE3712}"/>
              </a:ext>
            </a:extLst>
          </p:cNvPr>
          <p:cNvSpPr/>
          <p:nvPr/>
        </p:nvSpPr>
        <p:spPr>
          <a:xfrm>
            <a:off x="1411516" y="2911047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7920CBA2-03FF-E664-BFA9-D9E0B5AB5E47}"/>
              </a:ext>
            </a:extLst>
          </p:cNvPr>
          <p:cNvSpPr/>
          <p:nvPr/>
        </p:nvSpPr>
        <p:spPr>
          <a:xfrm flipV="1">
            <a:off x="1426248" y="1420575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5C99D3D7-05D4-8773-CDEC-B3B193DEAB1E}"/>
              </a:ext>
            </a:extLst>
          </p:cNvPr>
          <p:cNvSpPr/>
          <p:nvPr/>
        </p:nvSpPr>
        <p:spPr>
          <a:xfrm flipV="1">
            <a:off x="1419745" y="1429268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F606C-EC1C-D445-3BA9-0BE91F5E123C}"/>
              </a:ext>
            </a:extLst>
          </p:cNvPr>
          <p:cNvSpPr txBox="1"/>
          <p:nvPr/>
        </p:nvSpPr>
        <p:spPr>
          <a:xfrm>
            <a:off x="860748" y="76085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SCAPS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90F22F-D404-BB04-6784-E4B3EE446328}"/>
              </a:ext>
            </a:extLst>
          </p:cNvPr>
          <p:cNvSpPr txBox="1"/>
          <p:nvPr/>
        </p:nvSpPr>
        <p:spPr>
          <a:xfrm rot="1638538">
            <a:off x="513269" y="1940493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F7D9D-0090-286C-3CE6-EEFD8365C6A0}"/>
              </a:ext>
            </a:extLst>
          </p:cNvPr>
          <p:cNvSpPr txBox="1"/>
          <p:nvPr/>
        </p:nvSpPr>
        <p:spPr>
          <a:xfrm rot="20143709">
            <a:off x="114450" y="2859174"/>
            <a:ext cx="2020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2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AADB8D1B-205F-E922-E6EA-5F1668D4C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010" y="4824363"/>
          <a:ext cx="983158" cy="53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15640" progId="Equation.DSMT4">
                  <p:embed/>
                </p:oleObj>
              </mc:Choice>
              <mc:Fallback>
                <p:oleObj name="Equation" r:id="rId27" imgW="393480" imgH="21564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57010" y="4824363"/>
                        <a:ext cx="983158" cy="53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406C521-212D-2974-1E26-30E2547BA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981575"/>
          <a:ext cx="1046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040" imgH="228600" progId="Equation.DSMT4">
                  <p:embed/>
                </p:oleObj>
              </mc:Choice>
              <mc:Fallback>
                <p:oleObj name="Equation" r:id="rId29" imgW="419040" imgH="228600" progId="Equation.DSMT4">
                  <p:embed/>
                  <p:pic>
                    <p:nvPicPr>
                      <p:cNvPr id="56" name="Об'єкт 55">
                        <a:extLst>
                          <a:ext uri="{FF2B5EF4-FFF2-40B4-BE49-F238E27FC236}">
                            <a16:creationId xmlns:a16="http://schemas.microsoft.com/office/drawing/2014/main" id="{B22527A6-9EB1-5CE9-F949-BF1655CD3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68763" y="4981575"/>
                        <a:ext cx="1046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652F8A84-F141-299E-2B03-943287041F07}"/>
              </a:ext>
            </a:extLst>
          </p:cNvPr>
          <p:cNvGrpSpPr/>
          <p:nvPr/>
        </p:nvGrpSpPr>
        <p:grpSpPr>
          <a:xfrm>
            <a:off x="9225102" y="2591972"/>
            <a:ext cx="919633" cy="1099988"/>
            <a:chOff x="6965935" y="5631255"/>
            <a:chExt cx="919633" cy="1099988"/>
          </a:xfrm>
        </p:grpSpPr>
        <p:sp>
          <p:nvSpPr>
            <p:cNvPr id="3" name="Стрілка: вигнута 2">
              <a:extLst>
                <a:ext uri="{FF2B5EF4-FFF2-40B4-BE49-F238E27FC236}">
                  <a16:creationId xmlns:a16="http://schemas.microsoft.com/office/drawing/2014/main" id="{6D152809-4A4A-00EC-ABF3-08CD791F5439}"/>
                </a:ext>
              </a:extLst>
            </p:cNvPr>
            <p:cNvSpPr/>
            <p:nvPr/>
          </p:nvSpPr>
          <p:spPr>
            <a:xfrm>
              <a:off x="7286321" y="563125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8" name="Стрілка: вигнута 7">
              <a:extLst>
                <a:ext uri="{FF2B5EF4-FFF2-40B4-BE49-F238E27FC236}">
                  <a16:creationId xmlns:a16="http://schemas.microsoft.com/office/drawing/2014/main" id="{9AFBCD8D-DB54-2208-ED67-23D35326DC51}"/>
                </a:ext>
              </a:extLst>
            </p:cNvPr>
            <p:cNvSpPr/>
            <p:nvPr/>
          </p:nvSpPr>
          <p:spPr>
            <a:xfrm>
              <a:off x="7286321" y="5862116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9" name="Стрілка: вигнута 8">
              <a:extLst>
                <a:ext uri="{FF2B5EF4-FFF2-40B4-BE49-F238E27FC236}">
                  <a16:creationId xmlns:a16="http://schemas.microsoft.com/office/drawing/2014/main" id="{9B814AFB-1126-607E-3BDB-EC109D661DCF}"/>
                </a:ext>
              </a:extLst>
            </p:cNvPr>
            <p:cNvSpPr/>
            <p:nvPr/>
          </p:nvSpPr>
          <p:spPr>
            <a:xfrm>
              <a:off x="6965935" y="6083924"/>
              <a:ext cx="913598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81C8E381-9004-AAAD-8AD8-2514C96ACCD6}"/>
                </a:ext>
              </a:extLst>
            </p:cNvPr>
            <p:cNvGrpSpPr/>
            <p:nvPr/>
          </p:nvGrpSpPr>
          <p:grpSpPr>
            <a:xfrm flipV="1">
              <a:off x="7274872" y="6111083"/>
              <a:ext cx="599247" cy="620160"/>
              <a:chOff x="8277407" y="5646854"/>
              <a:chExt cx="599247" cy="620160"/>
            </a:xfrm>
          </p:grpSpPr>
          <p:sp>
            <p:nvSpPr>
              <p:cNvPr id="29" name="Стрілка: вигнута 28">
                <a:extLst>
                  <a:ext uri="{FF2B5EF4-FFF2-40B4-BE49-F238E27FC236}">
                    <a16:creationId xmlns:a16="http://schemas.microsoft.com/office/drawing/2014/main" id="{88D3DBFA-A179-830A-81BB-7FBC97585EDF}"/>
                  </a:ext>
                </a:extLst>
              </p:cNvPr>
              <p:cNvSpPr/>
              <p:nvPr/>
            </p:nvSpPr>
            <p:spPr>
              <a:xfrm>
                <a:off x="8277407" y="5646854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Стрілка: вигнута 46">
                <a:extLst>
                  <a:ext uri="{FF2B5EF4-FFF2-40B4-BE49-F238E27FC236}">
                    <a16:creationId xmlns:a16="http://schemas.microsoft.com/office/drawing/2014/main" id="{1B7EE9A9-E1DD-0B3C-3BFF-7485D778904D}"/>
                  </a:ext>
                </a:extLst>
              </p:cNvPr>
              <p:cNvSpPr/>
              <p:nvPr/>
            </p:nvSpPr>
            <p:spPr>
              <a:xfrm>
                <a:off x="8277407" y="5877715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41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7C417-5C85-8026-AB9B-42552BF9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Рисунок 1032">
            <a:extLst>
              <a:ext uri="{FF2B5EF4-FFF2-40B4-BE49-F238E27FC236}">
                <a16:creationId xmlns:a16="http://schemas.microsoft.com/office/drawing/2014/main" id="{4E70B3FA-0506-2A00-ABC3-4C9CF00AA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35" y="1045854"/>
            <a:ext cx="2387626" cy="159879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E3D6EA-AD0C-3D5E-4805-8A654C0A5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44" y="1045425"/>
            <a:ext cx="3059752" cy="15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73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63</Words>
  <Application>Microsoft Office PowerPoint</Application>
  <PresentationFormat>Широкий екран</PresentationFormat>
  <Paragraphs>45</Paragraphs>
  <Slides>3</Slides>
  <Notes>1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10" baseType="lpstr">
      <vt:lpstr>Aptos Narrow</vt:lpstr>
      <vt:lpstr>Arial</vt:lpstr>
      <vt:lpstr>Calibri</vt:lpstr>
      <vt:lpstr>Calibri Light</vt:lpstr>
      <vt:lpstr>Segoe UI</vt:lpstr>
      <vt:lpstr>Тема Office</vt:lpstr>
      <vt:lpstr>Equation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50</cp:revision>
  <dcterms:created xsi:type="dcterms:W3CDTF">2023-04-07T17:53:37Z</dcterms:created>
  <dcterms:modified xsi:type="dcterms:W3CDTF">2025-09-25T14:32:41Z</dcterms:modified>
</cp:coreProperties>
</file>