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4" d="100"/>
          <a:sy n="64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Зразок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5786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009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482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'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16038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284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'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3134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596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567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316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521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Зразок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7651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Зразок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П'ятий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29473-1972-4FA5-AD63-B0EF8DA56F99}" type="datetimeFigureOut">
              <a:rPr lang="uk-UA" smtClean="0"/>
              <a:t>04.08.2025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1461B-E747-4D80-BECE-0B330163A5C6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1221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Групувати 7"/>
          <p:cNvGrpSpPr/>
          <p:nvPr/>
        </p:nvGrpSpPr>
        <p:grpSpPr>
          <a:xfrm>
            <a:off x="134913" y="806650"/>
            <a:ext cx="12057087" cy="5374286"/>
            <a:chOff x="134913" y="806650"/>
            <a:chExt cx="12057087" cy="5374286"/>
          </a:xfrm>
        </p:grpSpPr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8666" y="806650"/>
              <a:ext cx="5763334" cy="5310952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4913" y="806650"/>
              <a:ext cx="5772381" cy="5374286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4828002" y="5276538"/>
              <a:ext cx="7585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uk-UA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261280" y="5276538"/>
              <a:ext cx="7585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36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sz="40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uk-UA" sz="4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7768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Презентація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Vasyl Kuryliuk</dc:creator>
  <cp:lastModifiedBy>Vasyl Kuryliuk</cp:lastModifiedBy>
  <cp:revision>2</cp:revision>
  <dcterms:created xsi:type="dcterms:W3CDTF">2025-08-04T07:20:24Z</dcterms:created>
  <dcterms:modified xsi:type="dcterms:W3CDTF">2025-08-04T07:30:59Z</dcterms:modified>
</cp:coreProperties>
</file>