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13.02.2024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94D12E-FD09-FE7A-2BAE-B7DB8928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45" y="3142201"/>
            <a:ext cx="3117854" cy="23709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350" y="812199"/>
            <a:ext cx="2536928" cy="1795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3015887" y="2475147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9459" y="986510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602" y="3172359"/>
            <a:ext cx="2967630" cy="2085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00526" y="5146155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2978826" y="3347594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551845" y="2397409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628" y="418796"/>
            <a:ext cx="3307024" cy="2348532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6424756" y="323566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6024123" y="2692582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5100223" y="645772"/>
            <a:ext cx="714747" cy="20559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interstitial 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7287769" y="5311721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8726423" y="5381444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038382" y="3271088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245869" y="5781554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6088476" y="5779721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</Words>
  <Application>Microsoft Office PowerPoint</Application>
  <PresentationFormat>Широкий екран</PresentationFormat>
  <Paragraphs>14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я</cp:lastModifiedBy>
  <cp:revision>8</cp:revision>
  <dcterms:created xsi:type="dcterms:W3CDTF">2023-04-07T17:53:37Z</dcterms:created>
  <dcterms:modified xsi:type="dcterms:W3CDTF">2024-02-13T20:30:57Z</dcterms:modified>
</cp:coreProperties>
</file>