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C7E7"/>
    <a:srgbClr val="0099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3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02.03.2025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wmf"/><Relationship Id="rId26" Type="http://schemas.openxmlformats.org/officeDocument/2006/relationships/image" Target="../media/image20.wmf"/><Relationship Id="rId39" Type="http://schemas.openxmlformats.org/officeDocument/2006/relationships/image" Target="../media/image28.wmf"/><Relationship Id="rId21" Type="http://schemas.openxmlformats.org/officeDocument/2006/relationships/oleObject" Target="../embeddings/oleObject3.bin"/><Relationship Id="rId34" Type="http://schemas.openxmlformats.org/officeDocument/2006/relationships/oleObject" Target="../embeddings/oleObject9.bin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oleObject" Target="../embeddings/oleObject1.bin"/><Relationship Id="rId25" Type="http://schemas.openxmlformats.org/officeDocument/2006/relationships/oleObject" Target="../embeddings/oleObject5.bin"/><Relationship Id="rId33" Type="http://schemas.openxmlformats.org/officeDocument/2006/relationships/image" Target="../media/image24.jpg"/><Relationship Id="rId38" Type="http://schemas.openxmlformats.org/officeDocument/2006/relationships/oleObject" Target="../embeddings/oleObject10.bin"/><Relationship Id="rId2" Type="http://schemas.openxmlformats.org/officeDocument/2006/relationships/image" Target="../media/image1.png"/><Relationship Id="rId16" Type="http://schemas.openxmlformats.org/officeDocument/2006/relationships/image" Target="../media/image15.webp"/><Relationship Id="rId20" Type="http://schemas.openxmlformats.org/officeDocument/2006/relationships/image" Target="../media/image17.wmf"/><Relationship Id="rId29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9.wmf"/><Relationship Id="rId32" Type="http://schemas.openxmlformats.org/officeDocument/2006/relationships/image" Target="../media/image23.wmf"/><Relationship Id="rId37" Type="http://schemas.openxmlformats.org/officeDocument/2006/relationships/image" Target="../media/image27.png"/><Relationship Id="rId40" Type="http://schemas.openxmlformats.org/officeDocument/2006/relationships/image" Target="../media/image29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oleObject" Target="../embeddings/oleObject4.bin"/><Relationship Id="rId28" Type="http://schemas.openxmlformats.org/officeDocument/2006/relationships/image" Target="../media/image21.wmf"/><Relationship Id="rId36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oleObject" Target="../embeddings/oleObject2.bin"/><Relationship Id="rId31" Type="http://schemas.openxmlformats.org/officeDocument/2006/relationships/oleObject" Target="../embeddings/oleObject8.bin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8.wmf"/><Relationship Id="rId27" Type="http://schemas.openxmlformats.org/officeDocument/2006/relationships/oleObject" Target="../embeddings/oleObject6.bin"/><Relationship Id="rId30" Type="http://schemas.openxmlformats.org/officeDocument/2006/relationships/image" Target="../media/image22.wmf"/><Relationship Id="rId35" Type="http://schemas.openxmlformats.org/officeDocument/2006/relationships/image" Target="../media/image25.wmf"/><Relationship Id="rId8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wmf"/><Relationship Id="rId18" Type="http://schemas.openxmlformats.org/officeDocument/2006/relationships/oleObject" Target="../embeddings/oleObject16.bin"/><Relationship Id="rId26" Type="http://schemas.openxmlformats.org/officeDocument/2006/relationships/image" Target="../media/image43.wmf"/><Relationship Id="rId3" Type="http://schemas.openxmlformats.org/officeDocument/2006/relationships/image" Target="../media/image1.png"/><Relationship Id="rId21" Type="http://schemas.openxmlformats.org/officeDocument/2006/relationships/image" Target="../media/image40.wmf"/><Relationship Id="rId34" Type="http://schemas.openxmlformats.org/officeDocument/2006/relationships/image" Target="../media/image47.wmf"/><Relationship Id="rId7" Type="http://schemas.openxmlformats.org/officeDocument/2006/relationships/image" Target="../media/image33.png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38.wmf"/><Relationship Id="rId25" Type="http://schemas.openxmlformats.org/officeDocument/2006/relationships/oleObject" Target="../embeddings/oleObject19.bin"/><Relationship Id="rId33" Type="http://schemas.openxmlformats.org/officeDocument/2006/relationships/oleObject" Target="../embeddings/oleObject23.bin"/><Relationship Id="rId2" Type="http://schemas.openxmlformats.org/officeDocument/2006/relationships/image" Target="../media/image30.png"/><Relationship Id="rId16" Type="http://schemas.openxmlformats.org/officeDocument/2006/relationships/oleObject" Target="../embeddings/oleObject15.bin"/><Relationship Id="rId20" Type="http://schemas.openxmlformats.org/officeDocument/2006/relationships/oleObject" Target="../embeddings/oleObject17.bin"/><Relationship Id="rId29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5.wmf"/><Relationship Id="rId24" Type="http://schemas.openxmlformats.org/officeDocument/2006/relationships/image" Target="../media/image42.png"/><Relationship Id="rId32" Type="http://schemas.openxmlformats.org/officeDocument/2006/relationships/image" Target="../media/image46.wmf"/><Relationship Id="rId5" Type="http://schemas.openxmlformats.org/officeDocument/2006/relationships/image" Target="../media/image31.png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28" Type="http://schemas.openxmlformats.org/officeDocument/2006/relationships/image" Target="../media/image44.wmf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39.wmf"/><Relationship Id="rId31" Type="http://schemas.openxmlformats.org/officeDocument/2006/relationships/oleObject" Target="../embeddings/oleObject22.bin"/><Relationship Id="rId4" Type="http://schemas.openxmlformats.org/officeDocument/2006/relationships/image" Target="../media/image6.png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14.bin"/><Relationship Id="rId22" Type="http://schemas.openxmlformats.org/officeDocument/2006/relationships/oleObject" Target="../embeddings/oleObject18.bin"/><Relationship Id="rId27" Type="http://schemas.openxmlformats.org/officeDocument/2006/relationships/oleObject" Target="../embeddings/oleObject20.bin"/><Relationship Id="rId30" Type="http://schemas.openxmlformats.org/officeDocument/2006/relationships/image" Target="../media/image45.wmf"/><Relationship Id="rId8" Type="http://schemas.openxmlformats.org/officeDocument/2006/relationships/oleObject" Target="../embeddings/oleObject1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Стрілка: угору 52">
            <a:extLst>
              <a:ext uri="{FF2B5EF4-FFF2-40B4-BE49-F238E27FC236}">
                <a16:creationId xmlns:a16="http://schemas.microsoft.com/office/drawing/2014/main" id="{BADCA7EE-EEC3-C20D-CD21-01F6914E6917}"/>
              </a:ext>
            </a:extLst>
          </p:cNvPr>
          <p:cNvSpPr/>
          <p:nvPr/>
        </p:nvSpPr>
        <p:spPr>
          <a:xfrm>
            <a:off x="9888440" y="1768999"/>
            <a:ext cx="304091" cy="2902644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8E299-56BC-C613-8F24-F997B727E091}"/>
              </a:ext>
            </a:extLst>
          </p:cNvPr>
          <p:cNvSpPr/>
          <p:nvPr/>
        </p:nvSpPr>
        <p:spPr>
          <a:xfrm>
            <a:off x="950417" y="312418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IV measuring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1E6532B-D8D3-9CC8-8B59-9C8F78113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30" y="939317"/>
            <a:ext cx="784316" cy="570543"/>
          </a:xfrm>
          <a:prstGeom prst="rect">
            <a:avLst/>
          </a:prstGeom>
        </p:spPr>
      </p:pic>
      <p:pic>
        <p:nvPicPr>
          <p:cNvPr id="7" name="Рисунок 10">
            <a:extLst>
              <a:ext uri="{FF2B5EF4-FFF2-40B4-BE49-F238E27FC236}">
                <a16:creationId xmlns:a16="http://schemas.microsoft.com/office/drawing/2014/main" id="{64859CCF-F20D-D168-21EB-08EC7903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10" y="954856"/>
            <a:ext cx="784316" cy="55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8F166-353D-3674-818F-FF951DF2D164}"/>
              </a:ext>
            </a:extLst>
          </p:cNvPr>
          <p:cNvSpPr txBox="1"/>
          <p:nvPr/>
        </p:nvSpPr>
        <p:spPr>
          <a:xfrm>
            <a:off x="2573165" y="1415517"/>
            <a:ext cx="8085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voltage</a:t>
            </a:r>
            <a:endParaRPr lang="ru-UA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FBB6A-281E-EEB6-493C-B71FF9B6C016}"/>
              </a:ext>
            </a:extLst>
          </p:cNvPr>
          <p:cNvSpPr txBox="1"/>
          <p:nvPr/>
        </p:nvSpPr>
        <p:spPr>
          <a:xfrm>
            <a:off x="2202747" y="868316"/>
            <a:ext cx="430887" cy="7164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b="1" dirty="0"/>
              <a:t>current</a:t>
            </a:r>
            <a:endParaRPr lang="ru-UA" sz="16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35D34-EB45-31F7-7BDB-1C8A7887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15" y="932454"/>
            <a:ext cx="339170" cy="289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EE6B46-B6B0-3877-0594-16FF7A4DE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29" y="1257410"/>
            <a:ext cx="214191" cy="2899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9FE29-AF0F-7782-525C-0D59DB2FF9DD}"/>
              </a:ext>
            </a:extLst>
          </p:cNvPr>
          <p:cNvSpPr/>
          <p:nvPr/>
        </p:nvSpPr>
        <p:spPr>
          <a:xfrm>
            <a:off x="950417" y="2541219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2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solar cell illumination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9" name="Рисунок 8">
            <a:extLst>
              <a:ext uri="{FF2B5EF4-FFF2-40B4-BE49-F238E27FC236}">
                <a16:creationId xmlns:a16="http://schemas.microsoft.com/office/drawing/2014/main" id="{AB5475BB-376C-1500-05FA-BAA312E33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36" y="3215543"/>
            <a:ext cx="459712" cy="465783"/>
          </a:xfrm>
          <a:prstGeom prst="rect">
            <a:avLst/>
          </a:prstGeom>
        </p:spPr>
      </p:pic>
      <p:pic>
        <p:nvPicPr>
          <p:cNvPr id="20" name="Рисунок 9">
            <a:extLst>
              <a:ext uri="{FF2B5EF4-FFF2-40B4-BE49-F238E27FC236}">
                <a16:creationId xmlns:a16="http://schemas.microsoft.com/office/drawing/2014/main" id="{663BB8A5-6838-58B3-D68F-433DC31DF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350" y="3289381"/>
            <a:ext cx="414338" cy="352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61F0E2-F0C6-8DDB-C2CC-0BEF16030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048" y="3488303"/>
            <a:ext cx="304091" cy="411666"/>
          </a:xfrm>
          <a:prstGeom prst="rect">
            <a:avLst/>
          </a:prstGeom>
        </p:spPr>
      </p:pic>
      <p:pic>
        <p:nvPicPr>
          <p:cNvPr id="18" name="Рисунок 9">
            <a:extLst>
              <a:ext uri="{FF2B5EF4-FFF2-40B4-BE49-F238E27FC236}">
                <a16:creationId xmlns:a16="http://schemas.microsoft.com/office/drawing/2014/main" id="{D4095CFE-1CD4-CB37-08F5-BD5BC26F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74141" y="2001709"/>
            <a:ext cx="414338" cy="352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EA78B1-0658-6223-C86A-350171FEB8B7}"/>
              </a:ext>
            </a:extLst>
          </p:cNvPr>
          <p:cNvSpPr/>
          <p:nvPr/>
        </p:nvSpPr>
        <p:spPr>
          <a:xfrm>
            <a:off x="4385933" y="305544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Isc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(t) fitting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5" name="Рисунок 13">
            <a:extLst>
              <a:ext uri="{FF2B5EF4-FFF2-40B4-BE49-F238E27FC236}">
                <a16:creationId xmlns:a16="http://schemas.microsoft.com/office/drawing/2014/main" id="{AC57D902-0C4C-2A4D-7D09-F26689BBE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0260" y="870206"/>
            <a:ext cx="878623" cy="617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F7C896-CF2D-B404-A5FC-65ACA12DA641}"/>
              </a:ext>
            </a:extLst>
          </p:cNvPr>
          <p:cNvSpPr txBox="1"/>
          <p:nvPr/>
        </p:nvSpPr>
        <p:spPr>
          <a:xfrm>
            <a:off x="6066480" y="1422391"/>
            <a:ext cx="574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time</a:t>
            </a:r>
            <a:endParaRPr lang="ru-UA" sz="16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4847A-6E9B-1918-1B70-A48362939078}"/>
              </a:ext>
            </a:extLst>
          </p:cNvPr>
          <p:cNvSpPr txBox="1"/>
          <p:nvPr/>
        </p:nvSpPr>
        <p:spPr>
          <a:xfrm>
            <a:off x="5440407" y="683066"/>
            <a:ext cx="536942" cy="105285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600" b="1" dirty="0"/>
              <a:t>shot-circuit</a:t>
            </a:r>
          </a:p>
          <a:p>
            <a:pPr algn="ctr">
              <a:lnSpc>
                <a:spcPts val="1500"/>
              </a:lnSpc>
            </a:pPr>
            <a:r>
              <a:rPr lang="en-US" sz="1600" b="1" dirty="0"/>
              <a:t> current</a:t>
            </a:r>
            <a:endParaRPr lang="ru-UA" sz="1600" b="1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817DD9-05F0-33AA-AEE7-22E99DFAD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527162" y="772440"/>
            <a:ext cx="703036" cy="4439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667669-BC4C-B9B1-DB49-FFB9F4E7A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5377" y="1216357"/>
            <a:ext cx="805578" cy="47516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096CAFD-D33B-1A17-9ABA-E2D3451AA8CE}"/>
              </a:ext>
            </a:extLst>
          </p:cNvPr>
          <p:cNvSpPr/>
          <p:nvPr/>
        </p:nvSpPr>
        <p:spPr>
          <a:xfrm>
            <a:off x="4299477" y="4852763"/>
            <a:ext cx="2745580" cy="1406013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lamps’ characterization 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EAB256F-1262-A3C0-5C46-86F6BD579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0882" y="5642248"/>
            <a:ext cx="708564" cy="515061"/>
          </a:xfrm>
          <a:prstGeom prst="rect">
            <a:avLst/>
          </a:prstGeom>
        </p:spPr>
      </p:pic>
      <p:pic>
        <p:nvPicPr>
          <p:cNvPr id="35" name="Рисунок 8">
            <a:extLst>
              <a:ext uri="{FF2B5EF4-FFF2-40B4-BE49-F238E27FC236}">
                <a16:creationId xmlns:a16="http://schemas.microsoft.com/office/drawing/2014/main" id="{4725EDF0-2C87-D965-4674-686C9E55F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802" y="5558141"/>
            <a:ext cx="632996" cy="64135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B6333CE-AD45-A899-8A7A-268F689A02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80112" y="5641659"/>
            <a:ext cx="837094" cy="515650"/>
          </a:xfrm>
          <a:prstGeom prst="rect">
            <a:avLst/>
          </a:prstGeom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B04FE0-95C6-6A55-8E11-370C29EB0AAE}"/>
              </a:ext>
            </a:extLst>
          </p:cNvPr>
          <p:cNvSpPr/>
          <p:nvPr/>
        </p:nvSpPr>
        <p:spPr>
          <a:xfrm>
            <a:off x="4385933" y="2555913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quantifying </a:t>
            </a:r>
            <a:r>
              <a:rPr lang="en-US" sz="24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FeB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r">
              <a:lnSpc>
                <a:spcPts val="30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decay 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4271C21-4C6D-89E7-EC01-18D27313AE36}"/>
              </a:ext>
            </a:extLst>
          </p:cNvPr>
          <p:cNvSpPr txBox="1"/>
          <p:nvPr/>
        </p:nvSpPr>
        <p:spPr>
          <a:xfrm>
            <a:off x="4545377" y="3633311"/>
            <a:ext cx="16526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Illumination time</a:t>
            </a:r>
            <a:endParaRPr lang="ru-UA" sz="16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B31885-6411-0624-0E96-F841107D69D8}"/>
              </a:ext>
            </a:extLst>
          </p:cNvPr>
          <p:cNvSpPr txBox="1"/>
          <p:nvPr/>
        </p:nvSpPr>
        <p:spPr>
          <a:xfrm>
            <a:off x="4507219" y="3139844"/>
            <a:ext cx="383054" cy="48526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[Fe</a:t>
            </a:r>
            <a:r>
              <a:rPr lang="en-US" sz="1600" b="1" baseline="-25000" dirty="0"/>
              <a:t>i </a:t>
            </a:r>
            <a:r>
              <a:rPr lang="en-US" sz="1600" b="1" dirty="0"/>
              <a:t>]</a:t>
            </a:r>
            <a:endParaRPr lang="ru-UA" sz="1600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737B6EA-2E38-78E7-F05E-A3CF8F6A2D9C}"/>
              </a:ext>
            </a:extLst>
          </p:cNvPr>
          <p:cNvSpPr/>
          <p:nvPr/>
        </p:nvSpPr>
        <p:spPr>
          <a:xfrm>
            <a:off x="8141877" y="2385091"/>
            <a:ext cx="3066896" cy="1514877"/>
          </a:xfrm>
          <a:prstGeom prst="roundRect">
            <a:avLst/>
          </a:prstGeom>
          <a:solidFill>
            <a:schemeClr val="bg1"/>
          </a:solidFill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000"/>
              </a:lnSpc>
            </a:pPr>
            <a:r>
              <a:rPr lang="en-US" sz="2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K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determination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226D06A-3D62-A32B-9DD6-41B62DAAEA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076544" y="839193"/>
            <a:ext cx="793319" cy="679587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E8A2A8-C095-71DA-9FC4-9002C4AEBE8F}"/>
              </a:ext>
            </a:extLst>
          </p:cNvPr>
          <p:cNvSpPr/>
          <p:nvPr/>
        </p:nvSpPr>
        <p:spPr>
          <a:xfrm>
            <a:off x="8094794" y="4739148"/>
            <a:ext cx="3113979" cy="1591646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carrier generation rate estimation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6591D4-1E17-98CF-FCE3-21586D5E57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57180" y="5482631"/>
            <a:ext cx="755168" cy="56606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C3914EE-C707-9432-7114-F4FC7BE46A4C}"/>
              </a:ext>
            </a:extLst>
          </p:cNvPr>
          <p:cNvSpPr txBox="1"/>
          <p:nvPr/>
        </p:nvSpPr>
        <p:spPr>
          <a:xfrm>
            <a:off x="8440586" y="6025124"/>
            <a:ext cx="11716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wavelength</a:t>
            </a:r>
            <a:endParaRPr lang="ru-UA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E4EDF-3138-396E-92A0-5366ACC9AAB6}"/>
              </a:ext>
            </a:extLst>
          </p:cNvPr>
          <p:cNvSpPr txBox="1"/>
          <p:nvPr/>
        </p:nvSpPr>
        <p:spPr>
          <a:xfrm>
            <a:off x="8313233" y="5349813"/>
            <a:ext cx="383054" cy="83170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b="1" dirty="0"/>
              <a:t>intensity</a:t>
            </a:r>
            <a:endParaRPr lang="ru-UA" sz="1600" b="1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94B637E-0132-4BA7-70FE-1C0B5128E58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93" y="5511539"/>
            <a:ext cx="470950" cy="62763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9270D8E-7AF3-48BA-ECBE-B8B77BD131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69" y="5668213"/>
            <a:ext cx="447346" cy="588613"/>
          </a:xfrm>
          <a:prstGeom prst="rect">
            <a:avLst/>
          </a:prstGeom>
        </p:spPr>
      </p:pic>
      <p:sp>
        <p:nvSpPr>
          <p:cNvPr id="57" name="Стрілка: угору 56">
            <a:extLst>
              <a:ext uri="{FF2B5EF4-FFF2-40B4-BE49-F238E27FC236}">
                <a16:creationId xmlns:a16="http://schemas.microsoft.com/office/drawing/2014/main" id="{13A770BB-0437-AF13-02E0-D55F4C796FF0}"/>
              </a:ext>
            </a:extLst>
          </p:cNvPr>
          <p:cNvSpPr/>
          <p:nvPr/>
        </p:nvSpPr>
        <p:spPr>
          <a:xfrm rot="16200000" flipV="1">
            <a:off x="3770939" y="61561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8" name="Об'єкт 57">
            <a:extLst>
              <a:ext uri="{FF2B5EF4-FFF2-40B4-BE49-F238E27FC236}">
                <a16:creationId xmlns:a16="http://schemas.microsoft.com/office/drawing/2014/main" id="{6FCFE98B-57B5-7DF9-8E82-EFB487092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43345"/>
              </p:ext>
            </p:extLst>
          </p:nvPr>
        </p:nvGraphicFramePr>
        <p:xfrm>
          <a:off x="3619778" y="348837"/>
          <a:ext cx="583617" cy="58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03040" imgH="203040" progId="Equation.DSMT4">
                  <p:embed/>
                </p:oleObj>
              </mc:Choice>
              <mc:Fallback>
                <p:oleObj name="Equation" r:id="rId17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19778" y="348837"/>
                        <a:ext cx="583617" cy="583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Стрілка: угору 62">
            <a:extLst>
              <a:ext uri="{FF2B5EF4-FFF2-40B4-BE49-F238E27FC236}">
                <a16:creationId xmlns:a16="http://schemas.microsoft.com/office/drawing/2014/main" id="{E3D1CE8A-8F62-9E1A-5F73-4AAA76F465A8}"/>
              </a:ext>
            </a:extLst>
          </p:cNvPr>
          <p:cNvSpPr/>
          <p:nvPr/>
        </p:nvSpPr>
        <p:spPr>
          <a:xfrm rot="16200000" flipV="1">
            <a:off x="3770939" y="282659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Стрілка: угору 63">
            <a:extLst>
              <a:ext uri="{FF2B5EF4-FFF2-40B4-BE49-F238E27FC236}">
                <a16:creationId xmlns:a16="http://schemas.microsoft.com/office/drawing/2014/main" id="{87494936-DB1F-32EA-42F7-16D4E6E55B70}"/>
              </a:ext>
            </a:extLst>
          </p:cNvPr>
          <p:cNvSpPr/>
          <p:nvPr/>
        </p:nvSpPr>
        <p:spPr>
          <a:xfrm rot="16200000" flipV="1">
            <a:off x="7385199" y="2630835"/>
            <a:ext cx="304091" cy="102923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Стрілка: угору 64">
            <a:extLst>
              <a:ext uri="{FF2B5EF4-FFF2-40B4-BE49-F238E27FC236}">
                <a16:creationId xmlns:a16="http://schemas.microsoft.com/office/drawing/2014/main" id="{967ABCE2-7F97-C302-0239-B8D8AA35F0B3}"/>
              </a:ext>
            </a:extLst>
          </p:cNvPr>
          <p:cNvSpPr/>
          <p:nvPr/>
        </p:nvSpPr>
        <p:spPr>
          <a:xfrm rot="16200000" flipV="1">
            <a:off x="7435294" y="5111176"/>
            <a:ext cx="304091" cy="889185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Стрілка: угору 65">
            <a:extLst>
              <a:ext uri="{FF2B5EF4-FFF2-40B4-BE49-F238E27FC236}">
                <a16:creationId xmlns:a16="http://schemas.microsoft.com/office/drawing/2014/main" id="{483A000B-75A0-DC3A-E038-9A3C26C24D25}"/>
              </a:ext>
            </a:extLst>
          </p:cNvPr>
          <p:cNvSpPr/>
          <p:nvPr/>
        </p:nvSpPr>
        <p:spPr>
          <a:xfrm>
            <a:off x="1920519" y="1779372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Стрілка: угору 66">
            <a:extLst>
              <a:ext uri="{FF2B5EF4-FFF2-40B4-BE49-F238E27FC236}">
                <a16:creationId xmlns:a16="http://schemas.microsoft.com/office/drawing/2014/main" id="{1273B2DF-9E2A-9B69-5393-D334EC4DC6D7}"/>
              </a:ext>
            </a:extLst>
          </p:cNvPr>
          <p:cNvSpPr/>
          <p:nvPr/>
        </p:nvSpPr>
        <p:spPr>
          <a:xfrm flipV="1">
            <a:off x="5414750" y="1769540"/>
            <a:ext cx="304091" cy="729364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Стрілка: угору 67">
            <a:extLst>
              <a:ext uri="{FF2B5EF4-FFF2-40B4-BE49-F238E27FC236}">
                <a16:creationId xmlns:a16="http://schemas.microsoft.com/office/drawing/2014/main" id="{40F1305C-ADE4-A585-4610-69CECEF632E0}"/>
              </a:ext>
            </a:extLst>
          </p:cNvPr>
          <p:cNvSpPr/>
          <p:nvPr/>
        </p:nvSpPr>
        <p:spPr>
          <a:xfrm>
            <a:off x="8730673" y="3971677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Стрілка: угору 68">
            <a:extLst>
              <a:ext uri="{FF2B5EF4-FFF2-40B4-BE49-F238E27FC236}">
                <a16:creationId xmlns:a16="http://schemas.microsoft.com/office/drawing/2014/main" id="{68313FAF-3AC5-D851-C49C-31642E1B0E6C}"/>
              </a:ext>
            </a:extLst>
          </p:cNvPr>
          <p:cNvSpPr/>
          <p:nvPr/>
        </p:nvSpPr>
        <p:spPr>
          <a:xfrm>
            <a:off x="5444786" y="4054167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70" name="Об'єкт 69">
            <a:extLst>
              <a:ext uri="{FF2B5EF4-FFF2-40B4-BE49-F238E27FC236}">
                <a16:creationId xmlns:a16="http://schemas.microsoft.com/office/drawing/2014/main" id="{E8E78B1E-93E9-375D-11CF-2F000D9D5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6358"/>
              </p:ext>
            </p:extLst>
          </p:nvPr>
        </p:nvGraphicFramePr>
        <p:xfrm>
          <a:off x="3559175" y="1136650"/>
          <a:ext cx="654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28600" imgH="203040" progId="Equation.DSMT4">
                  <p:embed/>
                </p:oleObj>
              </mc:Choice>
              <mc:Fallback>
                <p:oleObj name="Equation" r:id="rId19" imgW="22860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559175" y="1136650"/>
                        <a:ext cx="6540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'єкт 70">
            <a:extLst>
              <a:ext uri="{FF2B5EF4-FFF2-40B4-BE49-F238E27FC236}">
                <a16:creationId xmlns:a16="http://schemas.microsoft.com/office/drawing/2014/main" id="{953B1ED6-72CA-9F9E-4F0B-FC42864FF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76633"/>
              </p:ext>
            </p:extLst>
          </p:nvPr>
        </p:nvGraphicFramePr>
        <p:xfrm>
          <a:off x="3683000" y="2466975"/>
          <a:ext cx="438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2280" imgH="203040" progId="Equation.DSMT4">
                  <p:embed/>
                </p:oleObj>
              </mc:Choice>
              <mc:Fallback>
                <p:oleObj name="Equation" r:id="rId21" imgW="15228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683000" y="2466975"/>
                        <a:ext cx="4381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'єкт 71">
            <a:extLst>
              <a:ext uri="{FF2B5EF4-FFF2-40B4-BE49-F238E27FC236}">
                <a16:creationId xmlns:a16="http://schemas.microsoft.com/office/drawing/2014/main" id="{F40D5DFB-6F4B-8702-838B-2493A2091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3992"/>
              </p:ext>
            </p:extLst>
          </p:nvPr>
        </p:nvGraphicFramePr>
        <p:xfrm>
          <a:off x="4844452" y="4110275"/>
          <a:ext cx="620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15640" imgH="203040" progId="Equation.DSMT4">
                  <p:embed/>
                </p:oleObj>
              </mc:Choice>
              <mc:Fallback>
                <p:oleObj name="Equation" r:id="rId23" imgW="215640" imgH="2030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44452" y="4110275"/>
                        <a:ext cx="62071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'єкт 72">
            <a:extLst>
              <a:ext uri="{FF2B5EF4-FFF2-40B4-BE49-F238E27FC236}">
                <a16:creationId xmlns:a16="http://schemas.microsoft.com/office/drawing/2014/main" id="{715936D5-7305-5C92-BD7C-68AA5D85D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76007"/>
              </p:ext>
            </p:extLst>
          </p:nvPr>
        </p:nvGraphicFramePr>
        <p:xfrm>
          <a:off x="7104956" y="4912182"/>
          <a:ext cx="1018530" cy="52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93480" imgH="203040" progId="Equation.DSMT4">
                  <p:embed/>
                </p:oleObj>
              </mc:Choice>
              <mc:Fallback>
                <p:oleObj name="Equation" r:id="rId25" imgW="393480" imgH="20304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104956" y="4912182"/>
                        <a:ext cx="1018530" cy="525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'єкт 73">
            <a:extLst>
              <a:ext uri="{FF2B5EF4-FFF2-40B4-BE49-F238E27FC236}">
                <a16:creationId xmlns:a16="http://schemas.microsoft.com/office/drawing/2014/main" id="{6203659A-B9EF-DE16-84A0-1D928ED12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31804"/>
              </p:ext>
            </p:extLst>
          </p:nvPr>
        </p:nvGraphicFramePr>
        <p:xfrm>
          <a:off x="5748877" y="1846263"/>
          <a:ext cx="8763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04560" imgH="215640" progId="Equation.DSMT4">
                  <p:embed/>
                </p:oleObj>
              </mc:Choice>
              <mc:Fallback>
                <p:oleObj name="Equation" r:id="rId27" imgW="304560" imgH="2156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748877" y="1846263"/>
                        <a:ext cx="876300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'єкт 74">
            <a:extLst>
              <a:ext uri="{FF2B5EF4-FFF2-40B4-BE49-F238E27FC236}">
                <a16:creationId xmlns:a16="http://schemas.microsoft.com/office/drawing/2014/main" id="{42DE4257-22A6-32D8-1E01-9A5DD52DB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77270"/>
              </p:ext>
            </p:extLst>
          </p:nvPr>
        </p:nvGraphicFramePr>
        <p:xfrm>
          <a:off x="7235541" y="2488229"/>
          <a:ext cx="5476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90440" imgH="228600" progId="Equation.DSMT4">
                  <p:embed/>
                </p:oleObj>
              </mc:Choice>
              <mc:Fallback>
                <p:oleObj name="Equation" r:id="rId29" imgW="190440" imgH="22860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235541" y="2488229"/>
                        <a:ext cx="547688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'єкт 75">
            <a:extLst>
              <a:ext uri="{FF2B5EF4-FFF2-40B4-BE49-F238E27FC236}">
                <a16:creationId xmlns:a16="http://schemas.microsoft.com/office/drawing/2014/main" id="{0BB84D42-5CB4-0204-3576-4A5A61208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4660329"/>
              </p:ext>
            </p:extLst>
          </p:nvPr>
        </p:nvGraphicFramePr>
        <p:xfrm>
          <a:off x="9154641" y="4148130"/>
          <a:ext cx="4381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52280" imgH="164880" progId="Equation.DSMT4">
                  <p:embed/>
                </p:oleObj>
              </mc:Choice>
              <mc:Fallback>
                <p:oleObj name="Equation" r:id="rId31" imgW="152280" imgH="164880" progId="Equation.DSMT4">
                  <p:embed/>
                  <p:pic>
                    <p:nvPicPr>
                      <p:cNvPr id="75" name="Об'єкт 74">
                        <a:extLst>
                          <a:ext uri="{FF2B5EF4-FFF2-40B4-BE49-F238E27FC236}">
                            <a16:creationId xmlns:a16="http://schemas.microsoft.com/office/drawing/2014/main" id="{42DE4257-22A6-32D8-1E01-9A5DD52DB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9154641" y="4148130"/>
                        <a:ext cx="438150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A174A256-E53A-F6C3-C00D-0FD86916CCE2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7" y="3329151"/>
            <a:ext cx="962559" cy="445986"/>
          </a:xfrm>
          <a:prstGeom prst="rect">
            <a:avLst/>
          </a:prstGeom>
        </p:spPr>
      </p:pic>
      <p:sp>
        <p:nvSpPr>
          <p:cNvPr id="4" name="Rectangle: Rounded Corners 45">
            <a:extLst>
              <a:ext uri="{FF2B5EF4-FFF2-40B4-BE49-F238E27FC236}">
                <a16:creationId xmlns:a16="http://schemas.microsoft.com/office/drawing/2014/main" id="{1385E9FE-9F8F-9D46-034F-82776E99FFCF}"/>
              </a:ext>
            </a:extLst>
          </p:cNvPr>
          <p:cNvSpPr/>
          <p:nvPr/>
        </p:nvSpPr>
        <p:spPr>
          <a:xfrm>
            <a:off x="8094795" y="287367"/>
            <a:ext cx="2995992" cy="1424189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conclusion</a:t>
            </a:r>
            <a:endParaRPr lang="ru-UA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Стрілка: угору 12">
            <a:extLst>
              <a:ext uri="{FF2B5EF4-FFF2-40B4-BE49-F238E27FC236}">
                <a16:creationId xmlns:a16="http://schemas.microsoft.com/office/drawing/2014/main" id="{C08B6DBE-9076-E0D2-78BC-0ECBB03A7C29}"/>
              </a:ext>
            </a:extLst>
          </p:cNvPr>
          <p:cNvSpPr/>
          <p:nvPr/>
        </p:nvSpPr>
        <p:spPr>
          <a:xfrm>
            <a:off x="8709927" y="1779061"/>
            <a:ext cx="304091" cy="547277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14" name="Об'єкт 13">
            <a:extLst>
              <a:ext uri="{FF2B5EF4-FFF2-40B4-BE49-F238E27FC236}">
                <a16:creationId xmlns:a16="http://schemas.microsoft.com/office/drawing/2014/main" id="{DBFA31E2-86E2-41F7-1F83-6DF22378C3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750037"/>
              </p:ext>
            </p:extLst>
          </p:nvPr>
        </p:nvGraphicFramePr>
        <p:xfrm>
          <a:off x="9087542" y="1868040"/>
          <a:ext cx="474662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64880" imgH="152280" progId="Equation.DSMT4">
                  <p:embed/>
                </p:oleObj>
              </mc:Choice>
              <mc:Fallback>
                <p:oleObj name="Equation" r:id="rId34" imgW="164880" imgH="152280" progId="Equation.DSMT4">
                  <p:embed/>
                  <p:pic>
                    <p:nvPicPr>
                      <p:cNvPr id="76" name="Об'єкт 75">
                        <a:extLst>
                          <a:ext uri="{FF2B5EF4-FFF2-40B4-BE49-F238E27FC236}">
                            <a16:creationId xmlns:a16="http://schemas.microsoft.com/office/drawing/2014/main" id="{0BB84D42-5CB4-0204-3576-4A5A61208D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9087542" y="1868040"/>
                        <a:ext cx="474662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Овал 14">
            <a:extLst>
              <a:ext uri="{FF2B5EF4-FFF2-40B4-BE49-F238E27FC236}">
                <a16:creationId xmlns:a16="http://schemas.microsoft.com/office/drawing/2014/main" id="{14AA5143-0875-0D86-D032-355B16196EB4}"/>
              </a:ext>
            </a:extLst>
          </p:cNvPr>
          <p:cNvSpPr/>
          <p:nvPr/>
        </p:nvSpPr>
        <p:spPr>
          <a:xfrm>
            <a:off x="1078140" y="2641088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51B525DF-B590-EB6C-0B38-7DB41E76018D}"/>
              </a:ext>
            </a:extLst>
          </p:cNvPr>
          <p:cNvSpPr/>
          <p:nvPr/>
        </p:nvSpPr>
        <p:spPr>
          <a:xfrm>
            <a:off x="1065850" y="404671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4B6D8F97-5A47-8CF7-7E52-3AA1AE83689C}"/>
              </a:ext>
            </a:extLst>
          </p:cNvPr>
          <p:cNvSpPr/>
          <p:nvPr/>
        </p:nvSpPr>
        <p:spPr>
          <a:xfrm>
            <a:off x="4536708" y="404671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EC0BBE1-4629-C3A2-1697-DECF99C360D7}"/>
              </a:ext>
            </a:extLst>
          </p:cNvPr>
          <p:cNvSpPr/>
          <p:nvPr/>
        </p:nvSpPr>
        <p:spPr>
          <a:xfrm>
            <a:off x="4507219" y="2672850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887AB5A2-E269-3A2B-BCA7-78BD98C9864C}"/>
              </a:ext>
            </a:extLst>
          </p:cNvPr>
          <p:cNvSpPr/>
          <p:nvPr/>
        </p:nvSpPr>
        <p:spPr>
          <a:xfrm>
            <a:off x="4418721" y="4939054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5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FC667608-3865-26AA-F255-6341202A183D}"/>
              </a:ext>
            </a:extLst>
          </p:cNvPr>
          <p:cNvSpPr/>
          <p:nvPr/>
        </p:nvSpPr>
        <p:spPr>
          <a:xfrm>
            <a:off x="8222828" y="4873718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6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41" name="Овал 40">
            <a:extLst>
              <a:ext uri="{FF2B5EF4-FFF2-40B4-BE49-F238E27FC236}">
                <a16:creationId xmlns:a16="http://schemas.microsoft.com/office/drawing/2014/main" id="{5BCAE396-91A4-BFE2-9DA9-4E67505ED8C4}"/>
              </a:ext>
            </a:extLst>
          </p:cNvPr>
          <p:cNvSpPr/>
          <p:nvPr/>
        </p:nvSpPr>
        <p:spPr>
          <a:xfrm>
            <a:off x="8238903" y="404671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9EBFE7A2-6853-688D-3DF8-BEFA7336E1F4}"/>
              </a:ext>
            </a:extLst>
          </p:cNvPr>
          <p:cNvSpPr/>
          <p:nvPr/>
        </p:nvSpPr>
        <p:spPr>
          <a:xfrm>
            <a:off x="8316907" y="2432749"/>
            <a:ext cx="235974" cy="2359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  <a:endParaRPr lang="uk-UA" b="1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784A895-9A08-7B3E-956D-0F21AF75E935}"/>
              </a:ext>
            </a:extLst>
          </p:cNvPr>
          <p:cNvSpPr txBox="1"/>
          <p:nvPr/>
        </p:nvSpPr>
        <p:spPr>
          <a:xfrm>
            <a:off x="8152092" y="668956"/>
            <a:ext cx="1950426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009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depends on light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  <a:endParaRPr lang="uk-UA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D1923EE3-3799-B6EA-C199-47248CCD4637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8917608" y="2730103"/>
            <a:ext cx="1254344" cy="901079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98FEED12-99A8-B546-007D-EE55182ED0DF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4933984" y="3037502"/>
            <a:ext cx="933225" cy="66397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CF6EB7E-EB4B-32B3-8330-90231246CD02}"/>
              </a:ext>
            </a:extLst>
          </p:cNvPr>
          <p:cNvSpPr txBox="1"/>
          <p:nvPr/>
        </p:nvSpPr>
        <p:spPr>
          <a:xfrm>
            <a:off x="8577828" y="3616760"/>
            <a:ext cx="2124716" cy="281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600" b="1" dirty="0"/>
              <a:t>carrier generation rate</a:t>
            </a:r>
            <a:endParaRPr lang="ru-UA" sz="16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D97EC6-D836-D202-0947-F1A484D2E5BC}"/>
              </a:ext>
            </a:extLst>
          </p:cNvPr>
          <p:cNvSpPr txBox="1"/>
          <p:nvPr/>
        </p:nvSpPr>
        <p:spPr>
          <a:xfrm>
            <a:off x="8315769" y="2666413"/>
            <a:ext cx="524118" cy="121785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b="1" dirty="0" err="1"/>
              <a:t>dsissosiation</a:t>
            </a:r>
            <a:endParaRPr lang="en-US" sz="1600" b="1" dirty="0"/>
          </a:p>
          <a:p>
            <a:pPr algn="ctr">
              <a:lnSpc>
                <a:spcPts val="1100"/>
              </a:lnSpc>
            </a:pPr>
            <a:r>
              <a:rPr lang="en-US" sz="1600" b="1" dirty="0"/>
              <a:t> rate</a:t>
            </a:r>
            <a:endParaRPr lang="ru-UA" sz="1600" b="1" dirty="0"/>
          </a:p>
        </p:txBody>
      </p:sp>
      <p:graphicFrame>
        <p:nvGraphicFramePr>
          <p:cNvPr id="54" name="Об'єкт 53">
            <a:extLst>
              <a:ext uri="{FF2B5EF4-FFF2-40B4-BE49-F238E27FC236}">
                <a16:creationId xmlns:a16="http://schemas.microsoft.com/office/drawing/2014/main" id="{FD89BB86-5236-20CE-E992-E3EE63ACDA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535710"/>
              </p:ext>
            </p:extLst>
          </p:nvPr>
        </p:nvGraphicFramePr>
        <p:xfrm>
          <a:off x="10149330" y="1775524"/>
          <a:ext cx="13144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57200" imgH="228600" progId="Equation.DSMT4">
                  <p:embed/>
                </p:oleObj>
              </mc:Choice>
              <mc:Fallback>
                <p:oleObj name="Equation" r:id="rId38" imgW="457200" imgH="228600" progId="Equation.DSMT4">
                  <p:embed/>
                  <p:pic>
                    <p:nvPicPr>
                      <p:cNvPr id="14" name="Об'єкт 13">
                        <a:extLst>
                          <a:ext uri="{FF2B5EF4-FFF2-40B4-BE49-F238E27FC236}">
                            <a16:creationId xmlns:a16="http://schemas.microsoft.com/office/drawing/2014/main" id="{DBFA31E2-86E2-41F7-1F83-6DF22378C3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0149330" y="1775524"/>
                        <a:ext cx="1314450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23FC2D-19E5-C22E-8FD9-1D6C33041B6A}"/>
              </a:ext>
            </a:extLst>
          </p:cNvPr>
          <p:cNvPicPr>
            <a:picLocks noChangeAspect="1"/>
          </p:cNvPicPr>
          <p:nvPr/>
        </p:nvPicPr>
        <p:blipFill>
          <a:blip r:embed="rId40"/>
          <a:stretch>
            <a:fillRect/>
          </a:stretch>
        </p:blipFill>
        <p:spPr>
          <a:xfrm>
            <a:off x="10336536" y="2933787"/>
            <a:ext cx="745169" cy="58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2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Стрілка: вправо 1038">
            <a:extLst>
              <a:ext uri="{FF2B5EF4-FFF2-40B4-BE49-F238E27FC236}">
                <a16:creationId xmlns:a16="http://schemas.microsoft.com/office/drawing/2014/main" id="{DC7F30B4-C828-FFA3-FC14-095DB0891EF7}"/>
              </a:ext>
            </a:extLst>
          </p:cNvPr>
          <p:cNvSpPr/>
          <p:nvPr/>
        </p:nvSpPr>
        <p:spPr>
          <a:xfrm>
            <a:off x="4444800" y="1585449"/>
            <a:ext cx="2258650" cy="1877645"/>
          </a:xfrm>
          <a:prstGeom prst="rightArrow">
            <a:avLst>
              <a:gd name="adj1" fmla="val 71215"/>
              <a:gd name="adj2" fmla="val 49518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8" name="Стрілка: вправо 1037">
            <a:extLst>
              <a:ext uri="{FF2B5EF4-FFF2-40B4-BE49-F238E27FC236}">
                <a16:creationId xmlns:a16="http://schemas.microsoft.com/office/drawing/2014/main" id="{0E6D947D-7C78-9E5A-D9FD-B71DA3365CC7}"/>
              </a:ext>
            </a:extLst>
          </p:cNvPr>
          <p:cNvSpPr/>
          <p:nvPr/>
        </p:nvSpPr>
        <p:spPr>
          <a:xfrm>
            <a:off x="4273432" y="1837064"/>
            <a:ext cx="2403628" cy="1877645"/>
          </a:xfrm>
          <a:prstGeom prst="rightArrow">
            <a:avLst>
              <a:gd name="adj1" fmla="val 71215"/>
              <a:gd name="adj2" fmla="val 4614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31" name="Овал 1030">
            <a:extLst>
              <a:ext uri="{FF2B5EF4-FFF2-40B4-BE49-F238E27FC236}">
                <a16:creationId xmlns:a16="http://schemas.microsoft.com/office/drawing/2014/main" id="{8C0D77A1-9C18-0DB9-2C91-1B6B1DF99386}"/>
              </a:ext>
            </a:extLst>
          </p:cNvPr>
          <p:cNvSpPr/>
          <p:nvPr/>
        </p:nvSpPr>
        <p:spPr>
          <a:xfrm>
            <a:off x="2985860" y="697116"/>
            <a:ext cx="1531819" cy="62312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026" name="Рисунок 3">
            <a:extLst>
              <a:ext uri="{FF2B5EF4-FFF2-40B4-BE49-F238E27FC236}">
                <a16:creationId xmlns:a16="http://schemas.microsoft.com/office/drawing/2014/main" id="{FDFC226C-5FDC-CB76-B3AF-8E63CC399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30" y="552772"/>
            <a:ext cx="1195403" cy="913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6">
            <a:extLst>
              <a:ext uri="{FF2B5EF4-FFF2-40B4-BE49-F238E27FC236}">
                <a16:creationId xmlns:a16="http://schemas.microsoft.com/office/drawing/2014/main" id="{98F581F9-2A5B-C485-5F09-E89E2B4398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046" y="5149337"/>
            <a:ext cx="1034451" cy="752501"/>
          </a:xfrm>
          <a:prstGeom prst="rect">
            <a:avLst/>
          </a:prstGeom>
        </p:spPr>
      </p:pic>
      <p:pic>
        <p:nvPicPr>
          <p:cNvPr id="7" name="Рисунок 9">
            <a:extLst>
              <a:ext uri="{FF2B5EF4-FFF2-40B4-BE49-F238E27FC236}">
                <a16:creationId xmlns:a16="http://schemas.microsoft.com/office/drawing/2014/main" id="{6BB8F708-54FA-3269-21AC-FA173F7BB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14" y="5309790"/>
            <a:ext cx="507414" cy="43159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A3BC7A-20E8-0BCC-A8A4-91ED39693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780" y="280305"/>
            <a:ext cx="1148411" cy="219398"/>
          </a:xfrm>
          <a:prstGeom prst="rect">
            <a:avLst/>
          </a:prstGeom>
        </p:spPr>
      </p:pic>
      <p:grpSp>
        <p:nvGrpSpPr>
          <p:cNvPr id="42" name="Групувати 41">
            <a:extLst>
              <a:ext uri="{FF2B5EF4-FFF2-40B4-BE49-F238E27FC236}">
                <a16:creationId xmlns:a16="http://schemas.microsoft.com/office/drawing/2014/main" id="{B44CE5A1-9A25-BB90-2ABB-6A95899B7284}"/>
              </a:ext>
            </a:extLst>
          </p:cNvPr>
          <p:cNvGrpSpPr/>
          <p:nvPr/>
        </p:nvGrpSpPr>
        <p:grpSpPr>
          <a:xfrm>
            <a:off x="2366855" y="1665838"/>
            <a:ext cx="2066711" cy="1963790"/>
            <a:chOff x="3829296" y="1459768"/>
            <a:chExt cx="2066711" cy="1963790"/>
          </a:xfrm>
        </p:grpSpPr>
        <p:grpSp>
          <p:nvGrpSpPr>
            <p:cNvPr id="18" name="Групувати 17">
              <a:extLst>
                <a:ext uri="{FF2B5EF4-FFF2-40B4-BE49-F238E27FC236}">
                  <a16:creationId xmlns:a16="http://schemas.microsoft.com/office/drawing/2014/main" id="{C60F8413-1063-2DDD-849D-63364657832E}"/>
                </a:ext>
              </a:extLst>
            </p:cNvPr>
            <p:cNvGrpSpPr/>
            <p:nvPr/>
          </p:nvGrpSpPr>
          <p:grpSpPr>
            <a:xfrm>
              <a:off x="3967620" y="1459768"/>
              <a:ext cx="1928387" cy="1698761"/>
              <a:chOff x="8820594" y="2062021"/>
              <a:chExt cx="1928387" cy="1698761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A731A0-D67A-576D-F734-00447AADCB8D}"/>
                  </a:ext>
                </a:extLst>
              </p:cNvPr>
              <p:cNvSpPr txBox="1"/>
              <p:nvPr/>
            </p:nvSpPr>
            <p:spPr>
              <a:xfrm>
                <a:off x="8906776" y="2062021"/>
                <a:ext cx="7889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AM1.5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Прямокутник: округлені кути 16">
                <a:extLst>
                  <a:ext uri="{FF2B5EF4-FFF2-40B4-BE49-F238E27FC236}">
                    <a16:creationId xmlns:a16="http://schemas.microsoft.com/office/drawing/2014/main" id="{B2D55674-65F8-2B35-D201-5CAE92E335BD}"/>
                  </a:ext>
                </a:extLst>
              </p:cNvPr>
              <p:cNvSpPr/>
              <p:nvPr/>
            </p:nvSpPr>
            <p:spPr>
              <a:xfrm>
                <a:off x="8820594" y="2080128"/>
                <a:ext cx="1928387" cy="1680654"/>
              </a:xfrm>
              <a:prstGeom prst="roundRect">
                <a:avLst/>
              </a:pr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</p:grpSp>
        <p:sp>
          <p:nvSpPr>
            <p:cNvPr id="11" name="Прямокутник: округлені кути 10">
              <a:extLst>
                <a:ext uri="{FF2B5EF4-FFF2-40B4-BE49-F238E27FC236}">
                  <a16:creationId xmlns:a16="http://schemas.microsoft.com/office/drawing/2014/main" id="{CD306AF2-1E8F-E739-ADD4-F88644CA8273}"/>
                </a:ext>
              </a:extLst>
            </p:cNvPr>
            <p:cNvSpPr/>
            <p:nvPr/>
          </p:nvSpPr>
          <p:spPr>
            <a:xfrm>
              <a:off x="3829296" y="1742904"/>
              <a:ext cx="1928387" cy="1680654"/>
            </a:xfrm>
            <a:prstGeom prst="roundRect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  <p:pic>
          <p:nvPicPr>
            <p:cNvPr id="19" name="Рисунок 18">
              <a:extLst>
                <a:ext uri="{FF2B5EF4-FFF2-40B4-BE49-F238E27FC236}">
                  <a16:creationId xmlns:a16="http://schemas.microsoft.com/office/drawing/2014/main" id="{3E35D7F4-C8FB-69D9-6E3A-27C3E49CD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95601" y="2032298"/>
              <a:ext cx="1813882" cy="1276856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AF6369C-CE89-D1C4-3CC7-7CE44DA0CFD6}"/>
                </a:ext>
              </a:extLst>
            </p:cNvPr>
            <p:cNvSpPr txBox="1"/>
            <p:nvPr/>
          </p:nvSpPr>
          <p:spPr>
            <a:xfrm>
              <a:off x="3915478" y="1706691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940 nm</a:t>
              </a:r>
              <a:endParaRPr lang="uk-UA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Групувати 39">
            <a:extLst>
              <a:ext uri="{FF2B5EF4-FFF2-40B4-BE49-F238E27FC236}">
                <a16:creationId xmlns:a16="http://schemas.microsoft.com/office/drawing/2014/main" id="{5C1AF635-B1A9-1A85-BDE6-58BB45E56675}"/>
              </a:ext>
            </a:extLst>
          </p:cNvPr>
          <p:cNvGrpSpPr/>
          <p:nvPr/>
        </p:nvGrpSpPr>
        <p:grpSpPr>
          <a:xfrm>
            <a:off x="9816262" y="1807024"/>
            <a:ext cx="1794874" cy="2450448"/>
            <a:chOff x="8935065" y="1942282"/>
            <a:chExt cx="1794874" cy="2450448"/>
          </a:xfrm>
        </p:grpSpPr>
        <p:grpSp>
          <p:nvGrpSpPr>
            <p:cNvPr id="27" name="Групувати 26">
              <a:extLst>
                <a:ext uri="{FF2B5EF4-FFF2-40B4-BE49-F238E27FC236}">
                  <a16:creationId xmlns:a16="http://schemas.microsoft.com/office/drawing/2014/main" id="{1252762A-A81E-C52C-580C-37D223D46EF0}"/>
                </a:ext>
              </a:extLst>
            </p:cNvPr>
            <p:cNvGrpSpPr/>
            <p:nvPr/>
          </p:nvGrpSpPr>
          <p:grpSpPr>
            <a:xfrm>
              <a:off x="8935065" y="1942282"/>
              <a:ext cx="1794874" cy="2450448"/>
              <a:chOff x="8935065" y="1942282"/>
              <a:chExt cx="1794874" cy="2450448"/>
            </a:xfrm>
          </p:grpSpPr>
          <p:sp>
            <p:nvSpPr>
              <p:cNvPr id="37" name="Прямокутник: округлені кути 36">
                <a:extLst>
                  <a:ext uri="{FF2B5EF4-FFF2-40B4-BE49-F238E27FC236}">
                    <a16:creationId xmlns:a16="http://schemas.microsoft.com/office/drawing/2014/main" id="{7BDC63C0-A742-BB20-FD89-DC6E2234508F}"/>
                  </a:ext>
                </a:extLst>
              </p:cNvPr>
              <p:cNvSpPr/>
              <p:nvPr/>
            </p:nvSpPr>
            <p:spPr>
              <a:xfrm>
                <a:off x="9235412" y="1995964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6DEE9AA-8D05-75F4-DF94-9DC26E57913A}"/>
                  </a:ext>
                </a:extLst>
              </p:cNvPr>
              <p:cNvSpPr txBox="1"/>
              <p:nvPr/>
            </p:nvSpPr>
            <p:spPr>
              <a:xfrm>
                <a:off x="9736249" y="1942282"/>
                <a:ext cx="45717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RF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Прямокутник: округлені кути 34">
                <a:extLst>
                  <a:ext uri="{FF2B5EF4-FFF2-40B4-BE49-F238E27FC236}">
                    <a16:creationId xmlns:a16="http://schemas.microsoft.com/office/drawing/2014/main" id="{EB44549C-6A42-66C0-F82F-AEC5454F32D5}"/>
                  </a:ext>
                </a:extLst>
              </p:cNvPr>
              <p:cNvSpPr/>
              <p:nvPr/>
            </p:nvSpPr>
            <p:spPr>
              <a:xfrm>
                <a:off x="9162045" y="2229497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89DA843-E207-C5DE-73FB-CF6A99AAB06B}"/>
                  </a:ext>
                </a:extLst>
              </p:cNvPr>
              <p:cNvSpPr txBox="1"/>
              <p:nvPr/>
            </p:nvSpPr>
            <p:spPr>
              <a:xfrm>
                <a:off x="9617613" y="2180493"/>
                <a:ext cx="49244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Прямокутник: округлені кути 32">
                <a:extLst>
                  <a:ext uri="{FF2B5EF4-FFF2-40B4-BE49-F238E27FC236}">
                    <a16:creationId xmlns:a16="http://schemas.microsoft.com/office/drawing/2014/main" id="{B35FB500-8E7C-0B03-D2D3-B09441C24BFD}"/>
                  </a:ext>
                </a:extLst>
              </p:cNvPr>
              <p:cNvSpPr/>
              <p:nvPr/>
            </p:nvSpPr>
            <p:spPr>
              <a:xfrm>
                <a:off x="9086305" y="2463030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2E45CF1-B2B1-D7BA-16AE-AC2EF4B813B8}"/>
                  </a:ext>
                </a:extLst>
              </p:cNvPr>
              <p:cNvSpPr txBox="1"/>
              <p:nvPr/>
            </p:nvSpPr>
            <p:spPr>
              <a:xfrm>
                <a:off x="9460396" y="2405790"/>
                <a:ext cx="62869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XGB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Прямокутник: округлені кути 29">
                <a:extLst>
                  <a:ext uri="{FF2B5EF4-FFF2-40B4-BE49-F238E27FC236}">
                    <a16:creationId xmlns:a16="http://schemas.microsoft.com/office/drawing/2014/main" id="{EFAD7C07-6DA4-0A8E-C07A-F45688FD462C}"/>
                  </a:ext>
                </a:extLst>
              </p:cNvPr>
              <p:cNvSpPr/>
              <p:nvPr/>
            </p:nvSpPr>
            <p:spPr>
              <a:xfrm>
                <a:off x="9008432" y="2696563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2C72296-2A33-7B8C-F1E4-87EB256EB8A9}"/>
                  </a:ext>
                </a:extLst>
              </p:cNvPr>
              <p:cNvSpPr txBox="1"/>
              <p:nvPr/>
            </p:nvSpPr>
            <p:spPr>
              <a:xfrm>
                <a:off x="9382523" y="2644001"/>
                <a:ext cx="60465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SVR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3" name="Прямокутник: округлені кути 22">
                <a:extLst>
                  <a:ext uri="{FF2B5EF4-FFF2-40B4-BE49-F238E27FC236}">
                    <a16:creationId xmlns:a16="http://schemas.microsoft.com/office/drawing/2014/main" id="{A1070883-AD1C-26D5-463A-021F429542FE}"/>
                  </a:ext>
                </a:extLst>
              </p:cNvPr>
              <p:cNvSpPr/>
              <p:nvPr/>
            </p:nvSpPr>
            <p:spPr>
              <a:xfrm>
                <a:off x="8935065" y="2930096"/>
                <a:ext cx="1494527" cy="1462634"/>
              </a:xfrm>
              <a:prstGeom prst="roundRect">
                <a:avLst/>
              </a:prstGeom>
              <a:solidFill>
                <a:schemeClr val="bg1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uk-UA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785D6CE-B500-AE61-A77F-5B76A9AE3C90}"/>
                  </a:ext>
                </a:extLst>
              </p:cNvPr>
              <p:cNvSpPr txBox="1"/>
              <p:nvPr/>
            </p:nvSpPr>
            <p:spPr>
              <a:xfrm>
                <a:off x="9309156" y="2876414"/>
                <a:ext cx="600153" cy="3214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DNN</a:t>
                </a:r>
                <a:endParaRPr lang="uk-UA" sz="16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pic>
          <p:nvPicPr>
            <p:cNvPr id="39" name="Рисунок 38">
              <a:extLst>
                <a:ext uri="{FF2B5EF4-FFF2-40B4-BE49-F238E27FC236}">
                  <a16:creationId xmlns:a16="http://schemas.microsoft.com/office/drawing/2014/main" id="{64DFFD2F-2088-7AA3-17BC-3A1FD1FAE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23721" y="3133582"/>
              <a:ext cx="1375348" cy="1249169"/>
            </a:xfrm>
            <a:prstGeom prst="rect">
              <a:avLst/>
            </a:prstGeom>
          </p:spPr>
        </p:pic>
      </p:grpSp>
      <p:graphicFrame>
        <p:nvGraphicFramePr>
          <p:cNvPr id="41" name="Об'єкт 40">
            <a:extLst>
              <a:ext uri="{FF2B5EF4-FFF2-40B4-BE49-F238E27FC236}">
                <a16:creationId xmlns:a16="http://schemas.microsoft.com/office/drawing/2014/main" id="{6162CD41-AF7F-861A-27BF-D87BC9521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7406176"/>
              </p:ext>
            </p:extLst>
          </p:nvPr>
        </p:nvGraphicFramePr>
        <p:xfrm>
          <a:off x="2711260" y="4182834"/>
          <a:ext cx="35083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240" imgH="228600" progId="Equation.DSMT4">
                  <p:embed/>
                </p:oleObj>
              </mc:Choice>
              <mc:Fallback>
                <p:oleObj name="Equation" r:id="rId8" imgW="2019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11260" y="4182834"/>
                        <a:ext cx="35083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Об'єкт 42">
            <a:extLst>
              <a:ext uri="{FF2B5EF4-FFF2-40B4-BE49-F238E27FC236}">
                <a16:creationId xmlns:a16="http://schemas.microsoft.com/office/drawing/2014/main" id="{5257D052-A9E2-92CE-002E-18806084F2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6117170"/>
              </p:ext>
            </p:extLst>
          </p:nvPr>
        </p:nvGraphicFramePr>
        <p:xfrm>
          <a:off x="3231166" y="4555593"/>
          <a:ext cx="29797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14320" imgH="228600" progId="Equation.DSMT4">
                  <p:embed/>
                </p:oleObj>
              </mc:Choice>
              <mc:Fallback>
                <p:oleObj name="Equation" r:id="rId10" imgW="1714320" imgH="228600" progId="Equation.DSMT4">
                  <p:embed/>
                  <p:pic>
                    <p:nvPicPr>
                      <p:cNvPr id="41" name="Об'єкт 40">
                        <a:extLst>
                          <a:ext uri="{FF2B5EF4-FFF2-40B4-BE49-F238E27FC236}">
                            <a16:creationId xmlns:a16="http://schemas.microsoft.com/office/drawing/2014/main" id="{6162CD41-AF7F-861A-27BF-D87BC95218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231166" y="4555593"/>
                        <a:ext cx="2979737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Об'єкт 43">
            <a:extLst>
              <a:ext uri="{FF2B5EF4-FFF2-40B4-BE49-F238E27FC236}">
                <a16:creationId xmlns:a16="http://schemas.microsoft.com/office/drawing/2014/main" id="{FDF0625A-C6BA-7944-36EA-8DADB0214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3212794"/>
              </p:ext>
            </p:extLst>
          </p:nvPr>
        </p:nvGraphicFramePr>
        <p:xfrm>
          <a:off x="467886" y="4555593"/>
          <a:ext cx="2362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58640" imgH="228600" progId="Equation.DSMT4">
                  <p:embed/>
                </p:oleObj>
              </mc:Choice>
              <mc:Fallback>
                <p:oleObj name="Equation" r:id="rId12" imgW="1358640" imgH="228600" progId="Equation.DSMT4">
                  <p:embed/>
                  <p:pic>
                    <p:nvPicPr>
                      <p:cNvPr id="43" name="Об'єкт 42">
                        <a:extLst>
                          <a:ext uri="{FF2B5EF4-FFF2-40B4-BE49-F238E27FC236}">
                            <a16:creationId xmlns:a16="http://schemas.microsoft.com/office/drawing/2014/main" id="{5257D052-A9E2-92CE-002E-18806084F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67886" y="4555593"/>
                        <a:ext cx="2362200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Об'єкт 44">
            <a:extLst>
              <a:ext uri="{FF2B5EF4-FFF2-40B4-BE49-F238E27FC236}">
                <a16:creationId xmlns:a16="http://schemas.microsoft.com/office/drawing/2014/main" id="{F5B57658-DE75-C210-18D2-BAE60A5D3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6700804"/>
              </p:ext>
            </p:extLst>
          </p:nvPr>
        </p:nvGraphicFramePr>
        <p:xfrm>
          <a:off x="467886" y="4182834"/>
          <a:ext cx="20097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55600" imgH="228600" progId="Equation.DSMT4">
                  <p:embed/>
                </p:oleObj>
              </mc:Choice>
              <mc:Fallback>
                <p:oleObj name="Equation" r:id="rId14" imgW="1155600" imgH="228600" progId="Equation.DSMT4">
                  <p:embed/>
                  <p:pic>
                    <p:nvPicPr>
                      <p:cNvPr id="44" name="Об'єкт 43">
                        <a:extLst>
                          <a:ext uri="{FF2B5EF4-FFF2-40B4-BE49-F238E27FC236}">
                            <a16:creationId xmlns:a16="http://schemas.microsoft.com/office/drawing/2014/main" id="{FDF0625A-C6BA-7944-36EA-8DADB02141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67886" y="4182834"/>
                        <a:ext cx="2009775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7" name="Групувати 1036">
            <a:extLst>
              <a:ext uri="{FF2B5EF4-FFF2-40B4-BE49-F238E27FC236}">
                <a16:creationId xmlns:a16="http://schemas.microsoft.com/office/drawing/2014/main" id="{152E8ABC-0231-58D8-09DE-76DB64BDFE97}"/>
              </a:ext>
            </a:extLst>
          </p:cNvPr>
          <p:cNvGrpSpPr/>
          <p:nvPr/>
        </p:nvGrpSpPr>
        <p:grpSpPr>
          <a:xfrm>
            <a:off x="4539624" y="2098539"/>
            <a:ext cx="1735137" cy="1280727"/>
            <a:chOff x="4965125" y="1970171"/>
            <a:chExt cx="1735137" cy="1280727"/>
          </a:xfrm>
        </p:grpSpPr>
        <p:graphicFrame>
          <p:nvGraphicFramePr>
            <p:cNvPr id="49" name="Об'єкт 48">
              <a:extLst>
                <a:ext uri="{FF2B5EF4-FFF2-40B4-BE49-F238E27FC236}">
                  <a16:creationId xmlns:a16="http://schemas.microsoft.com/office/drawing/2014/main" id="{A9E60726-F4B8-6B00-AB8C-06AC49F45FC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9866099"/>
                </p:ext>
              </p:extLst>
            </p:nvPr>
          </p:nvGraphicFramePr>
          <p:xfrm>
            <a:off x="4981000" y="2942923"/>
            <a:ext cx="1719262" cy="307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143000" imgH="203040" progId="Equation.DSMT4">
                    <p:embed/>
                  </p:oleObj>
                </mc:Choice>
                <mc:Fallback>
                  <p:oleObj name="Equation" r:id="rId16" imgW="1143000" imgH="203040" progId="Equation.DSMT4">
                    <p:embed/>
                    <p:pic>
                      <p:nvPicPr>
                        <p:cNvPr id="41" name="Об'єкт 40">
                          <a:extLst>
                            <a:ext uri="{FF2B5EF4-FFF2-40B4-BE49-F238E27FC236}">
                              <a16:creationId xmlns:a16="http://schemas.microsoft.com/office/drawing/2014/main" id="{6162CD41-AF7F-861A-27BF-D87BC95218A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981000" y="2942923"/>
                          <a:ext cx="1719262" cy="3079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" name="Об'єкт 49">
              <a:extLst>
                <a:ext uri="{FF2B5EF4-FFF2-40B4-BE49-F238E27FC236}">
                  <a16:creationId xmlns:a16="http://schemas.microsoft.com/office/drawing/2014/main" id="{6AB29E23-42C7-54FD-DF0E-F39418E05E8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7765589"/>
                </p:ext>
              </p:extLst>
            </p:nvPr>
          </p:nvGraphicFramePr>
          <p:xfrm>
            <a:off x="5003224" y="2618144"/>
            <a:ext cx="1222375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812520" imgH="203040" progId="Equation.DSMT4">
                    <p:embed/>
                  </p:oleObj>
                </mc:Choice>
                <mc:Fallback>
                  <p:oleObj name="Equation" r:id="rId18" imgW="812520" imgH="203040" progId="Equation.DSMT4">
                    <p:embed/>
                    <p:pic>
                      <p:nvPicPr>
                        <p:cNvPr id="43" name="Об'єкт 42">
                          <a:extLst>
                            <a:ext uri="{FF2B5EF4-FFF2-40B4-BE49-F238E27FC236}">
                              <a16:creationId xmlns:a16="http://schemas.microsoft.com/office/drawing/2014/main" id="{5257D052-A9E2-92CE-002E-18806084F27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003224" y="2618144"/>
                          <a:ext cx="1222375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Об'єкт 50">
              <a:extLst>
                <a:ext uri="{FF2B5EF4-FFF2-40B4-BE49-F238E27FC236}">
                  <a16:creationId xmlns:a16="http://schemas.microsoft.com/office/drawing/2014/main" id="{61197DFD-464F-03F5-3221-397013F21E4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6716785"/>
                </p:ext>
              </p:extLst>
            </p:nvPr>
          </p:nvGraphicFramePr>
          <p:xfrm>
            <a:off x="4985761" y="2294951"/>
            <a:ext cx="725488" cy="304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482400" imgH="203040" progId="Equation.DSMT4">
                    <p:embed/>
                  </p:oleObj>
                </mc:Choice>
                <mc:Fallback>
                  <p:oleObj name="Equation" r:id="rId20" imgW="482400" imgH="203040" progId="Equation.DSMT4">
                    <p:embed/>
                    <p:pic>
                      <p:nvPicPr>
                        <p:cNvPr id="44" name="Об'єкт 43">
                          <a:extLst>
                            <a:ext uri="{FF2B5EF4-FFF2-40B4-BE49-F238E27FC236}">
                              <a16:creationId xmlns:a16="http://schemas.microsoft.com/office/drawing/2014/main" id="{FDF0625A-C6BA-7944-36EA-8DADB02141B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985761" y="2294951"/>
                          <a:ext cx="725488" cy="304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Об'єкт 51">
              <a:extLst>
                <a:ext uri="{FF2B5EF4-FFF2-40B4-BE49-F238E27FC236}">
                  <a16:creationId xmlns:a16="http://schemas.microsoft.com/office/drawing/2014/main" id="{91D4FF4C-A8D1-BA9A-5807-5DBCD3B2030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0427100"/>
                </p:ext>
              </p:extLst>
            </p:nvPr>
          </p:nvGraphicFramePr>
          <p:xfrm>
            <a:off x="4965125" y="1970171"/>
            <a:ext cx="458787" cy="306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4560" imgH="203040" progId="Equation.DSMT4">
                    <p:embed/>
                  </p:oleObj>
                </mc:Choice>
                <mc:Fallback>
                  <p:oleObj name="Equation" r:id="rId22" imgW="304560" imgH="203040" progId="Equation.DSMT4">
                    <p:embed/>
                    <p:pic>
                      <p:nvPicPr>
                        <p:cNvPr id="45" name="Об'єкт 44">
                          <a:extLst>
                            <a:ext uri="{FF2B5EF4-FFF2-40B4-BE49-F238E27FC236}">
                              <a16:creationId xmlns:a16="http://schemas.microsoft.com/office/drawing/2014/main" id="{F5B57658-DE75-C210-18D2-BAE60A5D3E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965125" y="1970171"/>
                          <a:ext cx="458787" cy="3063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Групувати 61">
            <a:extLst>
              <a:ext uri="{FF2B5EF4-FFF2-40B4-BE49-F238E27FC236}">
                <a16:creationId xmlns:a16="http://schemas.microsoft.com/office/drawing/2014/main" id="{370401E9-00E7-1373-73F5-BFE48680A9C3}"/>
              </a:ext>
            </a:extLst>
          </p:cNvPr>
          <p:cNvGrpSpPr/>
          <p:nvPr/>
        </p:nvGrpSpPr>
        <p:grpSpPr>
          <a:xfrm>
            <a:off x="8252613" y="3395746"/>
            <a:ext cx="902401" cy="1574176"/>
            <a:chOff x="7506395" y="4210138"/>
            <a:chExt cx="902401" cy="1574176"/>
          </a:xfrm>
        </p:grpSpPr>
        <p:pic>
          <p:nvPicPr>
            <p:cNvPr id="59" name="Рисунок 58">
              <a:extLst>
                <a:ext uri="{FF2B5EF4-FFF2-40B4-BE49-F238E27FC236}">
                  <a16:creationId xmlns:a16="http://schemas.microsoft.com/office/drawing/2014/main" id="{3DEADA32-B1B6-232D-1C7F-A50064C5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 rot="19596327">
              <a:off x="7506395" y="4725095"/>
              <a:ext cx="902401" cy="84436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2A1731B-D8AD-2FF8-144A-88BB43252CBA}"/>
                </a:ext>
              </a:extLst>
            </p:cNvPr>
            <p:cNvSpPr txBox="1"/>
            <p:nvPr/>
          </p:nvSpPr>
          <p:spPr>
            <a:xfrm>
              <a:off x="7565500" y="4210138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PCA</a:t>
              </a:r>
              <a:endParaRPr lang="uk-UA" sz="2400" b="1" dirty="0"/>
            </a:p>
          </p:txBody>
        </p:sp>
        <p:sp>
          <p:nvSpPr>
            <p:cNvPr id="61" name="Прямокутник: округлені кути 60">
              <a:extLst>
                <a:ext uri="{FF2B5EF4-FFF2-40B4-BE49-F238E27FC236}">
                  <a16:creationId xmlns:a16="http://schemas.microsoft.com/office/drawing/2014/main" id="{56F90319-F868-BD5B-FC90-B5356C863D26}"/>
                </a:ext>
              </a:extLst>
            </p:cNvPr>
            <p:cNvSpPr/>
            <p:nvPr/>
          </p:nvSpPr>
          <p:spPr>
            <a:xfrm>
              <a:off x="7565499" y="4252189"/>
              <a:ext cx="697628" cy="153212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uk-UA"/>
            </a:p>
          </p:txBody>
        </p:sp>
      </p:grpSp>
      <p:sp>
        <p:nvSpPr>
          <p:cNvPr id="63" name="Циліндр 62">
            <a:extLst>
              <a:ext uri="{FF2B5EF4-FFF2-40B4-BE49-F238E27FC236}">
                <a16:creationId xmlns:a16="http://schemas.microsoft.com/office/drawing/2014/main" id="{765F9C6F-2A90-A364-45AC-EAA9A742C432}"/>
              </a:ext>
            </a:extLst>
          </p:cNvPr>
          <p:cNvSpPr/>
          <p:nvPr/>
        </p:nvSpPr>
        <p:spPr>
          <a:xfrm>
            <a:off x="7814379" y="843905"/>
            <a:ext cx="906774" cy="1232204"/>
          </a:xfrm>
          <a:prstGeom prst="can">
            <a:avLst>
              <a:gd name="adj" fmla="val 22037"/>
            </a:avLst>
          </a:prstGeom>
          <a:solidFill>
            <a:srgbClr val="6FB9D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4" name="Циліндр 1023">
            <a:extLst>
              <a:ext uri="{FF2B5EF4-FFF2-40B4-BE49-F238E27FC236}">
                <a16:creationId xmlns:a16="http://schemas.microsoft.com/office/drawing/2014/main" id="{41494033-DDC1-16FC-80A9-B8DEDCB3E649}"/>
              </a:ext>
            </a:extLst>
          </p:cNvPr>
          <p:cNvSpPr/>
          <p:nvPr/>
        </p:nvSpPr>
        <p:spPr>
          <a:xfrm>
            <a:off x="7142124" y="5879082"/>
            <a:ext cx="1034452" cy="333375"/>
          </a:xfrm>
          <a:prstGeom prst="can">
            <a:avLst>
              <a:gd name="adj" fmla="val 50000"/>
            </a:avLst>
          </a:prstGeom>
          <a:solidFill>
            <a:srgbClr val="1891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5" name="Циліндр 1024">
            <a:extLst>
              <a:ext uri="{FF2B5EF4-FFF2-40B4-BE49-F238E27FC236}">
                <a16:creationId xmlns:a16="http://schemas.microsoft.com/office/drawing/2014/main" id="{A2A24844-5F33-F666-8DEB-B16BEF904F47}"/>
              </a:ext>
            </a:extLst>
          </p:cNvPr>
          <p:cNvSpPr/>
          <p:nvPr/>
        </p:nvSpPr>
        <p:spPr>
          <a:xfrm>
            <a:off x="7142124" y="5660007"/>
            <a:ext cx="1034452" cy="333375"/>
          </a:xfrm>
          <a:prstGeom prst="can">
            <a:avLst>
              <a:gd name="adj" fmla="val 50000"/>
            </a:avLst>
          </a:prstGeom>
          <a:solidFill>
            <a:srgbClr val="1891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7" name="Циліндр 1026">
            <a:extLst>
              <a:ext uri="{FF2B5EF4-FFF2-40B4-BE49-F238E27FC236}">
                <a16:creationId xmlns:a16="http://schemas.microsoft.com/office/drawing/2014/main" id="{3F6C9797-DE99-A692-A96A-A76EF4740C70}"/>
              </a:ext>
            </a:extLst>
          </p:cNvPr>
          <p:cNvSpPr/>
          <p:nvPr/>
        </p:nvSpPr>
        <p:spPr>
          <a:xfrm>
            <a:off x="7142124" y="5440932"/>
            <a:ext cx="1034452" cy="333375"/>
          </a:xfrm>
          <a:prstGeom prst="can">
            <a:avLst>
              <a:gd name="adj" fmla="val 50000"/>
            </a:avLst>
          </a:prstGeom>
          <a:solidFill>
            <a:srgbClr val="1891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8" name="Циліндр 1027">
            <a:extLst>
              <a:ext uri="{FF2B5EF4-FFF2-40B4-BE49-F238E27FC236}">
                <a16:creationId xmlns:a16="http://schemas.microsoft.com/office/drawing/2014/main" id="{E24907BB-D545-6C5F-A757-94D72D2629C4}"/>
              </a:ext>
            </a:extLst>
          </p:cNvPr>
          <p:cNvSpPr/>
          <p:nvPr/>
        </p:nvSpPr>
        <p:spPr>
          <a:xfrm>
            <a:off x="7142124" y="5215507"/>
            <a:ext cx="1034452" cy="333375"/>
          </a:xfrm>
          <a:prstGeom prst="can">
            <a:avLst>
              <a:gd name="adj" fmla="val 50000"/>
            </a:avLst>
          </a:prstGeom>
          <a:solidFill>
            <a:srgbClr val="1891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sp>
        <p:nvSpPr>
          <p:cNvPr id="1029" name="Циліндр 1028">
            <a:extLst>
              <a:ext uri="{FF2B5EF4-FFF2-40B4-BE49-F238E27FC236}">
                <a16:creationId xmlns:a16="http://schemas.microsoft.com/office/drawing/2014/main" id="{226E9191-949B-5876-0C27-95DBD841DD8E}"/>
              </a:ext>
            </a:extLst>
          </p:cNvPr>
          <p:cNvSpPr/>
          <p:nvPr/>
        </p:nvSpPr>
        <p:spPr>
          <a:xfrm>
            <a:off x="7142124" y="4992448"/>
            <a:ext cx="1034452" cy="333375"/>
          </a:xfrm>
          <a:prstGeom prst="can">
            <a:avLst>
              <a:gd name="adj" fmla="val 50000"/>
            </a:avLst>
          </a:prstGeom>
          <a:solidFill>
            <a:srgbClr val="1891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uk-UA"/>
          </a:p>
        </p:txBody>
      </p:sp>
      <p:graphicFrame>
        <p:nvGraphicFramePr>
          <p:cNvPr id="1030" name="Об'єкт 1029">
            <a:extLst>
              <a:ext uri="{FF2B5EF4-FFF2-40B4-BE49-F238E27FC236}">
                <a16:creationId xmlns:a16="http://schemas.microsoft.com/office/drawing/2014/main" id="{A2AE35A9-D9B1-3578-C2AB-E1DCE5668C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6907901"/>
              </p:ext>
            </p:extLst>
          </p:nvPr>
        </p:nvGraphicFramePr>
        <p:xfrm>
          <a:off x="3108003" y="841313"/>
          <a:ext cx="1325563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61760" imgH="228600" progId="Equation.DSMT4">
                  <p:embed/>
                </p:oleObj>
              </mc:Choice>
              <mc:Fallback>
                <p:oleObj name="Equation" r:id="rId25" imgW="761760" imgH="228600" progId="Equation.DSMT4">
                  <p:embed/>
                  <p:pic>
                    <p:nvPicPr>
                      <p:cNvPr id="45" name="Об'єкт 44">
                        <a:extLst>
                          <a:ext uri="{FF2B5EF4-FFF2-40B4-BE49-F238E27FC236}">
                            <a16:creationId xmlns:a16="http://schemas.microsoft.com/office/drawing/2014/main" id="{F5B57658-DE75-C210-18D2-BAE60A5D3E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108003" y="841313"/>
                        <a:ext cx="1325563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2" name="Групувати 1031">
            <a:extLst>
              <a:ext uri="{FF2B5EF4-FFF2-40B4-BE49-F238E27FC236}">
                <a16:creationId xmlns:a16="http://schemas.microsoft.com/office/drawing/2014/main" id="{DDDC4D07-9947-C034-81A2-224FC8A8A7D4}"/>
              </a:ext>
            </a:extLst>
          </p:cNvPr>
          <p:cNvGrpSpPr/>
          <p:nvPr/>
        </p:nvGrpSpPr>
        <p:grpSpPr>
          <a:xfrm>
            <a:off x="9009345" y="289466"/>
            <a:ext cx="3017838" cy="1463676"/>
            <a:chOff x="4516806" y="586827"/>
            <a:chExt cx="3485735" cy="1683555"/>
          </a:xfrm>
        </p:grpSpPr>
        <p:graphicFrame>
          <p:nvGraphicFramePr>
            <p:cNvPr id="1033" name="Об'єкт 1032">
              <a:extLst>
                <a:ext uri="{FF2B5EF4-FFF2-40B4-BE49-F238E27FC236}">
                  <a16:creationId xmlns:a16="http://schemas.microsoft.com/office/drawing/2014/main" id="{29C6F291-5991-B478-F6C5-A1473464A6B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1081602"/>
                </p:ext>
              </p:extLst>
            </p:nvPr>
          </p:nvGraphicFramePr>
          <p:xfrm>
            <a:off x="4516806" y="1872318"/>
            <a:ext cx="3485735" cy="398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006280" imgH="228600" progId="Equation.DSMT4">
                    <p:embed/>
                  </p:oleObj>
                </mc:Choice>
                <mc:Fallback>
                  <p:oleObj name="Equation" r:id="rId27" imgW="2006280" imgH="228600" progId="Equation.DSMT4">
                    <p:embed/>
                    <p:pic>
                      <p:nvPicPr>
                        <p:cNvPr id="49" name="Об'єкт 48">
                          <a:extLst>
                            <a:ext uri="{FF2B5EF4-FFF2-40B4-BE49-F238E27FC236}">
                              <a16:creationId xmlns:a16="http://schemas.microsoft.com/office/drawing/2014/main" id="{A9E60726-F4B8-6B00-AB8C-06AC49F45FC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4516806" y="1872318"/>
                          <a:ext cx="3485735" cy="3980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Об'єкт 1033">
              <a:extLst>
                <a:ext uri="{FF2B5EF4-FFF2-40B4-BE49-F238E27FC236}">
                  <a16:creationId xmlns:a16="http://schemas.microsoft.com/office/drawing/2014/main" id="{8C00E38B-4663-7493-6343-20E7A5F849F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35377302"/>
                </p:ext>
              </p:extLst>
            </p:nvPr>
          </p:nvGraphicFramePr>
          <p:xfrm>
            <a:off x="4520473" y="1445039"/>
            <a:ext cx="2957649" cy="396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701720" imgH="228600" progId="Equation.DSMT4">
                    <p:embed/>
                  </p:oleObj>
                </mc:Choice>
                <mc:Fallback>
                  <p:oleObj name="Equation" r:id="rId29" imgW="1701720" imgH="228600" progId="Equation.DSMT4">
                    <p:embed/>
                    <p:pic>
                      <p:nvPicPr>
                        <p:cNvPr id="50" name="Об'єкт 49">
                          <a:extLst>
                            <a:ext uri="{FF2B5EF4-FFF2-40B4-BE49-F238E27FC236}">
                              <a16:creationId xmlns:a16="http://schemas.microsoft.com/office/drawing/2014/main" id="{6AB29E23-42C7-54FD-DF0E-F39418E05E8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520473" y="1445039"/>
                          <a:ext cx="2957649" cy="39623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Об'єкт 1034">
              <a:extLst>
                <a:ext uri="{FF2B5EF4-FFF2-40B4-BE49-F238E27FC236}">
                  <a16:creationId xmlns:a16="http://schemas.microsoft.com/office/drawing/2014/main" id="{12C9A2E9-69E2-C489-87BB-54CCFCA6720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40875830"/>
                </p:ext>
              </p:extLst>
            </p:nvPr>
          </p:nvGraphicFramePr>
          <p:xfrm>
            <a:off x="4520473" y="1015933"/>
            <a:ext cx="2341549" cy="396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346040" imgH="228600" progId="Equation.DSMT4">
                    <p:embed/>
                  </p:oleObj>
                </mc:Choice>
                <mc:Fallback>
                  <p:oleObj name="Equation" r:id="rId31" imgW="1346040" imgH="228600" progId="Equation.DSMT4">
                    <p:embed/>
                    <p:pic>
                      <p:nvPicPr>
                        <p:cNvPr id="51" name="Об'єкт 50">
                          <a:extLst>
                            <a:ext uri="{FF2B5EF4-FFF2-40B4-BE49-F238E27FC236}">
                              <a16:creationId xmlns:a16="http://schemas.microsoft.com/office/drawing/2014/main" id="{61197DFD-464F-03F5-3221-397013F21E4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520473" y="1015933"/>
                          <a:ext cx="2341549" cy="39623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6" name="Об'єкт 1035">
              <a:extLst>
                <a:ext uri="{FF2B5EF4-FFF2-40B4-BE49-F238E27FC236}">
                  <a16:creationId xmlns:a16="http://schemas.microsoft.com/office/drawing/2014/main" id="{C971A93E-628B-F0E8-B76A-05866768ED6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22459530"/>
                </p:ext>
              </p:extLst>
            </p:nvPr>
          </p:nvGraphicFramePr>
          <p:xfrm>
            <a:off x="4520473" y="586827"/>
            <a:ext cx="1987657" cy="3980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143000" imgH="228600" progId="Equation.DSMT4">
                    <p:embed/>
                  </p:oleObj>
                </mc:Choice>
                <mc:Fallback>
                  <p:oleObj name="Equation" r:id="rId33" imgW="1143000" imgH="228600" progId="Equation.DSMT4">
                    <p:embed/>
                    <p:pic>
                      <p:nvPicPr>
                        <p:cNvPr id="52" name="Об'єкт 51">
                          <a:extLst>
                            <a:ext uri="{FF2B5EF4-FFF2-40B4-BE49-F238E27FC236}">
                              <a16:creationId xmlns:a16="http://schemas.microsoft.com/office/drawing/2014/main" id="{91D4FF4C-A8D1-BA9A-5807-5DBCD3B20305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520473" y="586827"/>
                          <a:ext cx="1987657" cy="39806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2" name="Стрілка: вигнута 1041">
            <a:extLst>
              <a:ext uri="{FF2B5EF4-FFF2-40B4-BE49-F238E27FC236}">
                <a16:creationId xmlns:a16="http://schemas.microsoft.com/office/drawing/2014/main" id="{26A88228-3F66-A3C3-5D63-C15FDC24A86F}"/>
              </a:ext>
            </a:extLst>
          </p:cNvPr>
          <p:cNvSpPr/>
          <p:nvPr/>
        </p:nvSpPr>
        <p:spPr>
          <a:xfrm rot="5400000">
            <a:off x="4419066" y="1199576"/>
            <a:ext cx="880695" cy="423460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  <p:sp>
        <p:nvSpPr>
          <p:cNvPr id="1040" name="Стрілка: вигнута 1039">
            <a:extLst>
              <a:ext uri="{FF2B5EF4-FFF2-40B4-BE49-F238E27FC236}">
                <a16:creationId xmlns:a16="http://schemas.microsoft.com/office/drawing/2014/main" id="{8338F802-3AA1-5CD2-0A84-868220CA5272}"/>
              </a:ext>
            </a:extLst>
          </p:cNvPr>
          <p:cNvSpPr/>
          <p:nvPr/>
        </p:nvSpPr>
        <p:spPr>
          <a:xfrm rot="5400000">
            <a:off x="4170832" y="1312563"/>
            <a:ext cx="1123424" cy="439928"/>
          </a:xfrm>
          <a:prstGeom prst="bentArrow">
            <a:avLst/>
          </a:prstGeom>
          <a:solidFill>
            <a:srgbClr val="B4C7E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93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69</Words>
  <Application>Microsoft Office PowerPoint</Application>
  <PresentationFormat>Широкий екран</PresentationFormat>
  <Paragraphs>39</Paragraphs>
  <Slides>2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2</vt:i4>
      </vt:variant>
      <vt:variant>
        <vt:lpstr>Заголовки слайдів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Тема Office</vt:lpstr>
      <vt:lpstr>Equation</vt:lpstr>
      <vt:lpstr>MathType 7.0 Equation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я</cp:lastModifiedBy>
  <cp:revision>43</cp:revision>
  <dcterms:created xsi:type="dcterms:W3CDTF">2023-04-07T17:53:37Z</dcterms:created>
  <dcterms:modified xsi:type="dcterms:W3CDTF">2025-03-02T21:07:33Z</dcterms:modified>
</cp:coreProperties>
</file>