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07112-FD56-6A10-65A4-96C8A788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46E828-71C5-D60D-434D-AB824156B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BC2634-2B59-9C45-BB34-023355F9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D30C8D-B3CF-C1F3-18F2-BD8B4B79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C52DB-2EA8-46C6-D92D-E246AF59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2200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A8715-AA84-181B-3675-D59DA5D3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231646-7809-37EB-F21D-EF221C79C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446CA2-F4FC-2ED2-A397-9E460CF0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5495F-6B4C-F2FF-4454-41F5501E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DF696B-FCA7-271C-1712-5C8F322E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01305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0EEA5E-9C95-23F1-2121-98BFE6812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ABE6F1-08C2-27D5-9077-9D7797261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86D8C9-0D11-CCF6-850C-F5992F15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E382C-2289-C43B-A9A8-247B4B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F9FAC-F742-3990-1235-4DF24779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1066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31AC3-3974-D32D-271A-27C822D0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64060-1F9D-3C4F-5BFF-4DF6DE2B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F9F397-E543-654A-7D4A-F3A46DF1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8D1AB-1D79-DD8A-69C8-066170A8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E86B5C-EDA2-153B-E326-8A6B31BA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5186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302A4-17FF-AFD5-9D28-D41307AE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FE1FD7-0F51-AE0A-188F-484C416C2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EA1DA-8C2E-4E65-2987-CF39809C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32BB18-E1BC-A039-AB72-AB3A7557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729CE-C178-7E2B-E44B-E046F24E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4595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4A8EB-9506-EE6E-1B2F-E7855268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C615B-C9BD-6189-E619-6B7AC9716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69CE3C-9059-CBC9-367E-B6D02B59C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7CD7FF-2731-1C1E-8762-4CE79AD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A740EC-6A2D-486D-1E68-711FAB10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FE825-84F4-322D-B41E-AB60FA90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2529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9877F-A8BB-6589-164A-1F9CCEA9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08360F-50D0-52B2-53C9-848D81B97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A4985B-7F8A-8EE5-3120-AB5D56B3E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82BF94-F82C-61F8-7890-97A8F7F93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FB32D3-B46D-3534-6B80-5ED286851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119404-6745-3C88-5A65-1E0B292B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1B5FDF-B8EB-37B6-E94C-56ABD8ED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252302-73F3-804D-8BB0-ED6F1941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3811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0CB0C-8C3F-0305-01E5-4D214328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5ED40A-B89B-A3C0-D0FA-5723BC77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F84D1A-2104-F434-C795-7D99108E2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F36796-1942-737B-C6BD-B1E44A24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2880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C05D7F-8A8C-B81F-2FBA-878D39B5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931A67E-FD0E-1FD1-AFE2-AC72CA4D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A86551-5CEE-1F85-F3F1-20512D50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44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642B92-B241-0CB3-1439-433A451E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1A19B-0CDF-8B4C-B75F-DC7D3C1E8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2EDCE3-7DD2-65DE-C66F-95B1E0B9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BF49A5-70C2-7576-19F8-AB22A1C9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52B039-EEE1-C1CB-44F1-7C559572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73A82C-02D6-85CE-C16C-4F384E23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5668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4A62B-5E27-1DFE-151F-B9DFC894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703FD0-D7C6-1BAB-868F-37D74C978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00FA77-8BB1-31C1-9119-012D42879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023CD4-A0BB-080A-FE7D-359F9C1C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2DECF8-100B-BBC3-620B-60FBD8E3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FBC1BD-0592-DFBB-9254-1B1377B8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8075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6B9D4-4A88-4F07-F866-D6B7C329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40CB93-2DB8-87CF-8689-2E2F1894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561B6-8E0E-BFF6-C54F-63CE5F6A1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F9116-FFD2-4B0F-8E91-8A66BD411622}" type="datetimeFigureOut">
              <a:rPr lang="ru-UA" smtClean="0"/>
              <a:t>18.05.2023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547962-34F1-2043-F784-522269363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5A190-E753-BE72-8A71-9AFE8585B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50D05-0847-459B-B2F5-4F30498850D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0332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5E877D-9C75-FDBF-5AFB-810A4B79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46" y="638590"/>
            <a:ext cx="7921517" cy="467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6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6C95D6-F33C-EBAE-7555-1D1CF26AD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6" y="550508"/>
            <a:ext cx="3284828" cy="22953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911994-9EF7-1778-F7DD-53E35B768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621" y="505284"/>
            <a:ext cx="194805" cy="199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3356D-5857-05BF-9F6E-02D0F6CC7501}"/>
              </a:ext>
            </a:extLst>
          </p:cNvPr>
          <p:cNvSpPr txBox="1"/>
          <p:nvPr/>
        </p:nvSpPr>
        <p:spPr>
          <a:xfrm>
            <a:off x="4203023" y="1198607"/>
            <a:ext cx="492443" cy="6101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Time</a:t>
            </a:r>
            <a:endParaRPr lang="ru-UA" sz="2000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AB95BA7B-E03E-224A-B847-5E6C31E23096}"/>
              </a:ext>
            </a:extLst>
          </p:cNvPr>
          <p:cNvSpPr/>
          <p:nvPr/>
        </p:nvSpPr>
        <p:spPr>
          <a:xfrm>
            <a:off x="4695466" y="1309146"/>
            <a:ext cx="929844" cy="389026"/>
          </a:xfrm>
          <a:prstGeom prst="rightArrow">
            <a:avLst>
              <a:gd name="adj1" fmla="val 404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66AF04-EE8D-F5C6-F004-BBCB13D36060}"/>
              </a:ext>
            </a:extLst>
          </p:cNvPr>
          <p:cNvSpPr txBox="1"/>
          <p:nvPr/>
        </p:nvSpPr>
        <p:spPr>
          <a:xfrm>
            <a:off x="4426170" y="1808710"/>
            <a:ext cx="1459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transform</a:t>
            </a:r>
            <a:endParaRPr lang="ru-UA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2A9596-E6C3-F36B-2E4E-0F048D70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412" y="527895"/>
            <a:ext cx="1945117" cy="19515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E3C40A1-67A6-E4D8-92E2-6E1921E58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843" y="550508"/>
            <a:ext cx="148252" cy="19433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E84BDD-A426-91B6-79C7-6DE4159EDF80}"/>
              </a:ext>
            </a:extLst>
          </p:cNvPr>
          <p:cNvSpPr txBox="1"/>
          <p:nvPr/>
        </p:nvSpPr>
        <p:spPr>
          <a:xfrm>
            <a:off x="5698438" y="1143337"/>
            <a:ext cx="492443" cy="6101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Time</a:t>
            </a:r>
            <a:endParaRPr lang="ru-UA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0F99C-17BE-A234-3501-CC1E7ADBDBAE}"/>
              </a:ext>
            </a:extLst>
          </p:cNvPr>
          <p:cNvSpPr txBox="1"/>
          <p:nvPr/>
        </p:nvSpPr>
        <p:spPr>
          <a:xfrm>
            <a:off x="8404969" y="1005157"/>
            <a:ext cx="492443" cy="88646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dirty="0"/>
              <a:t>Current</a:t>
            </a:r>
            <a:endParaRPr lang="ru-UA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78C02-0836-4242-E199-758CBC96E913}"/>
              </a:ext>
            </a:extLst>
          </p:cNvPr>
          <p:cNvSpPr txBox="1"/>
          <p:nvPr/>
        </p:nvSpPr>
        <p:spPr>
          <a:xfrm>
            <a:off x="6800790" y="2436342"/>
            <a:ext cx="966931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dirty="0"/>
              <a:t>Voltage</a:t>
            </a:r>
            <a:endParaRPr lang="ru-UA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4D67AA0-AEDA-E2C0-A167-2365200A4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9479" y="3686336"/>
            <a:ext cx="2574871" cy="96697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7222C75-51B4-56AD-5A34-8B11138CE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0897" y="3686336"/>
            <a:ext cx="2852126" cy="1007711"/>
          </a:xfrm>
          <a:prstGeom prst="rect">
            <a:avLst/>
          </a:prstGeom>
        </p:spPr>
      </p:pic>
      <p:sp>
        <p:nvSpPr>
          <p:cNvPr id="18" name="Стрелка: вправо 17">
            <a:extLst>
              <a:ext uri="{FF2B5EF4-FFF2-40B4-BE49-F238E27FC236}">
                <a16:creationId xmlns:a16="http://schemas.microsoft.com/office/drawing/2014/main" id="{8C767938-92FB-9F52-241C-454EC7D1E767}"/>
              </a:ext>
            </a:extLst>
          </p:cNvPr>
          <p:cNvSpPr/>
          <p:nvPr/>
        </p:nvSpPr>
        <p:spPr>
          <a:xfrm flipH="1">
            <a:off x="4620030" y="3975308"/>
            <a:ext cx="929844" cy="389026"/>
          </a:xfrm>
          <a:prstGeom prst="rightArrow">
            <a:avLst>
              <a:gd name="adj1" fmla="val 404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3C1A3A54-670A-2081-4D0A-3D049D351FED}"/>
              </a:ext>
            </a:extLst>
          </p:cNvPr>
          <p:cNvSpPr/>
          <p:nvPr/>
        </p:nvSpPr>
        <p:spPr>
          <a:xfrm rot="5400000" flipH="1">
            <a:off x="2398476" y="3053194"/>
            <a:ext cx="713293" cy="389026"/>
          </a:xfrm>
          <a:prstGeom prst="rightArrow">
            <a:avLst>
              <a:gd name="adj1" fmla="val 404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924CF6D9-51E5-D673-431E-F4946BA4D2F4}"/>
              </a:ext>
            </a:extLst>
          </p:cNvPr>
          <p:cNvSpPr/>
          <p:nvPr/>
        </p:nvSpPr>
        <p:spPr>
          <a:xfrm rot="16200000" flipH="1" flipV="1">
            <a:off x="6842324" y="2977151"/>
            <a:ext cx="713293" cy="389026"/>
          </a:xfrm>
          <a:prstGeom prst="rightArrow">
            <a:avLst>
              <a:gd name="adj1" fmla="val 4040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B4B1D2-AEC1-43A0-1BFC-11CB40D7864A}"/>
              </a:ext>
            </a:extLst>
          </p:cNvPr>
          <p:cNvSpPr txBox="1"/>
          <p:nvPr/>
        </p:nvSpPr>
        <p:spPr>
          <a:xfrm>
            <a:off x="4497481" y="3420473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predict</a:t>
            </a:r>
            <a:endParaRPr lang="ru-UA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83A31-EA96-20AF-8687-8D645A1C2D59}"/>
              </a:ext>
            </a:extLst>
          </p:cNvPr>
          <p:cNvSpPr txBox="1"/>
          <p:nvPr/>
        </p:nvSpPr>
        <p:spPr>
          <a:xfrm>
            <a:off x="5890331" y="27997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train</a:t>
            </a:r>
            <a:endParaRPr lang="ru-UA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EFF795-7903-282C-258B-CDD96D538A9E}"/>
              </a:ext>
            </a:extLst>
          </p:cNvPr>
          <p:cNvSpPr txBox="1"/>
          <p:nvPr/>
        </p:nvSpPr>
        <p:spPr>
          <a:xfrm>
            <a:off x="2986223" y="2967335"/>
            <a:ext cx="13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generate</a:t>
            </a:r>
            <a:endParaRPr lang="ru-UA" sz="2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81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Широкоэкранный</PresentationFormat>
  <Paragraphs>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1</cp:revision>
  <dcterms:created xsi:type="dcterms:W3CDTF">2023-05-18T11:54:37Z</dcterms:created>
  <dcterms:modified xsi:type="dcterms:W3CDTF">2023-05-18T12:14:56Z</dcterms:modified>
</cp:coreProperties>
</file>