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DDFF"/>
    <a:srgbClr val="ECB7FF"/>
    <a:srgbClr val="FFFFCC"/>
    <a:srgbClr val="00B0F0"/>
    <a:srgbClr val="FFAFAF"/>
    <a:srgbClr val="FFD5D5"/>
    <a:srgbClr val="B4C7E7"/>
    <a:srgbClr val="0099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3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FED2B-E673-455D-A66E-2029104D4E04}" type="datetimeFigureOut">
              <a:rPr lang="uk-UA" smtClean="0"/>
              <a:t>25.09.2025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49A3A3-557B-41A1-A736-0F472ACF9E2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17798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49A3A3-557B-41A1-A736-0F472ACF9E21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84223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F52D97-ADDB-5582-30E6-824A70882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911F169-D81A-9BB4-2364-6349CE5C6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13E591-2BA3-5544-CF7B-9DAD30C8C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25.09.2025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D679BB-53BD-4C9E-7ACD-28BA13176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725206-EC9E-09F3-5999-8B7091C6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34020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76609C-40EB-FD87-B320-96B1126D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66CB490-7A83-87CD-E9DA-372B0ED98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3EFF20-5379-6982-39E7-693CE223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25.09.2025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649765-3B82-0177-3224-7230CFCA0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B18E5C-F427-33BE-07F6-27EEC2261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43651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E044EDA-5C4A-91B4-81E4-E7F55473DA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BE51C74-AF8A-030C-A858-8F2F060C3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E5C1A1-7442-A0B0-6B51-4E4537E91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25.09.2025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17C04A-95A0-618E-0377-B4C017ACC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BDD383-1D3D-C7CA-602A-8D5DC6843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4934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E7BCFF-DB4D-3135-BB6C-9B3EB5FCE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455C99-A076-204E-1ABA-671EFD5F9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286D26-DE32-D350-8877-DFCE86268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25.09.2025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1A4EEB-109A-D3A4-AAE1-A8E064ECC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13FBF9-5BE3-7BC1-ADB5-CABE2BBC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00269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D03981-FE2F-AD9B-BB1D-CF96DBF09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F80A18-7623-AE22-718D-510BF4FFE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15E578-F2F0-D475-C1C3-AAA25F3CE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25.09.2025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B973DA-A2DE-0B63-64EC-1F26A141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351AA8-542A-3C19-1FFB-85A22C6BA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1322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9E9FF8-92B1-FBF1-F55D-25071449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9142A6-67C0-1D82-D7FD-0569ACF7D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7826EA-9754-F279-51BA-931421A3D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D086AE-D6EA-9E58-AFDD-B66D90862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25.09.2025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D9F3D5-2915-8DF4-AA01-A205F60CD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7EB15F-9D32-FD0A-C361-C692AF47F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114095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70AE8C-430C-DD5B-C3F6-B423B04B2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34A4E4-7F2F-4FC1-7222-3ED17FFE4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CE7D9CB-C814-85E0-5865-BEEDC4903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0600CB-9DD7-ABDF-D2C8-412269351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BC12C15-CF14-1583-AC09-699BBC2218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51D3153-A41B-8F12-3CFB-2B06FC0F0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25.09.2025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4340C50-242A-B78A-FEB5-976330E9E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684E604-8963-04D6-A144-EB2A41B3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50377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ECBE9-8857-45FE-BA6C-26D271E85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76C02BE-125E-EF57-454C-30696DA69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25.09.2025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7F1C6E1-4B78-089F-825C-3795FC301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4950840-E242-94F9-2ED1-9E7A2D35F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5576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40CE3FD-CFD0-FBFC-9883-DB44A8F3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25.09.2025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A1E7432-7381-0343-D5E1-E0B13DB1F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95BD5FC-EC75-680B-F76F-C4B9C5FF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864751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7C15C0-CE51-DBD7-76BA-7D417E69B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55F02C-61CE-02D7-B97A-B7DB32B28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D46DA06-770A-C929-62CC-9D8BE534C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5CCCD3-F688-C476-FAF1-F5E132E4A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25.09.2025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9F1534-D9FD-F58C-3C6C-A12E200A9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4E697A-6239-DD65-C9FD-27253A554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8319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ED3CF5-275B-CF9A-90D6-AF8C242A5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64AE6E1-58FA-3F94-65A1-CEF86B476E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72422B7-BD30-3F05-5CDF-D14E65B6E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CA2DE9-1856-5DBC-8867-51C03093C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25.09.2025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22FE48-D69B-B27C-97B7-D4997FFD0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1B5578-251C-DF4C-2AC2-303C4A5F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12908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17F395-AF45-2D5F-3886-EAD4066CB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D859B4-F56F-9D95-30A7-74640F57E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2BA369-720F-9ED1-FB5F-422EBE0514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CAED6-1CB0-4158-A97B-4DA3BE2D9695}" type="datetimeFigureOut">
              <a:rPr lang="ru-UA" smtClean="0"/>
              <a:t>25.09.2025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AA93B6-0835-0E35-34C7-307A6B407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5AF85E-5643-2838-388E-FA008F02F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490085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oleObject" Target="../embeddings/oleObject3.bin"/><Relationship Id="rId18" Type="http://schemas.openxmlformats.org/officeDocument/2006/relationships/oleObject" Target="../embeddings/oleObject5.bin"/><Relationship Id="rId3" Type="http://schemas.openxmlformats.org/officeDocument/2006/relationships/image" Target="../media/image1.png"/><Relationship Id="rId21" Type="http://schemas.openxmlformats.org/officeDocument/2006/relationships/image" Target="../media/image13.wmf"/><Relationship Id="rId7" Type="http://schemas.openxmlformats.org/officeDocument/2006/relationships/image" Target="../media/image5.png"/><Relationship Id="rId12" Type="http://schemas.openxmlformats.org/officeDocument/2006/relationships/image" Target="../media/image8.wmf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wmf"/><Relationship Id="rId20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oleObject" Target="../embeddings/oleObject2.bin"/><Relationship Id="rId5" Type="http://schemas.openxmlformats.org/officeDocument/2006/relationships/image" Target="../media/image3.png"/><Relationship Id="rId15" Type="http://schemas.openxmlformats.org/officeDocument/2006/relationships/oleObject" Target="../embeddings/oleObject4.bin"/><Relationship Id="rId23" Type="http://schemas.openxmlformats.org/officeDocument/2006/relationships/image" Target="../media/image14.wmf"/><Relationship Id="rId10" Type="http://schemas.openxmlformats.org/officeDocument/2006/relationships/image" Target="../media/image7.wmf"/><Relationship Id="rId19" Type="http://schemas.openxmlformats.org/officeDocument/2006/relationships/image" Target="../media/image12.w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1.bin"/><Relationship Id="rId14" Type="http://schemas.openxmlformats.org/officeDocument/2006/relationships/image" Target="../media/image9.wmf"/><Relationship Id="rId22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8.wmf"/><Relationship Id="rId26" Type="http://schemas.openxmlformats.org/officeDocument/2006/relationships/image" Target="../media/image1.png"/><Relationship Id="rId3" Type="http://schemas.openxmlformats.org/officeDocument/2006/relationships/image" Target="../media/image3.png"/><Relationship Id="rId21" Type="http://schemas.openxmlformats.org/officeDocument/2006/relationships/oleObject" Target="../embeddings/oleObject4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2.bin"/><Relationship Id="rId25" Type="http://schemas.openxmlformats.org/officeDocument/2006/relationships/image" Target="../media/image12.wmf"/><Relationship Id="rId2" Type="http://schemas.openxmlformats.org/officeDocument/2006/relationships/image" Target="../media/image2.png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oleObject" Target="../embeddings/oleObject10.bin"/><Relationship Id="rId24" Type="http://schemas.openxmlformats.org/officeDocument/2006/relationships/oleObject" Target="../embeddings/oleObject5.bin"/><Relationship Id="rId5" Type="http://schemas.openxmlformats.org/officeDocument/2006/relationships/image" Target="../media/image5.png"/><Relationship Id="rId15" Type="http://schemas.openxmlformats.org/officeDocument/2006/relationships/oleObject" Target="../embeddings/oleObject1.bin"/><Relationship Id="rId23" Type="http://schemas.openxmlformats.org/officeDocument/2006/relationships/image" Target="../media/image11.png"/><Relationship Id="rId28" Type="http://schemas.openxmlformats.org/officeDocument/2006/relationships/image" Target="../media/image13.wmf"/><Relationship Id="rId10" Type="http://schemas.openxmlformats.org/officeDocument/2006/relationships/image" Target="../media/image16.wmf"/><Relationship Id="rId19" Type="http://schemas.openxmlformats.org/officeDocument/2006/relationships/oleObject" Target="../embeddings/oleObject3.bin"/><Relationship Id="rId4" Type="http://schemas.openxmlformats.org/officeDocument/2006/relationships/image" Target="../media/image4.png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8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6.bin"/><Relationship Id="rId30" Type="http://schemas.openxmlformats.org/officeDocument/2006/relationships/image" Target="../media/image1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2.png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Стрілка: вигнута 1064">
            <a:extLst>
              <a:ext uri="{FF2B5EF4-FFF2-40B4-BE49-F238E27FC236}">
                <a16:creationId xmlns:a16="http://schemas.microsoft.com/office/drawing/2014/main" id="{2ECB93C8-518F-875C-521D-9DCBB888C116}"/>
              </a:ext>
            </a:extLst>
          </p:cNvPr>
          <p:cNvSpPr/>
          <p:nvPr/>
        </p:nvSpPr>
        <p:spPr>
          <a:xfrm>
            <a:off x="377778" y="1009743"/>
            <a:ext cx="436087" cy="4140981"/>
          </a:xfrm>
          <a:prstGeom prst="bentArrow">
            <a:avLst>
              <a:gd name="adj1" fmla="val 12544"/>
              <a:gd name="adj2" fmla="val 10468"/>
              <a:gd name="adj3" fmla="val 27076"/>
              <a:gd name="adj4" fmla="val 48011"/>
            </a:avLst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1081" name="Овал 1080">
            <a:extLst>
              <a:ext uri="{FF2B5EF4-FFF2-40B4-BE49-F238E27FC236}">
                <a16:creationId xmlns:a16="http://schemas.microsoft.com/office/drawing/2014/main" id="{3AB542BB-D064-8FA8-7801-C4543FBD8BF1}"/>
              </a:ext>
            </a:extLst>
          </p:cNvPr>
          <p:cNvSpPr/>
          <p:nvPr/>
        </p:nvSpPr>
        <p:spPr>
          <a:xfrm>
            <a:off x="0" y="5027832"/>
            <a:ext cx="1451672" cy="831505"/>
          </a:xfrm>
          <a:prstGeom prst="ellipse">
            <a:avLst/>
          </a:prstGeom>
          <a:solidFill>
            <a:srgbClr val="F6DDFF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80" name="Овал 1079">
            <a:extLst>
              <a:ext uri="{FF2B5EF4-FFF2-40B4-BE49-F238E27FC236}">
                <a16:creationId xmlns:a16="http://schemas.microsoft.com/office/drawing/2014/main" id="{5580CDD6-714B-A4C0-14CF-0A1B13164192}"/>
              </a:ext>
            </a:extLst>
          </p:cNvPr>
          <p:cNvSpPr/>
          <p:nvPr/>
        </p:nvSpPr>
        <p:spPr>
          <a:xfrm>
            <a:off x="10322833" y="5016610"/>
            <a:ext cx="1494527" cy="83150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64" name="Стрілка: вліво 1063">
            <a:extLst>
              <a:ext uri="{FF2B5EF4-FFF2-40B4-BE49-F238E27FC236}">
                <a16:creationId xmlns:a16="http://schemas.microsoft.com/office/drawing/2014/main" id="{C6149404-B90A-FBB8-61DD-71DD01C45CCE}"/>
              </a:ext>
            </a:extLst>
          </p:cNvPr>
          <p:cNvSpPr/>
          <p:nvPr/>
        </p:nvSpPr>
        <p:spPr>
          <a:xfrm>
            <a:off x="2020691" y="1012437"/>
            <a:ext cx="978724" cy="95516"/>
          </a:xfrm>
          <a:prstGeom prst="leftArrow">
            <a:avLst>
              <a:gd name="adj1" fmla="val 50000"/>
              <a:gd name="adj2" fmla="val 88727"/>
            </a:avLst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51" name="Стрілка: вигнута 1050">
            <a:extLst>
              <a:ext uri="{FF2B5EF4-FFF2-40B4-BE49-F238E27FC236}">
                <a16:creationId xmlns:a16="http://schemas.microsoft.com/office/drawing/2014/main" id="{1F22B2AF-4B38-D6FA-A840-ECD43DDA62C5}"/>
              </a:ext>
            </a:extLst>
          </p:cNvPr>
          <p:cNvSpPr/>
          <p:nvPr/>
        </p:nvSpPr>
        <p:spPr>
          <a:xfrm>
            <a:off x="8190319" y="3252866"/>
            <a:ext cx="1948381" cy="389299"/>
          </a:xfrm>
          <a:prstGeom prst="ben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1059" name="Стрілка: вигнута 1058">
            <a:extLst>
              <a:ext uri="{FF2B5EF4-FFF2-40B4-BE49-F238E27FC236}">
                <a16:creationId xmlns:a16="http://schemas.microsoft.com/office/drawing/2014/main" id="{CA2E5646-F6D0-4893-9BC5-0B040C4B75DD}"/>
              </a:ext>
            </a:extLst>
          </p:cNvPr>
          <p:cNvSpPr/>
          <p:nvPr/>
        </p:nvSpPr>
        <p:spPr>
          <a:xfrm>
            <a:off x="7923827" y="2000670"/>
            <a:ext cx="913598" cy="389299"/>
          </a:xfrm>
          <a:prstGeom prst="ben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57" name="Стрілка: вигнута 56">
            <a:extLst>
              <a:ext uri="{FF2B5EF4-FFF2-40B4-BE49-F238E27FC236}">
                <a16:creationId xmlns:a16="http://schemas.microsoft.com/office/drawing/2014/main" id="{7ED3422F-9506-2D8E-C4D9-225D1EBD3BE9}"/>
              </a:ext>
            </a:extLst>
          </p:cNvPr>
          <p:cNvSpPr/>
          <p:nvPr/>
        </p:nvSpPr>
        <p:spPr>
          <a:xfrm>
            <a:off x="9699691" y="1594408"/>
            <a:ext cx="876801" cy="38929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3982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58" name="Стрілка: вигнута 57">
            <a:extLst>
              <a:ext uri="{FF2B5EF4-FFF2-40B4-BE49-F238E27FC236}">
                <a16:creationId xmlns:a16="http://schemas.microsoft.com/office/drawing/2014/main" id="{58C37818-1390-6EDE-FFB7-6786F1CAB3BD}"/>
              </a:ext>
            </a:extLst>
          </p:cNvPr>
          <p:cNvSpPr/>
          <p:nvPr/>
        </p:nvSpPr>
        <p:spPr>
          <a:xfrm>
            <a:off x="9684919" y="1791260"/>
            <a:ext cx="782381" cy="389299"/>
          </a:xfrm>
          <a:prstGeom prst="ben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1043" name="Стрілка: вигнута 1042">
            <a:extLst>
              <a:ext uri="{FF2B5EF4-FFF2-40B4-BE49-F238E27FC236}">
                <a16:creationId xmlns:a16="http://schemas.microsoft.com/office/drawing/2014/main" id="{6556A96E-9779-9D2A-AFFA-455A8E534CF4}"/>
              </a:ext>
            </a:extLst>
          </p:cNvPr>
          <p:cNvSpPr/>
          <p:nvPr/>
        </p:nvSpPr>
        <p:spPr>
          <a:xfrm>
            <a:off x="9334415" y="2022100"/>
            <a:ext cx="1028231" cy="389299"/>
          </a:xfrm>
          <a:prstGeom prst="ben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1044" name="Стрілка: вигнута 1043">
            <a:extLst>
              <a:ext uri="{FF2B5EF4-FFF2-40B4-BE49-F238E27FC236}">
                <a16:creationId xmlns:a16="http://schemas.microsoft.com/office/drawing/2014/main" id="{ED189D83-F187-8EC9-1C4E-C5D9FE2C7384}"/>
              </a:ext>
            </a:extLst>
          </p:cNvPr>
          <p:cNvSpPr/>
          <p:nvPr/>
        </p:nvSpPr>
        <p:spPr>
          <a:xfrm flipV="1">
            <a:off x="9686965" y="2240577"/>
            <a:ext cx="407912" cy="38929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6700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1045" name="Стрілка: вигнута 1044">
            <a:extLst>
              <a:ext uri="{FF2B5EF4-FFF2-40B4-BE49-F238E27FC236}">
                <a16:creationId xmlns:a16="http://schemas.microsoft.com/office/drawing/2014/main" id="{2413FE4A-327D-21FA-14C8-82FDCB5B7A71}"/>
              </a:ext>
            </a:extLst>
          </p:cNvPr>
          <p:cNvSpPr/>
          <p:nvPr/>
        </p:nvSpPr>
        <p:spPr>
          <a:xfrm flipV="1">
            <a:off x="9685314" y="2033051"/>
            <a:ext cx="562312" cy="389299"/>
          </a:xfrm>
          <a:prstGeom prst="ben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21" name="Прямокутник: округлені кути 20">
            <a:extLst>
              <a:ext uri="{FF2B5EF4-FFF2-40B4-BE49-F238E27FC236}">
                <a16:creationId xmlns:a16="http://schemas.microsoft.com/office/drawing/2014/main" id="{6EBF19C1-09EF-AF3D-D6DA-2BCB38D49C36}"/>
              </a:ext>
            </a:extLst>
          </p:cNvPr>
          <p:cNvSpPr/>
          <p:nvPr/>
        </p:nvSpPr>
        <p:spPr>
          <a:xfrm>
            <a:off x="6706760" y="781247"/>
            <a:ext cx="1629844" cy="381026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39" name="Стрілка: вправо 1038">
            <a:extLst>
              <a:ext uri="{FF2B5EF4-FFF2-40B4-BE49-F238E27FC236}">
                <a16:creationId xmlns:a16="http://schemas.microsoft.com/office/drawing/2014/main" id="{DC7F30B4-C828-FFA3-FC14-095DB0891EF7}"/>
              </a:ext>
            </a:extLst>
          </p:cNvPr>
          <p:cNvSpPr/>
          <p:nvPr/>
        </p:nvSpPr>
        <p:spPr>
          <a:xfrm>
            <a:off x="4427873" y="1624377"/>
            <a:ext cx="2258650" cy="1877645"/>
          </a:xfrm>
          <a:prstGeom prst="rightArrow">
            <a:avLst>
              <a:gd name="adj1" fmla="val 71215"/>
              <a:gd name="adj2" fmla="val 49518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38" name="Стрілка: вправо 1037">
            <a:extLst>
              <a:ext uri="{FF2B5EF4-FFF2-40B4-BE49-F238E27FC236}">
                <a16:creationId xmlns:a16="http://schemas.microsoft.com/office/drawing/2014/main" id="{0E6D947D-7C78-9E5A-D9FD-B71DA3365CC7}"/>
              </a:ext>
            </a:extLst>
          </p:cNvPr>
          <p:cNvSpPr/>
          <p:nvPr/>
        </p:nvSpPr>
        <p:spPr>
          <a:xfrm>
            <a:off x="4274611" y="1875992"/>
            <a:ext cx="2403628" cy="1877645"/>
          </a:xfrm>
          <a:prstGeom prst="rightArrow">
            <a:avLst>
              <a:gd name="adj1" fmla="val 71215"/>
              <a:gd name="adj2" fmla="val 4614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31" name="Овал 1030">
            <a:extLst>
              <a:ext uri="{FF2B5EF4-FFF2-40B4-BE49-F238E27FC236}">
                <a16:creationId xmlns:a16="http://schemas.microsoft.com/office/drawing/2014/main" id="{8C0D77A1-9C18-0DB9-2C91-1B6B1DF99386}"/>
              </a:ext>
            </a:extLst>
          </p:cNvPr>
          <p:cNvSpPr/>
          <p:nvPr/>
        </p:nvSpPr>
        <p:spPr>
          <a:xfrm>
            <a:off x="2987039" y="736044"/>
            <a:ext cx="1531819" cy="62312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026" name="Рисунок 3">
            <a:extLst>
              <a:ext uri="{FF2B5EF4-FFF2-40B4-BE49-F238E27FC236}">
                <a16:creationId xmlns:a16="http://schemas.microsoft.com/office/drawing/2014/main" id="{FDFC226C-5FDC-CB76-B3AF-8E63CC399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43" y="746851"/>
            <a:ext cx="1148411" cy="87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Рисунок 6">
            <a:extLst>
              <a:ext uri="{FF2B5EF4-FFF2-40B4-BE49-F238E27FC236}">
                <a16:creationId xmlns:a16="http://schemas.microsoft.com/office/drawing/2014/main" id="{98F581F9-2A5B-C485-5F09-E89E2B4398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43" y="3991608"/>
            <a:ext cx="1276009" cy="928220"/>
          </a:xfrm>
          <a:prstGeom prst="rect">
            <a:avLst/>
          </a:prstGeom>
        </p:spPr>
      </p:pic>
      <p:pic>
        <p:nvPicPr>
          <p:cNvPr id="7" name="Рисунок 9">
            <a:extLst>
              <a:ext uri="{FF2B5EF4-FFF2-40B4-BE49-F238E27FC236}">
                <a16:creationId xmlns:a16="http://schemas.microsoft.com/office/drawing/2014/main" id="{6BB8F708-54FA-3269-21AC-FA173F7BB5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8110" y="3923276"/>
            <a:ext cx="507414" cy="43159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BA3BC7A-20E8-0BCC-A8A4-91ED39693B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780" y="488530"/>
            <a:ext cx="1148411" cy="219398"/>
          </a:xfrm>
          <a:prstGeom prst="rect">
            <a:avLst/>
          </a:prstGeom>
        </p:spPr>
      </p:pic>
      <p:grpSp>
        <p:nvGrpSpPr>
          <p:cNvPr id="42" name="Групувати 41">
            <a:extLst>
              <a:ext uri="{FF2B5EF4-FFF2-40B4-BE49-F238E27FC236}">
                <a16:creationId xmlns:a16="http://schemas.microsoft.com/office/drawing/2014/main" id="{B44CE5A1-9A25-BB90-2ABB-6A95899B7284}"/>
              </a:ext>
            </a:extLst>
          </p:cNvPr>
          <p:cNvGrpSpPr/>
          <p:nvPr/>
        </p:nvGrpSpPr>
        <p:grpSpPr>
          <a:xfrm>
            <a:off x="2368034" y="1704766"/>
            <a:ext cx="2066711" cy="1963790"/>
            <a:chOff x="3829296" y="1459768"/>
            <a:chExt cx="2066711" cy="1963790"/>
          </a:xfrm>
        </p:grpSpPr>
        <p:grpSp>
          <p:nvGrpSpPr>
            <p:cNvPr id="18" name="Групувати 17">
              <a:extLst>
                <a:ext uri="{FF2B5EF4-FFF2-40B4-BE49-F238E27FC236}">
                  <a16:creationId xmlns:a16="http://schemas.microsoft.com/office/drawing/2014/main" id="{C60F8413-1063-2DDD-849D-63364657832E}"/>
                </a:ext>
              </a:extLst>
            </p:cNvPr>
            <p:cNvGrpSpPr/>
            <p:nvPr/>
          </p:nvGrpSpPr>
          <p:grpSpPr>
            <a:xfrm>
              <a:off x="3967620" y="1459768"/>
              <a:ext cx="1928387" cy="1698761"/>
              <a:chOff x="8820594" y="2062021"/>
              <a:chExt cx="1928387" cy="1698761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A731A0-D67A-576D-F734-00447AADCB8D}"/>
                  </a:ext>
                </a:extLst>
              </p:cNvPr>
              <p:cNvSpPr txBox="1"/>
              <p:nvPr/>
            </p:nvSpPr>
            <p:spPr>
              <a:xfrm>
                <a:off x="8906776" y="2062021"/>
                <a:ext cx="7889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AM1.5</a:t>
                </a:r>
                <a:endParaRPr lang="uk-UA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Прямокутник: округлені кути 16">
                <a:extLst>
                  <a:ext uri="{FF2B5EF4-FFF2-40B4-BE49-F238E27FC236}">
                    <a16:creationId xmlns:a16="http://schemas.microsoft.com/office/drawing/2014/main" id="{B2D55674-65F8-2B35-D201-5CAE92E335BD}"/>
                  </a:ext>
                </a:extLst>
              </p:cNvPr>
              <p:cNvSpPr/>
              <p:nvPr/>
            </p:nvSpPr>
            <p:spPr>
              <a:xfrm>
                <a:off x="8820594" y="2080128"/>
                <a:ext cx="1928387" cy="1680654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sp>
          <p:nvSpPr>
            <p:cNvPr id="11" name="Прямокутник: округлені кути 10">
              <a:extLst>
                <a:ext uri="{FF2B5EF4-FFF2-40B4-BE49-F238E27FC236}">
                  <a16:creationId xmlns:a16="http://schemas.microsoft.com/office/drawing/2014/main" id="{CD306AF2-1E8F-E739-ADD4-F88644CA8273}"/>
                </a:ext>
              </a:extLst>
            </p:cNvPr>
            <p:cNvSpPr/>
            <p:nvPr/>
          </p:nvSpPr>
          <p:spPr>
            <a:xfrm>
              <a:off x="3829296" y="1742904"/>
              <a:ext cx="1928387" cy="1680654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3E35D7F4-C8FB-69D9-6E3A-27C3E49CD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95601" y="2032298"/>
              <a:ext cx="1813882" cy="127685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AF6369C-CE89-D1C4-3CC7-7CE44DA0CFD6}"/>
                </a:ext>
              </a:extLst>
            </p:cNvPr>
            <p:cNvSpPr txBox="1"/>
            <p:nvPr/>
          </p:nvSpPr>
          <p:spPr>
            <a:xfrm>
              <a:off x="3915478" y="1706691"/>
              <a:ext cx="8915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940 nm</a:t>
              </a:r>
              <a:endParaRPr lang="uk-UA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0" name="Групувати 39">
            <a:extLst>
              <a:ext uri="{FF2B5EF4-FFF2-40B4-BE49-F238E27FC236}">
                <a16:creationId xmlns:a16="http://schemas.microsoft.com/office/drawing/2014/main" id="{5C1AF635-B1A9-1A85-BDE6-58BB45E56675}"/>
              </a:ext>
            </a:extLst>
          </p:cNvPr>
          <p:cNvGrpSpPr/>
          <p:nvPr/>
        </p:nvGrpSpPr>
        <p:grpSpPr>
          <a:xfrm>
            <a:off x="10325458" y="1571455"/>
            <a:ext cx="1794874" cy="2450448"/>
            <a:chOff x="8935065" y="1942282"/>
            <a:chExt cx="1794874" cy="2450448"/>
          </a:xfrm>
        </p:grpSpPr>
        <p:grpSp>
          <p:nvGrpSpPr>
            <p:cNvPr id="27" name="Групувати 26">
              <a:extLst>
                <a:ext uri="{FF2B5EF4-FFF2-40B4-BE49-F238E27FC236}">
                  <a16:creationId xmlns:a16="http://schemas.microsoft.com/office/drawing/2014/main" id="{1252762A-A81E-C52C-580C-37D223D46EF0}"/>
                </a:ext>
              </a:extLst>
            </p:cNvPr>
            <p:cNvGrpSpPr/>
            <p:nvPr/>
          </p:nvGrpSpPr>
          <p:grpSpPr>
            <a:xfrm>
              <a:off x="8935065" y="1942282"/>
              <a:ext cx="1794874" cy="2450448"/>
              <a:chOff x="8935065" y="1942282"/>
              <a:chExt cx="1794874" cy="2450448"/>
            </a:xfrm>
          </p:grpSpPr>
          <p:sp>
            <p:nvSpPr>
              <p:cNvPr id="37" name="Прямокутник: округлені кути 36">
                <a:extLst>
                  <a:ext uri="{FF2B5EF4-FFF2-40B4-BE49-F238E27FC236}">
                    <a16:creationId xmlns:a16="http://schemas.microsoft.com/office/drawing/2014/main" id="{7BDC63C0-A742-BB20-FD89-DC6E2234508F}"/>
                  </a:ext>
                </a:extLst>
              </p:cNvPr>
              <p:cNvSpPr/>
              <p:nvPr/>
            </p:nvSpPr>
            <p:spPr>
              <a:xfrm>
                <a:off x="9235412" y="1995964"/>
                <a:ext cx="1494527" cy="1462634"/>
              </a:xfrm>
              <a:prstGeom prst="round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6DEE9AA-8D05-75F4-DF94-9DC26E57913A}"/>
                  </a:ext>
                </a:extLst>
              </p:cNvPr>
              <p:cNvSpPr txBox="1"/>
              <p:nvPr/>
            </p:nvSpPr>
            <p:spPr>
              <a:xfrm>
                <a:off x="9736249" y="1942282"/>
                <a:ext cx="4571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RF</a:t>
                </a:r>
                <a:endParaRPr lang="uk-UA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Прямокутник: округлені кути 34">
                <a:extLst>
                  <a:ext uri="{FF2B5EF4-FFF2-40B4-BE49-F238E27FC236}">
                    <a16:creationId xmlns:a16="http://schemas.microsoft.com/office/drawing/2014/main" id="{EB44549C-6A42-66C0-F82F-AEC5454F32D5}"/>
                  </a:ext>
                </a:extLst>
              </p:cNvPr>
              <p:cNvSpPr/>
              <p:nvPr/>
            </p:nvSpPr>
            <p:spPr>
              <a:xfrm>
                <a:off x="9162045" y="2229497"/>
                <a:ext cx="1494527" cy="1462634"/>
              </a:xfrm>
              <a:prstGeom prst="round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89DA843-E207-C5DE-73FB-CF6A99AAB06B}"/>
                  </a:ext>
                </a:extLst>
              </p:cNvPr>
              <p:cNvSpPr txBox="1"/>
              <p:nvPr/>
            </p:nvSpPr>
            <p:spPr>
              <a:xfrm>
                <a:off x="9617613" y="2180493"/>
                <a:ext cx="4924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GB</a:t>
                </a:r>
                <a:endParaRPr lang="uk-UA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Прямокутник: округлені кути 32">
                <a:extLst>
                  <a:ext uri="{FF2B5EF4-FFF2-40B4-BE49-F238E27FC236}">
                    <a16:creationId xmlns:a16="http://schemas.microsoft.com/office/drawing/2014/main" id="{B35FB500-8E7C-0B03-D2D3-B09441C24BFD}"/>
                  </a:ext>
                </a:extLst>
              </p:cNvPr>
              <p:cNvSpPr/>
              <p:nvPr/>
            </p:nvSpPr>
            <p:spPr>
              <a:xfrm>
                <a:off x="9086305" y="2463030"/>
                <a:ext cx="1494527" cy="1462634"/>
              </a:xfrm>
              <a:prstGeom prst="round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2E45CF1-B2B1-D7BA-16AE-AC2EF4B813B8}"/>
                  </a:ext>
                </a:extLst>
              </p:cNvPr>
              <p:cNvSpPr txBox="1"/>
              <p:nvPr/>
            </p:nvSpPr>
            <p:spPr>
              <a:xfrm>
                <a:off x="9460396" y="2405790"/>
                <a:ext cx="6286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XGB</a:t>
                </a:r>
                <a:endParaRPr lang="uk-UA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Прямокутник: округлені кути 29">
                <a:extLst>
                  <a:ext uri="{FF2B5EF4-FFF2-40B4-BE49-F238E27FC236}">
                    <a16:creationId xmlns:a16="http://schemas.microsoft.com/office/drawing/2014/main" id="{EFAD7C07-6DA4-0A8E-C07A-F45688FD462C}"/>
                  </a:ext>
                </a:extLst>
              </p:cNvPr>
              <p:cNvSpPr/>
              <p:nvPr/>
            </p:nvSpPr>
            <p:spPr>
              <a:xfrm>
                <a:off x="9008432" y="2696563"/>
                <a:ext cx="1494527" cy="1462634"/>
              </a:xfrm>
              <a:prstGeom prst="round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2C72296-2A33-7B8C-F1E4-87EB256EB8A9}"/>
                  </a:ext>
                </a:extLst>
              </p:cNvPr>
              <p:cNvSpPr txBox="1"/>
              <p:nvPr/>
            </p:nvSpPr>
            <p:spPr>
              <a:xfrm>
                <a:off x="9382523" y="2644001"/>
                <a:ext cx="60465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SVR</a:t>
                </a:r>
                <a:endParaRPr lang="uk-UA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Прямокутник: округлені кути 22">
                <a:extLst>
                  <a:ext uri="{FF2B5EF4-FFF2-40B4-BE49-F238E27FC236}">
                    <a16:creationId xmlns:a16="http://schemas.microsoft.com/office/drawing/2014/main" id="{A1070883-AD1C-26D5-463A-021F429542FE}"/>
                  </a:ext>
                </a:extLst>
              </p:cNvPr>
              <p:cNvSpPr/>
              <p:nvPr/>
            </p:nvSpPr>
            <p:spPr>
              <a:xfrm>
                <a:off x="8935065" y="2930096"/>
                <a:ext cx="1494527" cy="1462634"/>
              </a:xfrm>
              <a:prstGeom prst="round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785D6CE-B500-AE61-A77F-5B76A9AE3C90}"/>
                  </a:ext>
                </a:extLst>
              </p:cNvPr>
              <p:cNvSpPr txBox="1"/>
              <p:nvPr/>
            </p:nvSpPr>
            <p:spPr>
              <a:xfrm>
                <a:off x="9309156" y="2876414"/>
                <a:ext cx="600153" cy="3214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DNN</a:t>
                </a:r>
                <a:endParaRPr lang="uk-UA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64DFFD2F-2088-7AA3-17BC-3A1FD1FAE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023721" y="3133582"/>
              <a:ext cx="1375348" cy="1249169"/>
            </a:xfrm>
            <a:prstGeom prst="rect">
              <a:avLst/>
            </a:prstGeom>
          </p:spPr>
        </p:pic>
      </p:grpSp>
      <p:grpSp>
        <p:nvGrpSpPr>
          <p:cNvPr id="1037" name="Групувати 1036">
            <a:extLst>
              <a:ext uri="{FF2B5EF4-FFF2-40B4-BE49-F238E27FC236}">
                <a16:creationId xmlns:a16="http://schemas.microsoft.com/office/drawing/2014/main" id="{152E8ABC-0231-58D8-09DE-76DB64BDFE97}"/>
              </a:ext>
            </a:extLst>
          </p:cNvPr>
          <p:cNvGrpSpPr/>
          <p:nvPr/>
        </p:nvGrpSpPr>
        <p:grpSpPr>
          <a:xfrm>
            <a:off x="4540803" y="2137467"/>
            <a:ext cx="1735137" cy="1280727"/>
            <a:chOff x="4965125" y="1970171"/>
            <a:chExt cx="1735137" cy="1280727"/>
          </a:xfrm>
        </p:grpSpPr>
        <p:graphicFrame>
          <p:nvGraphicFramePr>
            <p:cNvPr id="49" name="Об'єкт 48">
              <a:extLst>
                <a:ext uri="{FF2B5EF4-FFF2-40B4-BE49-F238E27FC236}">
                  <a16:creationId xmlns:a16="http://schemas.microsoft.com/office/drawing/2014/main" id="{A9E60726-F4B8-6B00-AB8C-06AC49F45FC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09866099"/>
                </p:ext>
              </p:extLst>
            </p:nvPr>
          </p:nvGraphicFramePr>
          <p:xfrm>
            <a:off x="4981000" y="2942923"/>
            <a:ext cx="1719262" cy="307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143000" imgH="203040" progId="Equation.DSMT4">
                    <p:embed/>
                  </p:oleObj>
                </mc:Choice>
                <mc:Fallback>
                  <p:oleObj name="Equation" r:id="rId9" imgW="1143000" imgH="203040" progId="Equation.DSMT4">
                    <p:embed/>
                    <p:pic>
                      <p:nvPicPr>
                        <p:cNvPr id="41" name="Об'єкт 40">
                          <a:extLst>
                            <a:ext uri="{FF2B5EF4-FFF2-40B4-BE49-F238E27FC236}">
                              <a16:creationId xmlns:a16="http://schemas.microsoft.com/office/drawing/2014/main" id="{6162CD41-AF7F-861A-27BF-D87BC95218A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981000" y="2942923"/>
                          <a:ext cx="1719262" cy="3079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Об'єкт 49">
              <a:extLst>
                <a:ext uri="{FF2B5EF4-FFF2-40B4-BE49-F238E27FC236}">
                  <a16:creationId xmlns:a16="http://schemas.microsoft.com/office/drawing/2014/main" id="{6AB29E23-42C7-54FD-DF0E-F39418E05E8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7765589"/>
                </p:ext>
              </p:extLst>
            </p:nvPr>
          </p:nvGraphicFramePr>
          <p:xfrm>
            <a:off x="5003224" y="2618144"/>
            <a:ext cx="1222375" cy="306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812520" imgH="203040" progId="Equation.DSMT4">
                    <p:embed/>
                  </p:oleObj>
                </mc:Choice>
                <mc:Fallback>
                  <p:oleObj name="Equation" r:id="rId11" imgW="812520" imgH="203040" progId="Equation.DSMT4">
                    <p:embed/>
                    <p:pic>
                      <p:nvPicPr>
                        <p:cNvPr id="43" name="Об'єкт 42">
                          <a:extLst>
                            <a:ext uri="{FF2B5EF4-FFF2-40B4-BE49-F238E27FC236}">
                              <a16:creationId xmlns:a16="http://schemas.microsoft.com/office/drawing/2014/main" id="{5257D052-A9E2-92CE-002E-18806084F27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003224" y="2618144"/>
                          <a:ext cx="1222375" cy="3063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Об'єкт 50">
              <a:extLst>
                <a:ext uri="{FF2B5EF4-FFF2-40B4-BE49-F238E27FC236}">
                  <a16:creationId xmlns:a16="http://schemas.microsoft.com/office/drawing/2014/main" id="{61197DFD-464F-03F5-3221-397013F21E4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76716785"/>
                </p:ext>
              </p:extLst>
            </p:nvPr>
          </p:nvGraphicFramePr>
          <p:xfrm>
            <a:off x="4985761" y="2294951"/>
            <a:ext cx="725488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482400" imgH="203040" progId="Equation.DSMT4">
                    <p:embed/>
                  </p:oleObj>
                </mc:Choice>
                <mc:Fallback>
                  <p:oleObj name="Equation" r:id="rId13" imgW="482400" imgH="203040" progId="Equation.DSMT4">
                    <p:embed/>
                    <p:pic>
                      <p:nvPicPr>
                        <p:cNvPr id="44" name="Об'єкт 43">
                          <a:extLst>
                            <a:ext uri="{FF2B5EF4-FFF2-40B4-BE49-F238E27FC236}">
                              <a16:creationId xmlns:a16="http://schemas.microsoft.com/office/drawing/2014/main" id="{FDF0625A-C6BA-7944-36EA-8DADB02141B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985761" y="2294951"/>
                          <a:ext cx="725488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Об'єкт 51">
              <a:extLst>
                <a:ext uri="{FF2B5EF4-FFF2-40B4-BE49-F238E27FC236}">
                  <a16:creationId xmlns:a16="http://schemas.microsoft.com/office/drawing/2014/main" id="{91D4FF4C-A8D1-BA9A-5807-5DBCD3B2030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0427100"/>
                </p:ext>
              </p:extLst>
            </p:nvPr>
          </p:nvGraphicFramePr>
          <p:xfrm>
            <a:off x="4965125" y="1970171"/>
            <a:ext cx="458787" cy="306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304560" imgH="203040" progId="Equation.DSMT4">
                    <p:embed/>
                  </p:oleObj>
                </mc:Choice>
                <mc:Fallback>
                  <p:oleObj name="Equation" r:id="rId15" imgW="304560" imgH="203040" progId="Equation.DSMT4">
                    <p:embed/>
                    <p:pic>
                      <p:nvPicPr>
                        <p:cNvPr id="45" name="Об'єкт 44">
                          <a:extLst>
                            <a:ext uri="{FF2B5EF4-FFF2-40B4-BE49-F238E27FC236}">
                              <a16:creationId xmlns:a16="http://schemas.microsoft.com/office/drawing/2014/main" id="{F5B57658-DE75-C210-18D2-BAE60A5D3EA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965125" y="1970171"/>
                          <a:ext cx="458787" cy="3063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55" name="Групувати 1054">
            <a:extLst>
              <a:ext uri="{FF2B5EF4-FFF2-40B4-BE49-F238E27FC236}">
                <a16:creationId xmlns:a16="http://schemas.microsoft.com/office/drawing/2014/main" id="{4366E7BF-7035-AF35-50D2-6085B8E72782}"/>
              </a:ext>
            </a:extLst>
          </p:cNvPr>
          <p:cNvGrpSpPr/>
          <p:nvPr/>
        </p:nvGrpSpPr>
        <p:grpSpPr>
          <a:xfrm>
            <a:off x="8779146" y="1112204"/>
            <a:ext cx="902401" cy="1574176"/>
            <a:chOff x="8832589" y="4326746"/>
            <a:chExt cx="902401" cy="1574176"/>
          </a:xfrm>
        </p:grpSpPr>
        <p:sp>
          <p:nvSpPr>
            <p:cNvPr id="61" name="Прямокутник: округлені кути 60">
              <a:extLst>
                <a:ext uri="{FF2B5EF4-FFF2-40B4-BE49-F238E27FC236}">
                  <a16:creationId xmlns:a16="http://schemas.microsoft.com/office/drawing/2014/main" id="{56F90319-F868-BD5B-FC90-B5356C863D26}"/>
                </a:ext>
              </a:extLst>
            </p:cNvPr>
            <p:cNvSpPr/>
            <p:nvPr/>
          </p:nvSpPr>
          <p:spPr>
            <a:xfrm>
              <a:off x="8891693" y="4368797"/>
              <a:ext cx="697628" cy="1532125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pic>
          <p:nvPicPr>
            <p:cNvPr id="59" name="Рисунок 58">
              <a:extLst>
                <a:ext uri="{FF2B5EF4-FFF2-40B4-BE49-F238E27FC236}">
                  <a16:creationId xmlns:a16="http://schemas.microsoft.com/office/drawing/2014/main" id="{3DEADA32-B1B6-232D-1C7F-A50064C5F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 rot="19596327">
              <a:off x="8832589" y="4841703"/>
              <a:ext cx="902401" cy="844369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2A1731B-D8AD-2FF8-144A-88BB43252CBA}"/>
                </a:ext>
              </a:extLst>
            </p:cNvPr>
            <p:cNvSpPr txBox="1"/>
            <p:nvPr/>
          </p:nvSpPr>
          <p:spPr>
            <a:xfrm>
              <a:off x="8891694" y="4326746"/>
              <a:ext cx="697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PCA</a:t>
              </a:r>
              <a:endParaRPr lang="uk-UA" sz="2400" b="1" dirty="0"/>
            </a:p>
          </p:txBody>
        </p:sp>
      </p:grpSp>
      <p:sp>
        <p:nvSpPr>
          <p:cNvPr id="63" name="Циліндр 62">
            <a:extLst>
              <a:ext uri="{FF2B5EF4-FFF2-40B4-BE49-F238E27FC236}">
                <a16:creationId xmlns:a16="http://schemas.microsoft.com/office/drawing/2014/main" id="{765F9C6F-2A90-A364-45AC-EAA9A742C432}"/>
              </a:ext>
            </a:extLst>
          </p:cNvPr>
          <p:cNvSpPr/>
          <p:nvPr/>
        </p:nvSpPr>
        <p:spPr>
          <a:xfrm>
            <a:off x="7070752" y="1316653"/>
            <a:ext cx="1034451" cy="1232204"/>
          </a:xfrm>
          <a:prstGeom prst="can">
            <a:avLst>
              <a:gd name="adj" fmla="val 22037"/>
            </a:avLst>
          </a:prstGeom>
          <a:solidFill>
            <a:srgbClr val="6FB9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uk-UA"/>
          </a:p>
        </p:txBody>
      </p:sp>
      <p:sp>
        <p:nvSpPr>
          <p:cNvPr id="1024" name="Циліндр 1023">
            <a:extLst>
              <a:ext uri="{FF2B5EF4-FFF2-40B4-BE49-F238E27FC236}">
                <a16:creationId xmlns:a16="http://schemas.microsoft.com/office/drawing/2014/main" id="{41494033-DDC1-16FC-80A9-B8DEDCB3E649}"/>
              </a:ext>
            </a:extLst>
          </p:cNvPr>
          <p:cNvSpPr/>
          <p:nvPr/>
        </p:nvSpPr>
        <p:spPr>
          <a:xfrm>
            <a:off x="7160897" y="4024773"/>
            <a:ext cx="1034452" cy="333375"/>
          </a:xfrm>
          <a:prstGeom prst="can">
            <a:avLst>
              <a:gd name="adj" fmla="val 50000"/>
            </a:avLst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uk-UA"/>
          </a:p>
        </p:txBody>
      </p:sp>
      <p:sp>
        <p:nvSpPr>
          <p:cNvPr id="1025" name="Циліндр 1024">
            <a:extLst>
              <a:ext uri="{FF2B5EF4-FFF2-40B4-BE49-F238E27FC236}">
                <a16:creationId xmlns:a16="http://schemas.microsoft.com/office/drawing/2014/main" id="{A2A24844-5F33-F666-8DEB-B16BEF904F47}"/>
              </a:ext>
            </a:extLst>
          </p:cNvPr>
          <p:cNvSpPr/>
          <p:nvPr/>
        </p:nvSpPr>
        <p:spPr>
          <a:xfrm>
            <a:off x="7160897" y="3805698"/>
            <a:ext cx="1034452" cy="333375"/>
          </a:xfrm>
          <a:prstGeom prst="can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uk-UA"/>
          </a:p>
        </p:txBody>
      </p:sp>
      <p:sp>
        <p:nvSpPr>
          <p:cNvPr id="1027" name="Циліндр 1026">
            <a:extLst>
              <a:ext uri="{FF2B5EF4-FFF2-40B4-BE49-F238E27FC236}">
                <a16:creationId xmlns:a16="http://schemas.microsoft.com/office/drawing/2014/main" id="{3F6C9797-DE99-A692-A96A-A76EF4740C70}"/>
              </a:ext>
            </a:extLst>
          </p:cNvPr>
          <p:cNvSpPr/>
          <p:nvPr/>
        </p:nvSpPr>
        <p:spPr>
          <a:xfrm>
            <a:off x="7160897" y="3586623"/>
            <a:ext cx="1034452" cy="333375"/>
          </a:xfrm>
          <a:prstGeom prst="can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uk-UA"/>
          </a:p>
        </p:txBody>
      </p:sp>
      <p:sp>
        <p:nvSpPr>
          <p:cNvPr id="1028" name="Циліндр 1027">
            <a:extLst>
              <a:ext uri="{FF2B5EF4-FFF2-40B4-BE49-F238E27FC236}">
                <a16:creationId xmlns:a16="http://schemas.microsoft.com/office/drawing/2014/main" id="{E24907BB-D545-6C5F-A757-94D72D2629C4}"/>
              </a:ext>
            </a:extLst>
          </p:cNvPr>
          <p:cNvSpPr/>
          <p:nvPr/>
        </p:nvSpPr>
        <p:spPr>
          <a:xfrm>
            <a:off x="7160897" y="3361198"/>
            <a:ext cx="1034452" cy="333375"/>
          </a:xfrm>
          <a:prstGeom prst="can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uk-UA"/>
          </a:p>
        </p:txBody>
      </p:sp>
      <p:sp>
        <p:nvSpPr>
          <p:cNvPr id="1029" name="Циліндр 1028">
            <a:extLst>
              <a:ext uri="{FF2B5EF4-FFF2-40B4-BE49-F238E27FC236}">
                <a16:creationId xmlns:a16="http://schemas.microsoft.com/office/drawing/2014/main" id="{226E9191-949B-5876-0C27-95DBD841DD8E}"/>
              </a:ext>
            </a:extLst>
          </p:cNvPr>
          <p:cNvSpPr/>
          <p:nvPr/>
        </p:nvSpPr>
        <p:spPr>
          <a:xfrm>
            <a:off x="7160897" y="3138139"/>
            <a:ext cx="1034452" cy="333375"/>
          </a:xfrm>
          <a:prstGeom prst="can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uk-UA"/>
          </a:p>
        </p:txBody>
      </p:sp>
      <p:graphicFrame>
        <p:nvGraphicFramePr>
          <p:cNvPr id="1030" name="Об'єкт 1029">
            <a:extLst>
              <a:ext uri="{FF2B5EF4-FFF2-40B4-BE49-F238E27FC236}">
                <a16:creationId xmlns:a16="http://schemas.microsoft.com/office/drawing/2014/main" id="{A2AE35A9-D9B1-3578-C2AB-E1DCE5668C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05739"/>
              </p:ext>
            </p:extLst>
          </p:nvPr>
        </p:nvGraphicFramePr>
        <p:xfrm>
          <a:off x="3109182" y="880241"/>
          <a:ext cx="132556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761760" imgH="228600" progId="Equation.DSMT4">
                  <p:embed/>
                </p:oleObj>
              </mc:Choice>
              <mc:Fallback>
                <p:oleObj name="Equation" r:id="rId18" imgW="761760" imgH="228600" progId="Equation.DSMT4">
                  <p:embed/>
                  <p:pic>
                    <p:nvPicPr>
                      <p:cNvPr id="45" name="Об'єкт 44">
                        <a:extLst>
                          <a:ext uri="{FF2B5EF4-FFF2-40B4-BE49-F238E27FC236}">
                            <a16:creationId xmlns:a16="http://schemas.microsoft.com/office/drawing/2014/main" id="{F5B57658-DE75-C210-18D2-BAE60A5D3E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109182" y="880241"/>
                        <a:ext cx="1325563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2" name="Стрілка: вигнута 1041">
            <a:extLst>
              <a:ext uri="{FF2B5EF4-FFF2-40B4-BE49-F238E27FC236}">
                <a16:creationId xmlns:a16="http://schemas.microsoft.com/office/drawing/2014/main" id="{26A88228-3F66-A3C3-5D63-C15FDC24A86F}"/>
              </a:ext>
            </a:extLst>
          </p:cNvPr>
          <p:cNvSpPr/>
          <p:nvPr/>
        </p:nvSpPr>
        <p:spPr>
          <a:xfrm rot="5400000">
            <a:off x="4420245" y="1238504"/>
            <a:ext cx="880695" cy="423460"/>
          </a:xfrm>
          <a:prstGeom prst="bentArrow">
            <a:avLst/>
          </a:prstGeom>
          <a:solidFill>
            <a:srgbClr val="B4C7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1040" name="Стрілка: вигнута 1039">
            <a:extLst>
              <a:ext uri="{FF2B5EF4-FFF2-40B4-BE49-F238E27FC236}">
                <a16:creationId xmlns:a16="http://schemas.microsoft.com/office/drawing/2014/main" id="{8338F802-3AA1-5CD2-0A84-868220CA5272}"/>
              </a:ext>
            </a:extLst>
          </p:cNvPr>
          <p:cNvSpPr/>
          <p:nvPr/>
        </p:nvSpPr>
        <p:spPr>
          <a:xfrm rot="5400000">
            <a:off x="4172011" y="1351491"/>
            <a:ext cx="1123424" cy="439928"/>
          </a:xfrm>
          <a:prstGeom prst="bentArrow">
            <a:avLst/>
          </a:prstGeom>
          <a:solidFill>
            <a:srgbClr val="B4C7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9CF294-1864-6DFF-9B38-52D1AD821C6E}"/>
              </a:ext>
            </a:extLst>
          </p:cNvPr>
          <p:cNvSpPr txBox="1"/>
          <p:nvPr/>
        </p:nvSpPr>
        <p:spPr>
          <a:xfrm>
            <a:off x="7240570" y="3238101"/>
            <a:ext cx="9255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1" kern="100" dirty="0" err="1">
                <a:effectLst/>
                <a:latin typeface="Aptos Narrow" panose="020B0004020202020204" pitchFamily="34" charset="0"/>
                <a:ea typeface="Calibri" panose="020F0502020204030204" pitchFamily="34" charset="0"/>
              </a:rPr>
              <a:t>N</a:t>
            </a:r>
            <a:r>
              <a:rPr lang="en-US" sz="1200" b="1" kern="100" baseline="-25000" dirty="0" err="1">
                <a:effectLst/>
                <a:latin typeface="Aptos Narrow" panose="020B0004020202020204" pitchFamily="34" charset="0"/>
                <a:ea typeface="Calibri" panose="020F0502020204030204" pitchFamily="34" charset="0"/>
              </a:rPr>
              <a:t>Fe</a:t>
            </a:r>
            <a:r>
              <a:rPr lang="en-US" sz="1200" b="1" kern="100" dirty="0">
                <a:effectLst/>
                <a:latin typeface="Aptos Narrow" panose="020B0004020202020204" pitchFamily="34" charset="0"/>
                <a:ea typeface="Calibri" panose="020F0502020204030204" pitchFamily="34" charset="0"/>
              </a:rPr>
              <a:t>-</a:t>
            </a:r>
            <a:r>
              <a:rPr lang="uk-UA" sz="1200" b="1" kern="100" dirty="0" err="1">
                <a:effectLst/>
                <a:latin typeface="Aptos Narrow" panose="020B0004020202020204" pitchFamily="34" charset="0"/>
                <a:ea typeface="Calibri" panose="020F0502020204030204" pitchFamily="34" charset="0"/>
              </a:rPr>
              <a:t>altered</a:t>
            </a:r>
            <a:endParaRPr lang="uk-UA" sz="1200" b="1" dirty="0">
              <a:latin typeface="Aptos Narrow" panose="020B00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E02168-B53F-ED43-5E61-311B3EAD62F1}"/>
              </a:ext>
            </a:extLst>
          </p:cNvPr>
          <p:cNvSpPr txBox="1"/>
          <p:nvPr/>
        </p:nvSpPr>
        <p:spPr>
          <a:xfrm>
            <a:off x="7250903" y="3456111"/>
            <a:ext cx="9241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1" kern="100" dirty="0">
                <a:effectLst/>
                <a:latin typeface="Aptos Narrow" panose="020B0004020202020204" pitchFamily="34" charset="0"/>
                <a:ea typeface="Calibri" panose="020F0502020204030204" pitchFamily="34" charset="0"/>
              </a:rPr>
              <a:t>N</a:t>
            </a:r>
            <a:r>
              <a:rPr lang="en-US" sz="1200" b="1" kern="100" baseline="-25000" dirty="0">
                <a:effectLst/>
                <a:latin typeface="Aptos Narrow" panose="020B0004020202020204" pitchFamily="34" charset="0"/>
                <a:ea typeface="Calibri" panose="020F0502020204030204" pitchFamily="34" charset="0"/>
              </a:rPr>
              <a:t>B</a:t>
            </a:r>
            <a:r>
              <a:rPr lang="en-US" sz="1200" b="1" kern="100" dirty="0">
                <a:effectLst/>
                <a:latin typeface="Aptos Narrow" panose="020B0004020202020204" pitchFamily="34" charset="0"/>
                <a:ea typeface="Calibri" panose="020F0502020204030204" pitchFamily="34" charset="0"/>
              </a:rPr>
              <a:t>-</a:t>
            </a:r>
            <a:r>
              <a:rPr lang="uk-UA" sz="1200" b="1" kern="100" dirty="0" err="1">
                <a:effectLst/>
                <a:latin typeface="Aptos Narrow" panose="020B0004020202020204" pitchFamily="34" charset="0"/>
                <a:ea typeface="Calibri" panose="020F0502020204030204" pitchFamily="34" charset="0"/>
              </a:rPr>
              <a:t>altered</a:t>
            </a:r>
            <a:endParaRPr lang="uk-UA" sz="1200" b="1" dirty="0">
              <a:latin typeface="Aptos Narrow" panose="020B00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27C401-E2E0-E53E-20F4-4EB4B0BE6C95}"/>
              </a:ext>
            </a:extLst>
          </p:cNvPr>
          <p:cNvSpPr txBox="1"/>
          <p:nvPr/>
        </p:nvSpPr>
        <p:spPr>
          <a:xfrm>
            <a:off x="7286321" y="3683717"/>
            <a:ext cx="7854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1" kern="100" dirty="0">
                <a:effectLst/>
                <a:latin typeface="Aptos Narrow" panose="020B0004020202020204" pitchFamily="34" charset="0"/>
                <a:ea typeface="Calibri" panose="020F0502020204030204" pitchFamily="34" charset="0"/>
              </a:rPr>
              <a:t>T</a:t>
            </a:r>
            <a:r>
              <a:rPr lang="en-US" sz="1200" b="1" kern="100" dirty="0">
                <a:effectLst/>
                <a:latin typeface="Aptos Narrow" panose="020B0004020202020204" pitchFamily="34" charset="0"/>
                <a:ea typeface="Calibri" panose="020F0502020204030204" pitchFamily="34" charset="0"/>
              </a:rPr>
              <a:t>-</a:t>
            </a:r>
            <a:r>
              <a:rPr lang="uk-UA" sz="1200" b="1" kern="100" dirty="0" err="1">
                <a:effectLst/>
                <a:latin typeface="Aptos Narrow" panose="020B0004020202020204" pitchFamily="34" charset="0"/>
                <a:ea typeface="Calibri" panose="020F0502020204030204" pitchFamily="34" charset="0"/>
              </a:rPr>
              <a:t>altered</a:t>
            </a:r>
            <a:endParaRPr lang="uk-UA" sz="1200" b="1" dirty="0">
              <a:latin typeface="Aptos Narrow" panose="020B00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8815-2407-FB22-DC27-5E9416352FD4}"/>
              </a:ext>
            </a:extLst>
          </p:cNvPr>
          <p:cNvSpPr txBox="1"/>
          <p:nvPr/>
        </p:nvSpPr>
        <p:spPr>
          <a:xfrm>
            <a:off x="7227835" y="3921256"/>
            <a:ext cx="9307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kern="100" dirty="0">
                <a:effectLst/>
                <a:latin typeface="Aptos Narrow" panose="020B0004020202020204" pitchFamily="34" charset="0"/>
                <a:ea typeface="Calibri" panose="020F0502020204030204" pitchFamily="34" charset="0"/>
              </a:rPr>
              <a:t>All-</a:t>
            </a:r>
            <a:r>
              <a:rPr lang="uk-UA" sz="1200" b="1" kern="100" dirty="0" err="1">
                <a:effectLst/>
                <a:latin typeface="Aptos Narrow" panose="020B0004020202020204" pitchFamily="34" charset="0"/>
                <a:ea typeface="Calibri" panose="020F0502020204030204" pitchFamily="34" charset="0"/>
              </a:rPr>
              <a:t>altered</a:t>
            </a:r>
            <a:endParaRPr lang="uk-UA" sz="1200" b="1" dirty="0">
              <a:latin typeface="Aptos Narrow" panose="020B00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2A8828-AF58-7545-1CC0-766544B3670D}"/>
              </a:ext>
            </a:extLst>
          </p:cNvPr>
          <p:cNvSpPr txBox="1"/>
          <p:nvPr/>
        </p:nvSpPr>
        <p:spPr>
          <a:xfrm>
            <a:off x="7114815" y="4120235"/>
            <a:ext cx="11221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kern="100" dirty="0">
                <a:effectLst/>
                <a:latin typeface="Aptos Narrow" panose="020B0004020202020204" pitchFamily="34" charset="0"/>
                <a:ea typeface="Calibri" panose="020F0502020204030204" pitchFamily="34" charset="0"/>
              </a:rPr>
              <a:t>experimental</a:t>
            </a:r>
            <a:endParaRPr lang="uk-UA" sz="1200" b="1" dirty="0">
              <a:latin typeface="Aptos Narrow" panose="020B00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45EE8D-45EF-AC9B-78E8-662F38C932DF}"/>
              </a:ext>
            </a:extLst>
          </p:cNvPr>
          <p:cNvSpPr txBox="1"/>
          <p:nvPr/>
        </p:nvSpPr>
        <p:spPr>
          <a:xfrm>
            <a:off x="6862933" y="790592"/>
            <a:ext cx="13324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endParaRPr lang="uk-UA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B92209-36E9-B7B2-685D-63DA51FC3F98}"/>
              </a:ext>
            </a:extLst>
          </p:cNvPr>
          <p:cNvSpPr txBox="1"/>
          <p:nvPr/>
        </p:nvSpPr>
        <p:spPr>
          <a:xfrm>
            <a:off x="7232003" y="1807646"/>
            <a:ext cx="739305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  <a:endParaRPr lang="uk-UA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10D327-3EC7-F114-021F-9C04F1974966}"/>
              </a:ext>
            </a:extLst>
          </p:cNvPr>
          <p:cNvSpPr txBox="1"/>
          <p:nvPr/>
        </p:nvSpPr>
        <p:spPr>
          <a:xfrm>
            <a:off x="6680370" y="3517866"/>
            <a:ext cx="492443" cy="54758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uk-UA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Стрілка: вигнута 27">
            <a:extLst>
              <a:ext uri="{FF2B5EF4-FFF2-40B4-BE49-F238E27FC236}">
                <a16:creationId xmlns:a16="http://schemas.microsoft.com/office/drawing/2014/main" id="{3E9B2B76-49CA-A5B3-17F9-97D1E773C81D}"/>
              </a:ext>
            </a:extLst>
          </p:cNvPr>
          <p:cNvSpPr/>
          <p:nvPr/>
        </p:nvSpPr>
        <p:spPr>
          <a:xfrm>
            <a:off x="1411516" y="3119272"/>
            <a:ext cx="935953" cy="828171"/>
          </a:xfrm>
          <a:prstGeom prst="bentArrow">
            <a:avLst>
              <a:gd name="adj1" fmla="val 16254"/>
              <a:gd name="adj2" fmla="val 15708"/>
              <a:gd name="adj3" fmla="val 22814"/>
              <a:gd name="adj4" fmla="val 43750"/>
            </a:avLst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46" name="Стрілка: вигнута 45">
            <a:extLst>
              <a:ext uri="{FF2B5EF4-FFF2-40B4-BE49-F238E27FC236}">
                <a16:creationId xmlns:a16="http://schemas.microsoft.com/office/drawing/2014/main" id="{44204298-782D-4AE5-0B04-B7A42A100C3F}"/>
              </a:ext>
            </a:extLst>
          </p:cNvPr>
          <p:cNvSpPr/>
          <p:nvPr/>
        </p:nvSpPr>
        <p:spPr>
          <a:xfrm flipV="1">
            <a:off x="1426248" y="1628800"/>
            <a:ext cx="1080110" cy="380728"/>
          </a:xfrm>
          <a:prstGeom prst="bentArrow">
            <a:avLst>
              <a:gd name="adj1" fmla="val 31416"/>
              <a:gd name="adj2" fmla="val 29976"/>
              <a:gd name="adj3" fmla="val 50000"/>
              <a:gd name="adj4" fmla="val 43750"/>
            </a:avLst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Стрілка: вигнута 31">
            <a:extLst>
              <a:ext uri="{FF2B5EF4-FFF2-40B4-BE49-F238E27FC236}">
                <a16:creationId xmlns:a16="http://schemas.microsoft.com/office/drawing/2014/main" id="{825101A8-D111-A198-0B65-12EF474C5F7D}"/>
              </a:ext>
            </a:extLst>
          </p:cNvPr>
          <p:cNvSpPr/>
          <p:nvPr/>
        </p:nvSpPr>
        <p:spPr>
          <a:xfrm flipV="1">
            <a:off x="1419745" y="1637493"/>
            <a:ext cx="935953" cy="828171"/>
          </a:xfrm>
          <a:prstGeom prst="bentArrow">
            <a:avLst>
              <a:gd name="adj1" fmla="val 16254"/>
              <a:gd name="adj2" fmla="val 15708"/>
              <a:gd name="adj3" fmla="val 22814"/>
              <a:gd name="adj4" fmla="val 43750"/>
            </a:avLst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A3FC2E4-DFC5-66BB-9B35-E2C30787F6A9}"/>
              </a:ext>
            </a:extLst>
          </p:cNvPr>
          <p:cNvSpPr txBox="1"/>
          <p:nvPr/>
        </p:nvSpPr>
        <p:spPr>
          <a:xfrm>
            <a:off x="860748" y="969080"/>
            <a:ext cx="11544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SCAPS</a:t>
            </a:r>
            <a:endParaRPr lang="uk-UA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6DE6469-C91D-3204-0DDD-AE3594F7AAD1}"/>
              </a:ext>
            </a:extLst>
          </p:cNvPr>
          <p:cNvSpPr txBox="1"/>
          <p:nvPr/>
        </p:nvSpPr>
        <p:spPr>
          <a:xfrm rot="1638538">
            <a:off x="579793" y="2164106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  <a:endParaRPr lang="uk-UA" sz="20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2AB66BB-41C5-86F3-3A53-0B406AC3C894}"/>
              </a:ext>
            </a:extLst>
          </p:cNvPr>
          <p:cNvSpPr txBox="1"/>
          <p:nvPr/>
        </p:nvSpPr>
        <p:spPr>
          <a:xfrm rot="20143709">
            <a:off x="461217" y="2992198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AF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measurement</a:t>
            </a:r>
            <a:endParaRPr lang="uk-UA" sz="2000" b="1" dirty="0">
              <a:solidFill>
                <a:srgbClr val="FFAFA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5" name="Об'єкт 54">
            <a:extLst>
              <a:ext uri="{FF2B5EF4-FFF2-40B4-BE49-F238E27FC236}">
                <a16:creationId xmlns:a16="http://schemas.microsoft.com/office/drawing/2014/main" id="{99142320-5725-4C40-1A25-B2872225FD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514002"/>
              </p:ext>
            </p:extLst>
          </p:nvPr>
        </p:nvGraphicFramePr>
        <p:xfrm>
          <a:off x="37533" y="5015918"/>
          <a:ext cx="1370495" cy="748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93480" imgH="215640" progId="Equation.DSMT4">
                  <p:embed/>
                </p:oleObj>
              </mc:Choice>
              <mc:Fallback>
                <p:oleObj name="Equation" r:id="rId20" imgW="393480" imgH="215640" progId="Equation.DSMT4">
                  <p:embed/>
                  <p:pic>
                    <p:nvPicPr>
                      <p:cNvPr id="1030" name="Об'єкт 1029">
                        <a:extLst>
                          <a:ext uri="{FF2B5EF4-FFF2-40B4-BE49-F238E27FC236}">
                            <a16:creationId xmlns:a16="http://schemas.microsoft.com/office/drawing/2014/main" id="{A2AE35A9-D9B1-3578-C2AB-E1DCE5668C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7533" y="5015918"/>
                        <a:ext cx="1370495" cy="7486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Об'єкт 55">
            <a:extLst>
              <a:ext uri="{FF2B5EF4-FFF2-40B4-BE49-F238E27FC236}">
                <a16:creationId xmlns:a16="http://schemas.microsoft.com/office/drawing/2014/main" id="{B22527A6-9EB1-5CE9-F949-BF1655CD30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0315135"/>
              </p:ext>
            </p:extLst>
          </p:nvPr>
        </p:nvGraphicFramePr>
        <p:xfrm>
          <a:off x="10396087" y="5015918"/>
          <a:ext cx="1414845" cy="768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19040" imgH="228600" progId="Equation.DSMT4">
                  <p:embed/>
                </p:oleObj>
              </mc:Choice>
              <mc:Fallback>
                <p:oleObj name="Equation" r:id="rId22" imgW="419040" imgH="228600" progId="Equation.DSMT4">
                  <p:embed/>
                  <p:pic>
                    <p:nvPicPr>
                      <p:cNvPr id="55" name="Об'єкт 54">
                        <a:extLst>
                          <a:ext uri="{FF2B5EF4-FFF2-40B4-BE49-F238E27FC236}">
                            <a16:creationId xmlns:a16="http://schemas.microsoft.com/office/drawing/2014/main" id="{99142320-5725-4C40-1A25-B2872225FD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0396087" y="5015918"/>
                        <a:ext cx="1414845" cy="7686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9" name="Стрілка: вигнута 1048">
            <a:extLst>
              <a:ext uri="{FF2B5EF4-FFF2-40B4-BE49-F238E27FC236}">
                <a16:creationId xmlns:a16="http://schemas.microsoft.com/office/drawing/2014/main" id="{6FEAF4B0-67C7-D8BA-9E73-CC8C68152396}"/>
              </a:ext>
            </a:extLst>
          </p:cNvPr>
          <p:cNvSpPr/>
          <p:nvPr/>
        </p:nvSpPr>
        <p:spPr>
          <a:xfrm>
            <a:off x="9545488" y="2800197"/>
            <a:ext cx="599247" cy="38929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6308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1050" name="Стрілка: вигнута 1049">
            <a:extLst>
              <a:ext uri="{FF2B5EF4-FFF2-40B4-BE49-F238E27FC236}">
                <a16:creationId xmlns:a16="http://schemas.microsoft.com/office/drawing/2014/main" id="{5D4F4843-A430-81A3-9088-E390CA3254BC}"/>
              </a:ext>
            </a:extLst>
          </p:cNvPr>
          <p:cNvSpPr/>
          <p:nvPr/>
        </p:nvSpPr>
        <p:spPr>
          <a:xfrm>
            <a:off x="9545488" y="3031058"/>
            <a:ext cx="599247" cy="389299"/>
          </a:xfrm>
          <a:prstGeom prst="ben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grpSp>
        <p:nvGrpSpPr>
          <p:cNvPr id="1052" name="Групувати 1051">
            <a:extLst>
              <a:ext uri="{FF2B5EF4-FFF2-40B4-BE49-F238E27FC236}">
                <a16:creationId xmlns:a16="http://schemas.microsoft.com/office/drawing/2014/main" id="{D85C0BD3-1294-B915-5B00-C142C8F0C5D4}"/>
              </a:ext>
            </a:extLst>
          </p:cNvPr>
          <p:cNvGrpSpPr/>
          <p:nvPr/>
        </p:nvGrpSpPr>
        <p:grpSpPr>
          <a:xfrm flipV="1">
            <a:off x="9534039" y="3280025"/>
            <a:ext cx="599247" cy="620160"/>
            <a:chOff x="8277407" y="5646854"/>
            <a:chExt cx="599247" cy="620160"/>
          </a:xfrm>
        </p:grpSpPr>
        <p:sp>
          <p:nvSpPr>
            <p:cNvPr id="1053" name="Стрілка: вигнута 1052">
              <a:extLst>
                <a:ext uri="{FF2B5EF4-FFF2-40B4-BE49-F238E27FC236}">
                  <a16:creationId xmlns:a16="http://schemas.microsoft.com/office/drawing/2014/main" id="{7BB271B2-C320-D5B2-ACD2-40EDCF367B8D}"/>
                </a:ext>
              </a:extLst>
            </p:cNvPr>
            <p:cNvSpPr/>
            <p:nvPr/>
          </p:nvSpPr>
          <p:spPr>
            <a:xfrm>
              <a:off x="8277407" y="5646854"/>
              <a:ext cx="599247" cy="389299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73982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solidFill>
                  <a:schemeClr val="tx1"/>
                </a:solidFill>
              </a:endParaRPr>
            </a:p>
          </p:txBody>
        </p:sp>
        <p:sp>
          <p:nvSpPr>
            <p:cNvPr id="1054" name="Стрілка: вигнута 1053">
              <a:extLst>
                <a:ext uri="{FF2B5EF4-FFF2-40B4-BE49-F238E27FC236}">
                  <a16:creationId xmlns:a16="http://schemas.microsoft.com/office/drawing/2014/main" id="{341FB0E3-9CAF-2DF3-46AC-AC66A6AD1A55}"/>
                </a:ext>
              </a:extLst>
            </p:cNvPr>
            <p:cNvSpPr/>
            <p:nvPr/>
          </p:nvSpPr>
          <p:spPr>
            <a:xfrm>
              <a:off x="8277407" y="5877715"/>
              <a:ext cx="599247" cy="389299"/>
            </a:xfrm>
            <a:prstGeom prst="ben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solidFill>
                  <a:schemeClr val="tx1"/>
                </a:solidFill>
              </a:endParaRPr>
            </a:p>
          </p:txBody>
        </p:sp>
      </p:grpSp>
      <p:sp>
        <p:nvSpPr>
          <p:cNvPr id="1068" name="TextBox 1067">
            <a:extLst>
              <a:ext uri="{FF2B5EF4-FFF2-40B4-BE49-F238E27FC236}">
                <a16:creationId xmlns:a16="http://schemas.microsoft.com/office/drawing/2014/main" id="{304A8B41-2678-144A-0D8A-90FDA8082C0F}"/>
              </a:ext>
            </a:extLst>
          </p:cNvPr>
          <p:cNvSpPr txBox="1"/>
          <p:nvPr/>
        </p:nvSpPr>
        <p:spPr>
          <a:xfrm>
            <a:off x="2232272" y="43684"/>
            <a:ext cx="2063852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uk-UA" sz="2000" b="1" kern="100" dirty="0" err="1">
                <a:solidFill>
                  <a:srgbClr val="7030A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Data</a:t>
            </a:r>
            <a:r>
              <a:rPr lang="uk-UA" sz="2000" b="1" kern="100" dirty="0">
                <a:solidFill>
                  <a:srgbClr val="7030A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uk-UA" sz="2000" b="1" kern="100" dirty="0" err="1">
                <a:solidFill>
                  <a:srgbClr val="7030A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Collection</a:t>
            </a:r>
            <a:endParaRPr lang="uk-UA" sz="2000" dirty="0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CF84A7FF-EDE7-CAD0-8D43-D1284D11A8E0}"/>
              </a:ext>
            </a:extLst>
          </p:cNvPr>
          <p:cNvSpPr txBox="1"/>
          <p:nvPr/>
        </p:nvSpPr>
        <p:spPr>
          <a:xfrm>
            <a:off x="6038826" y="43047"/>
            <a:ext cx="2697768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uk-UA" sz="2000" b="1" kern="100" dirty="0" err="1">
                <a:solidFill>
                  <a:srgbClr val="7030A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Data</a:t>
            </a:r>
            <a:r>
              <a:rPr lang="uk-UA" sz="2000" b="1" kern="100" dirty="0">
                <a:solidFill>
                  <a:srgbClr val="7030A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uk-UA" sz="2000" b="1" kern="100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Pre-Processing</a:t>
            </a:r>
            <a:endParaRPr lang="uk-UA" sz="2000" b="1" kern="100" dirty="0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1" name="TextBox 1070">
            <a:extLst>
              <a:ext uri="{FF2B5EF4-FFF2-40B4-BE49-F238E27FC236}">
                <a16:creationId xmlns:a16="http://schemas.microsoft.com/office/drawing/2014/main" id="{6DF11971-9EA7-5F28-E8A4-17461554945F}"/>
              </a:ext>
            </a:extLst>
          </p:cNvPr>
          <p:cNvSpPr txBox="1"/>
          <p:nvPr/>
        </p:nvSpPr>
        <p:spPr>
          <a:xfrm>
            <a:off x="10040795" y="58091"/>
            <a:ext cx="2063852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en-US" sz="2000" b="1" kern="100" dirty="0">
                <a:solidFill>
                  <a:srgbClr val="7030A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ML</a:t>
            </a:r>
            <a:r>
              <a:rPr lang="uk-UA" sz="2000" b="1" kern="100" dirty="0">
                <a:solidFill>
                  <a:srgbClr val="7030A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uk-UA" sz="2000" b="1" kern="100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Algorithms</a:t>
            </a:r>
            <a:endParaRPr lang="uk-UA" sz="2000" b="1" kern="100" dirty="0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3" name="Стрілка: униз 1072">
            <a:extLst>
              <a:ext uri="{FF2B5EF4-FFF2-40B4-BE49-F238E27FC236}">
                <a16:creationId xmlns:a16="http://schemas.microsoft.com/office/drawing/2014/main" id="{09B7B0E1-4D54-363D-CC41-A364F113A5EC}"/>
              </a:ext>
            </a:extLst>
          </p:cNvPr>
          <p:cNvSpPr/>
          <p:nvPr/>
        </p:nvSpPr>
        <p:spPr>
          <a:xfrm>
            <a:off x="10862254" y="4120235"/>
            <a:ext cx="366455" cy="885727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id="{80E33BA9-299B-7853-B289-37C3438E0BAC}"/>
              </a:ext>
            </a:extLst>
          </p:cNvPr>
          <p:cNvSpPr txBox="1"/>
          <p:nvPr/>
        </p:nvSpPr>
        <p:spPr>
          <a:xfrm>
            <a:off x="9278389" y="4367535"/>
            <a:ext cx="1494527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en-US" sz="2000" b="1" kern="100" dirty="0">
                <a:solidFill>
                  <a:srgbClr val="7030A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Regression</a:t>
            </a:r>
            <a:endParaRPr lang="uk-UA" sz="2000" b="1" kern="100" dirty="0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6" name="Прямокутник: округлені кути 1075">
            <a:extLst>
              <a:ext uri="{FF2B5EF4-FFF2-40B4-BE49-F238E27FC236}">
                <a16:creationId xmlns:a16="http://schemas.microsoft.com/office/drawing/2014/main" id="{4687693A-6E10-B1A1-5169-666C660455CE}"/>
              </a:ext>
            </a:extLst>
          </p:cNvPr>
          <p:cNvSpPr/>
          <p:nvPr/>
        </p:nvSpPr>
        <p:spPr>
          <a:xfrm>
            <a:off x="3848937" y="5150724"/>
            <a:ext cx="2857823" cy="563019"/>
          </a:xfrm>
          <a:prstGeom prst="roundRect">
            <a:avLst>
              <a:gd name="adj" fmla="val 42055"/>
            </a:avLst>
          </a:prstGeom>
          <a:solidFill>
            <a:srgbClr val="FFFFC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MSE, MAPE, R</a:t>
            </a:r>
            <a:r>
              <a:rPr lang="en-US" sz="2200" b="1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uk-UA" sz="2200" b="1" baseline="30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7" name="TextBox 1076">
            <a:extLst>
              <a:ext uri="{FF2B5EF4-FFF2-40B4-BE49-F238E27FC236}">
                <a16:creationId xmlns:a16="http://schemas.microsoft.com/office/drawing/2014/main" id="{B9836648-F69D-E0ED-9FF4-DBB03B737535}"/>
              </a:ext>
            </a:extLst>
          </p:cNvPr>
          <p:cNvSpPr txBox="1"/>
          <p:nvPr/>
        </p:nvSpPr>
        <p:spPr>
          <a:xfrm>
            <a:off x="4131118" y="4636508"/>
            <a:ext cx="2311617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en-US" sz="2000" b="1" kern="100" dirty="0">
                <a:solidFill>
                  <a:srgbClr val="7030A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Model Evaluation</a:t>
            </a:r>
            <a:endParaRPr lang="uk-UA" sz="2000" b="1" kern="100" dirty="0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8" name="Стрілка: вправо 1077">
            <a:extLst>
              <a:ext uri="{FF2B5EF4-FFF2-40B4-BE49-F238E27FC236}">
                <a16:creationId xmlns:a16="http://schemas.microsoft.com/office/drawing/2014/main" id="{311A368C-D3A5-25B9-E85D-815D07B64115}"/>
              </a:ext>
            </a:extLst>
          </p:cNvPr>
          <p:cNvSpPr/>
          <p:nvPr/>
        </p:nvSpPr>
        <p:spPr>
          <a:xfrm>
            <a:off x="1426249" y="5362540"/>
            <a:ext cx="2422688" cy="150625"/>
          </a:xfrm>
          <a:prstGeom prst="rightArrow">
            <a:avLst>
              <a:gd name="adj1" fmla="val 50000"/>
              <a:gd name="adj2" fmla="val 91043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79" name="Стрілка: вправо 1078">
            <a:extLst>
              <a:ext uri="{FF2B5EF4-FFF2-40B4-BE49-F238E27FC236}">
                <a16:creationId xmlns:a16="http://schemas.microsoft.com/office/drawing/2014/main" id="{E0F370B6-7BAB-FCE7-95AF-F194FB568AF2}"/>
              </a:ext>
            </a:extLst>
          </p:cNvPr>
          <p:cNvSpPr/>
          <p:nvPr/>
        </p:nvSpPr>
        <p:spPr>
          <a:xfrm flipH="1">
            <a:off x="6706760" y="5348994"/>
            <a:ext cx="3618698" cy="164171"/>
          </a:xfrm>
          <a:prstGeom prst="rightArrow">
            <a:avLst>
              <a:gd name="adj1" fmla="val 50000"/>
              <a:gd name="adj2" fmla="val 91043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00793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74B6F2-E21B-C12C-505E-6268A537F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кутник: округлені кути 20">
            <a:extLst>
              <a:ext uri="{FF2B5EF4-FFF2-40B4-BE49-F238E27FC236}">
                <a16:creationId xmlns:a16="http://schemas.microsoft.com/office/drawing/2014/main" id="{52B2C8AB-6698-E786-DB59-6F780D9B6160}"/>
              </a:ext>
            </a:extLst>
          </p:cNvPr>
          <p:cNvSpPr/>
          <p:nvPr/>
        </p:nvSpPr>
        <p:spPr>
          <a:xfrm>
            <a:off x="6706760" y="573022"/>
            <a:ext cx="1629844" cy="381026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39" name="Стрілка: вправо 1038">
            <a:extLst>
              <a:ext uri="{FF2B5EF4-FFF2-40B4-BE49-F238E27FC236}">
                <a16:creationId xmlns:a16="http://schemas.microsoft.com/office/drawing/2014/main" id="{5024B530-FC2B-9474-AE5E-D1787F1FFCD8}"/>
              </a:ext>
            </a:extLst>
          </p:cNvPr>
          <p:cNvSpPr/>
          <p:nvPr/>
        </p:nvSpPr>
        <p:spPr>
          <a:xfrm>
            <a:off x="4427873" y="1416152"/>
            <a:ext cx="2258650" cy="1877645"/>
          </a:xfrm>
          <a:prstGeom prst="rightArrow">
            <a:avLst>
              <a:gd name="adj1" fmla="val 71215"/>
              <a:gd name="adj2" fmla="val 49518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38" name="Стрілка: вправо 1037">
            <a:extLst>
              <a:ext uri="{FF2B5EF4-FFF2-40B4-BE49-F238E27FC236}">
                <a16:creationId xmlns:a16="http://schemas.microsoft.com/office/drawing/2014/main" id="{BCFF1283-7938-1219-2CF3-D9B10F22F617}"/>
              </a:ext>
            </a:extLst>
          </p:cNvPr>
          <p:cNvSpPr/>
          <p:nvPr/>
        </p:nvSpPr>
        <p:spPr>
          <a:xfrm>
            <a:off x="4274611" y="1667767"/>
            <a:ext cx="2403628" cy="1877645"/>
          </a:xfrm>
          <a:prstGeom prst="rightArrow">
            <a:avLst>
              <a:gd name="adj1" fmla="val 71215"/>
              <a:gd name="adj2" fmla="val 4614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31" name="Овал 1030">
            <a:extLst>
              <a:ext uri="{FF2B5EF4-FFF2-40B4-BE49-F238E27FC236}">
                <a16:creationId xmlns:a16="http://schemas.microsoft.com/office/drawing/2014/main" id="{AD0830A9-70A7-C4B7-3DB1-48EEA68B630F}"/>
              </a:ext>
            </a:extLst>
          </p:cNvPr>
          <p:cNvSpPr/>
          <p:nvPr/>
        </p:nvSpPr>
        <p:spPr>
          <a:xfrm>
            <a:off x="2987039" y="527819"/>
            <a:ext cx="1531819" cy="62312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4" name="Рисунок 6">
            <a:extLst>
              <a:ext uri="{FF2B5EF4-FFF2-40B4-BE49-F238E27FC236}">
                <a16:creationId xmlns:a16="http://schemas.microsoft.com/office/drawing/2014/main" id="{1B175745-C0BC-70D4-8716-A35F8E316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43" y="3783383"/>
            <a:ext cx="1276009" cy="928220"/>
          </a:xfrm>
          <a:prstGeom prst="rect">
            <a:avLst/>
          </a:prstGeom>
        </p:spPr>
      </p:pic>
      <p:pic>
        <p:nvPicPr>
          <p:cNvPr id="7" name="Рисунок 9">
            <a:extLst>
              <a:ext uri="{FF2B5EF4-FFF2-40B4-BE49-F238E27FC236}">
                <a16:creationId xmlns:a16="http://schemas.microsoft.com/office/drawing/2014/main" id="{8B3517F9-A6DE-55C9-3284-2E1B50D71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78" y="3933784"/>
            <a:ext cx="507414" cy="43159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731357A-FBA9-E464-17BD-76510587D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80" y="280305"/>
            <a:ext cx="1148411" cy="219398"/>
          </a:xfrm>
          <a:prstGeom prst="rect">
            <a:avLst/>
          </a:prstGeom>
        </p:spPr>
      </p:pic>
      <p:grpSp>
        <p:nvGrpSpPr>
          <p:cNvPr id="42" name="Групувати 41">
            <a:extLst>
              <a:ext uri="{FF2B5EF4-FFF2-40B4-BE49-F238E27FC236}">
                <a16:creationId xmlns:a16="http://schemas.microsoft.com/office/drawing/2014/main" id="{1D5B9490-1A19-4D2E-3C7F-51796CBD4BA4}"/>
              </a:ext>
            </a:extLst>
          </p:cNvPr>
          <p:cNvGrpSpPr/>
          <p:nvPr/>
        </p:nvGrpSpPr>
        <p:grpSpPr>
          <a:xfrm>
            <a:off x="2368034" y="1496541"/>
            <a:ext cx="2066711" cy="1963790"/>
            <a:chOff x="3829296" y="1459768"/>
            <a:chExt cx="2066711" cy="1963790"/>
          </a:xfrm>
        </p:grpSpPr>
        <p:grpSp>
          <p:nvGrpSpPr>
            <p:cNvPr id="18" name="Групувати 17">
              <a:extLst>
                <a:ext uri="{FF2B5EF4-FFF2-40B4-BE49-F238E27FC236}">
                  <a16:creationId xmlns:a16="http://schemas.microsoft.com/office/drawing/2014/main" id="{6B7A1BBC-EEEA-A757-CCEB-3FC077D1A644}"/>
                </a:ext>
              </a:extLst>
            </p:cNvPr>
            <p:cNvGrpSpPr/>
            <p:nvPr/>
          </p:nvGrpSpPr>
          <p:grpSpPr>
            <a:xfrm>
              <a:off x="3967620" y="1459768"/>
              <a:ext cx="1928387" cy="1698761"/>
              <a:chOff x="8820594" y="2062021"/>
              <a:chExt cx="1928387" cy="1698761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8A6184E-2D4D-1B67-19E8-A8C01AD676BD}"/>
                  </a:ext>
                </a:extLst>
              </p:cNvPr>
              <p:cNvSpPr txBox="1"/>
              <p:nvPr/>
            </p:nvSpPr>
            <p:spPr>
              <a:xfrm>
                <a:off x="8906776" y="2062021"/>
                <a:ext cx="7889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AM1.5</a:t>
                </a:r>
                <a:endParaRPr lang="uk-UA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Прямокутник: округлені кути 16">
                <a:extLst>
                  <a:ext uri="{FF2B5EF4-FFF2-40B4-BE49-F238E27FC236}">
                    <a16:creationId xmlns:a16="http://schemas.microsoft.com/office/drawing/2014/main" id="{C57DC81F-C49D-9B3D-931C-6CE6B0DB8333}"/>
                  </a:ext>
                </a:extLst>
              </p:cNvPr>
              <p:cNvSpPr/>
              <p:nvPr/>
            </p:nvSpPr>
            <p:spPr>
              <a:xfrm>
                <a:off x="8820594" y="2080128"/>
                <a:ext cx="1928387" cy="1680654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sp>
          <p:nvSpPr>
            <p:cNvPr id="11" name="Прямокутник: округлені кути 10">
              <a:extLst>
                <a:ext uri="{FF2B5EF4-FFF2-40B4-BE49-F238E27FC236}">
                  <a16:creationId xmlns:a16="http://schemas.microsoft.com/office/drawing/2014/main" id="{B06B0C4A-77E8-0F26-0C88-8DBB166F4130}"/>
                </a:ext>
              </a:extLst>
            </p:cNvPr>
            <p:cNvSpPr/>
            <p:nvPr/>
          </p:nvSpPr>
          <p:spPr>
            <a:xfrm>
              <a:off x="3829296" y="1742904"/>
              <a:ext cx="1928387" cy="1680654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861DC0B3-A6F3-4475-C213-887007F4E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95601" y="2032298"/>
              <a:ext cx="1813882" cy="127685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3BE65B7-AA5D-136E-752E-0FF077012310}"/>
                </a:ext>
              </a:extLst>
            </p:cNvPr>
            <p:cNvSpPr txBox="1"/>
            <p:nvPr/>
          </p:nvSpPr>
          <p:spPr>
            <a:xfrm>
              <a:off x="3915478" y="1706691"/>
              <a:ext cx="8915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940 nm</a:t>
              </a:r>
              <a:endParaRPr lang="uk-UA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0" name="Групувати 39">
            <a:extLst>
              <a:ext uri="{FF2B5EF4-FFF2-40B4-BE49-F238E27FC236}">
                <a16:creationId xmlns:a16="http://schemas.microsoft.com/office/drawing/2014/main" id="{F4C6C5FC-676F-CBEE-36BA-5E37CBA57582}"/>
              </a:ext>
            </a:extLst>
          </p:cNvPr>
          <p:cNvGrpSpPr/>
          <p:nvPr/>
        </p:nvGrpSpPr>
        <p:grpSpPr>
          <a:xfrm>
            <a:off x="9545083" y="3546830"/>
            <a:ext cx="1794874" cy="2450448"/>
            <a:chOff x="8935065" y="1942282"/>
            <a:chExt cx="1794874" cy="2450448"/>
          </a:xfrm>
        </p:grpSpPr>
        <p:grpSp>
          <p:nvGrpSpPr>
            <p:cNvPr id="27" name="Групувати 26">
              <a:extLst>
                <a:ext uri="{FF2B5EF4-FFF2-40B4-BE49-F238E27FC236}">
                  <a16:creationId xmlns:a16="http://schemas.microsoft.com/office/drawing/2014/main" id="{A2862D96-E71A-F8FF-4056-12B7E3C596BD}"/>
                </a:ext>
              </a:extLst>
            </p:cNvPr>
            <p:cNvGrpSpPr/>
            <p:nvPr/>
          </p:nvGrpSpPr>
          <p:grpSpPr>
            <a:xfrm>
              <a:off x="8935065" y="1942282"/>
              <a:ext cx="1794874" cy="2450448"/>
              <a:chOff x="8935065" y="1942282"/>
              <a:chExt cx="1794874" cy="2450448"/>
            </a:xfrm>
          </p:grpSpPr>
          <p:sp>
            <p:nvSpPr>
              <p:cNvPr id="37" name="Прямокутник: округлені кути 36">
                <a:extLst>
                  <a:ext uri="{FF2B5EF4-FFF2-40B4-BE49-F238E27FC236}">
                    <a16:creationId xmlns:a16="http://schemas.microsoft.com/office/drawing/2014/main" id="{63CFFDB4-9598-6D3C-1962-5E657C86DDC1}"/>
                  </a:ext>
                </a:extLst>
              </p:cNvPr>
              <p:cNvSpPr/>
              <p:nvPr/>
            </p:nvSpPr>
            <p:spPr>
              <a:xfrm>
                <a:off x="9235412" y="1995964"/>
                <a:ext cx="1494527" cy="1462634"/>
              </a:xfrm>
              <a:prstGeom prst="round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EDE3D0F-4AF6-D658-19F1-C039981FEBDE}"/>
                  </a:ext>
                </a:extLst>
              </p:cNvPr>
              <p:cNvSpPr txBox="1"/>
              <p:nvPr/>
            </p:nvSpPr>
            <p:spPr>
              <a:xfrm>
                <a:off x="9736249" y="1942282"/>
                <a:ext cx="4571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RF</a:t>
                </a:r>
                <a:endParaRPr lang="uk-UA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Прямокутник: округлені кути 34">
                <a:extLst>
                  <a:ext uri="{FF2B5EF4-FFF2-40B4-BE49-F238E27FC236}">
                    <a16:creationId xmlns:a16="http://schemas.microsoft.com/office/drawing/2014/main" id="{38A54245-3CD1-1473-2B37-1D586B021B96}"/>
                  </a:ext>
                </a:extLst>
              </p:cNvPr>
              <p:cNvSpPr/>
              <p:nvPr/>
            </p:nvSpPr>
            <p:spPr>
              <a:xfrm>
                <a:off x="9162045" y="2229497"/>
                <a:ext cx="1494527" cy="1462634"/>
              </a:xfrm>
              <a:prstGeom prst="round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3585FE4-1397-9C8D-E8DA-D63E80CDB957}"/>
                  </a:ext>
                </a:extLst>
              </p:cNvPr>
              <p:cNvSpPr txBox="1"/>
              <p:nvPr/>
            </p:nvSpPr>
            <p:spPr>
              <a:xfrm>
                <a:off x="9617613" y="2180493"/>
                <a:ext cx="4924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GB</a:t>
                </a:r>
                <a:endParaRPr lang="uk-UA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Прямокутник: округлені кути 32">
                <a:extLst>
                  <a:ext uri="{FF2B5EF4-FFF2-40B4-BE49-F238E27FC236}">
                    <a16:creationId xmlns:a16="http://schemas.microsoft.com/office/drawing/2014/main" id="{2FBCAA38-04D5-6724-4EB6-DBBDA56FD7E3}"/>
                  </a:ext>
                </a:extLst>
              </p:cNvPr>
              <p:cNvSpPr/>
              <p:nvPr/>
            </p:nvSpPr>
            <p:spPr>
              <a:xfrm>
                <a:off x="9086305" y="2463030"/>
                <a:ext cx="1494527" cy="1462634"/>
              </a:xfrm>
              <a:prstGeom prst="round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BCAE86E-526A-4D67-4895-FE16583640C5}"/>
                  </a:ext>
                </a:extLst>
              </p:cNvPr>
              <p:cNvSpPr txBox="1"/>
              <p:nvPr/>
            </p:nvSpPr>
            <p:spPr>
              <a:xfrm>
                <a:off x="9460396" y="2405790"/>
                <a:ext cx="6286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XGB</a:t>
                </a:r>
                <a:endParaRPr lang="uk-UA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Прямокутник: округлені кути 29">
                <a:extLst>
                  <a:ext uri="{FF2B5EF4-FFF2-40B4-BE49-F238E27FC236}">
                    <a16:creationId xmlns:a16="http://schemas.microsoft.com/office/drawing/2014/main" id="{B8CEBA39-DC57-7899-C356-0A561E186923}"/>
                  </a:ext>
                </a:extLst>
              </p:cNvPr>
              <p:cNvSpPr/>
              <p:nvPr/>
            </p:nvSpPr>
            <p:spPr>
              <a:xfrm>
                <a:off x="9008432" y="2696563"/>
                <a:ext cx="1494527" cy="1462634"/>
              </a:xfrm>
              <a:prstGeom prst="round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F4DAF5D-5183-0666-D8FD-60B0D5399908}"/>
                  </a:ext>
                </a:extLst>
              </p:cNvPr>
              <p:cNvSpPr txBox="1"/>
              <p:nvPr/>
            </p:nvSpPr>
            <p:spPr>
              <a:xfrm>
                <a:off x="9382523" y="2644001"/>
                <a:ext cx="60465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SVR</a:t>
                </a:r>
                <a:endParaRPr lang="uk-UA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Прямокутник: округлені кути 22">
                <a:extLst>
                  <a:ext uri="{FF2B5EF4-FFF2-40B4-BE49-F238E27FC236}">
                    <a16:creationId xmlns:a16="http://schemas.microsoft.com/office/drawing/2014/main" id="{271EB05D-BEB3-B845-C19E-E94D9653CBC5}"/>
                  </a:ext>
                </a:extLst>
              </p:cNvPr>
              <p:cNvSpPr/>
              <p:nvPr/>
            </p:nvSpPr>
            <p:spPr>
              <a:xfrm>
                <a:off x="8935065" y="2930096"/>
                <a:ext cx="1494527" cy="1462634"/>
              </a:xfrm>
              <a:prstGeom prst="round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5B3CE02-F720-D8C3-B947-918F21C8C0E9}"/>
                  </a:ext>
                </a:extLst>
              </p:cNvPr>
              <p:cNvSpPr txBox="1"/>
              <p:nvPr/>
            </p:nvSpPr>
            <p:spPr>
              <a:xfrm>
                <a:off x="9309156" y="2876414"/>
                <a:ext cx="600153" cy="3214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DNN</a:t>
                </a:r>
                <a:endParaRPr lang="uk-UA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D82617D7-0697-101E-63A7-1A8B96717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23721" y="3133582"/>
              <a:ext cx="1375348" cy="1249169"/>
            </a:xfrm>
            <a:prstGeom prst="rect">
              <a:avLst/>
            </a:prstGeom>
          </p:spPr>
        </p:pic>
      </p:grpSp>
      <p:graphicFrame>
        <p:nvGraphicFramePr>
          <p:cNvPr id="41" name="Об'єкт 40">
            <a:extLst>
              <a:ext uri="{FF2B5EF4-FFF2-40B4-BE49-F238E27FC236}">
                <a16:creationId xmlns:a16="http://schemas.microsoft.com/office/drawing/2014/main" id="{F73C1D32-6BF4-5586-4853-FC4CB9BD92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75781" y="5947850"/>
          <a:ext cx="35083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019240" imgH="228600" progId="Equation.DSMT4">
                  <p:embed/>
                </p:oleObj>
              </mc:Choice>
              <mc:Fallback>
                <p:oleObj name="Equation" r:id="rId7" imgW="2019240" imgH="228600" progId="Equation.DSMT4">
                  <p:embed/>
                  <p:pic>
                    <p:nvPicPr>
                      <p:cNvPr id="41" name="Об'єкт 40">
                        <a:extLst>
                          <a:ext uri="{FF2B5EF4-FFF2-40B4-BE49-F238E27FC236}">
                            <a16:creationId xmlns:a16="http://schemas.microsoft.com/office/drawing/2014/main" id="{6162CD41-AF7F-861A-27BF-D87BC95218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875781" y="5947850"/>
                        <a:ext cx="3508375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Об'єкт 42">
            <a:extLst>
              <a:ext uri="{FF2B5EF4-FFF2-40B4-BE49-F238E27FC236}">
                <a16:creationId xmlns:a16="http://schemas.microsoft.com/office/drawing/2014/main" id="{BB7F89A3-F56C-2E02-2B59-76EEFE35F9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95687" y="6320609"/>
          <a:ext cx="297973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714320" imgH="228600" progId="Equation.DSMT4">
                  <p:embed/>
                </p:oleObj>
              </mc:Choice>
              <mc:Fallback>
                <p:oleObj name="Equation" r:id="rId9" imgW="1714320" imgH="228600" progId="Equation.DSMT4">
                  <p:embed/>
                  <p:pic>
                    <p:nvPicPr>
                      <p:cNvPr id="43" name="Об'єкт 42">
                        <a:extLst>
                          <a:ext uri="{FF2B5EF4-FFF2-40B4-BE49-F238E27FC236}">
                            <a16:creationId xmlns:a16="http://schemas.microsoft.com/office/drawing/2014/main" id="{5257D052-A9E2-92CE-002E-18806084F2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395687" y="6320609"/>
                        <a:ext cx="2979737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Об'єкт 43">
            <a:extLst>
              <a:ext uri="{FF2B5EF4-FFF2-40B4-BE49-F238E27FC236}">
                <a16:creationId xmlns:a16="http://schemas.microsoft.com/office/drawing/2014/main" id="{AB73CB13-F656-E3FB-7C99-399BC5A46D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2407" y="6320609"/>
          <a:ext cx="23622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358640" imgH="228600" progId="Equation.DSMT4">
                  <p:embed/>
                </p:oleObj>
              </mc:Choice>
              <mc:Fallback>
                <p:oleObj name="Equation" r:id="rId11" imgW="1358640" imgH="228600" progId="Equation.DSMT4">
                  <p:embed/>
                  <p:pic>
                    <p:nvPicPr>
                      <p:cNvPr id="44" name="Об'єкт 43">
                        <a:extLst>
                          <a:ext uri="{FF2B5EF4-FFF2-40B4-BE49-F238E27FC236}">
                            <a16:creationId xmlns:a16="http://schemas.microsoft.com/office/drawing/2014/main" id="{FDF0625A-C6BA-7944-36EA-8DADB02141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32407" y="6320609"/>
                        <a:ext cx="2362200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Об'єкт 44">
            <a:extLst>
              <a:ext uri="{FF2B5EF4-FFF2-40B4-BE49-F238E27FC236}">
                <a16:creationId xmlns:a16="http://schemas.microsoft.com/office/drawing/2014/main" id="{4707DE24-C9E1-2A50-974F-F7DEA4D2D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2407" y="5947850"/>
          <a:ext cx="20097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155600" imgH="228600" progId="Equation.DSMT4">
                  <p:embed/>
                </p:oleObj>
              </mc:Choice>
              <mc:Fallback>
                <p:oleObj name="Equation" r:id="rId13" imgW="1155600" imgH="228600" progId="Equation.DSMT4">
                  <p:embed/>
                  <p:pic>
                    <p:nvPicPr>
                      <p:cNvPr id="45" name="Об'єкт 44">
                        <a:extLst>
                          <a:ext uri="{FF2B5EF4-FFF2-40B4-BE49-F238E27FC236}">
                            <a16:creationId xmlns:a16="http://schemas.microsoft.com/office/drawing/2014/main" id="{F5B57658-DE75-C210-18D2-BAE60A5D3E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32407" y="5947850"/>
                        <a:ext cx="2009775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7" name="Групувати 1036">
            <a:extLst>
              <a:ext uri="{FF2B5EF4-FFF2-40B4-BE49-F238E27FC236}">
                <a16:creationId xmlns:a16="http://schemas.microsoft.com/office/drawing/2014/main" id="{B38E04EB-4962-46AD-23B4-A1DB7F9C8481}"/>
              </a:ext>
            </a:extLst>
          </p:cNvPr>
          <p:cNvGrpSpPr/>
          <p:nvPr/>
        </p:nvGrpSpPr>
        <p:grpSpPr>
          <a:xfrm>
            <a:off x="4540803" y="1929242"/>
            <a:ext cx="1735137" cy="1280727"/>
            <a:chOff x="4965125" y="1970171"/>
            <a:chExt cx="1735137" cy="1280727"/>
          </a:xfrm>
        </p:grpSpPr>
        <p:graphicFrame>
          <p:nvGraphicFramePr>
            <p:cNvPr id="49" name="Об'єкт 48">
              <a:extLst>
                <a:ext uri="{FF2B5EF4-FFF2-40B4-BE49-F238E27FC236}">
                  <a16:creationId xmlns:a16="http://schemas.microsoft.com/office/drawing/2014/main" id="{211ECF4F-550D-DAA8-B083-22053E9FB7C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81000" y="2942923"/>
            <a:ext cx="1719262" cy="307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143000" imgH="203040" progId="Equation.DSMT4">
                    <p:embed/>
                  </p:oleObj>
                </mc:Choice>
                <mc:Fallback>
                  <p:oleObj name="Equation" r:id="rId15" imgW="1143000" imgH="203040" progId="Equation.DSMT4">
                    <p:embed/>
                    <p:pic>
                      <p:nvPicPr>
                        <p:cNvPr id="49" name="Об'єкт 48">
                          <a:extLst>
                            <a:ext uri="{FF2B5EF4-FFF2-40B4-BE49-F238E27FC236}">
                              <a16:creationId xmlns:a16="http://schemas.microsoft.com/office/drawing/2014/main" id="{A9E60726-F4B8-6B00-AB8C-06AC49F45FC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981000" y="2942923"/>
                          <a:ext cx="1719262" cy="3079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Об'єкт 49">
              <a:extLst>
                <a:ext uri="{FF2B5EF4-FFF2-40B4-BE49-F238E27FC236}">
                  <a16:creationId xmlns:a16="http://schemas.microsoft.com/office/drawing/2014/main" id="{1D1E0A44-5049-D758-CF2A-A225967AB07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03224" y="2618144"/>
            <a:ext cx="1222375" cy="306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812520" imgH="203040" progId="Equation.DSMT4">
                    <p:embed/>
                  </p:oleObj>
                </mc:Choice>
                <mc:Fallback>
                  <p:oleObj name="Equation" r:id="rId17" imgW="812520" imgH="203040" progId="Equation.DSMT4">
                    <p:embed/>
                    <p:pic>
                      <p:nvPicPr>
                        <p:cNvPr id="50" name="Об'єкт 49">
                          <a:extLst>
                            <a:ext uri="{FF2B5EF4-FFF2-40B4-BE49-F238E27FC236}">
                              <a16:creationId xmlns:a16="http://schemas.microsoft.com/office/drawing/2014/main" id="{6AB29E23-42C7-54FD-DF0E-F39418E05E8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5003224" y="2618144"/>
                          <a:ext cx="1222375" cy="3063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Об'єкт 50">
              <a:extLst>
                <a:ext uri="{FF2B5EF4-FFF2-40B4-BE49-F238E27FC236}">
                  <a16:creationId xmlns:a16="http://schemas.microsoft.com/office/drawing/2014/main" id="{CCBA703F-C996-A329-DF4D-FBF4D3D40D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85761" y="2294951"/>
            <a:ext cx="725488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482400" imgH="203040" progId="Equation.DSMT4">
                    <p:embed/>
                  </p:oleObj>
                </mc:Choice>
                <mc:Fallback>
                  <p:oleObj name="Equation" r:id="rId19" imgW="482400" imgH="203040" progId="Equation.DSMT4">
                    <p:embed/>
                    <p:pic>
                      <p:nvPicPr>
                        <p:cNvPr id="51" name="Об'єкт 50">
                          <a:extLst>
                            <a:ext uri="{FF2B5EF4-FFF2-40B4-BE49-F238E27FC236}">
                              <a16:creationId xmlns:a16="http://schemas.microsoft.com/office/drawing/2014/main" id="{61197DFD-464F-03F5-3221-397013F21E4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985761" y="2294951"/>
                          <a:ext cx="725488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Об'єкт 51">
              <a:extLst>
                <a:ext uri="{FF2B5EF4-FFF2-40B4-BE49-F238E27FC236}">
                  <a16:creationId xmlns:a16="http://schemas.microsoft.com/office/drawing/2014/main" id="{2EA71AA4-CC20-883E-C327-110F9B5CDF6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65125" y="1970171"/>
            <a:ext cx="458787" cy="306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304560" imgH="203040" progId="Equation.DSMT4">
                    <p:embed/>
                  </p:oleObj>
                </mc:Choice>
                <mc:Fallback>
                  <p:oleObj name="Equation" r:id="rId21" imgW="304560" imgH="203040" progId="Equation.DSMT4">
                    <p:embed/>
                    <p:pic>
                      <p:nvPicPr>
                        <p:cNvPr id="52" name="Об'єкт 51">
                          <a:extLst>
                            <a:ext uri="{FF2B5EF4-FFF2-40B4-BE49-F238E27FC236}">
                              <a16:creationId xmlns:a16="http://schemas.microsoft.com/office/drawing/2014/main" id="{91D4FF4C-A8D1-BA9A-5807-5DBCD3B2030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4965125" y="1970171"/>
                          <a:ext cx="458787" cy="3063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2" name="Групувати 61">
            <a:extLst>
              <a:ext uri="{FF2B5EF4-FFF2-40B4-BE49-F238E27FC236}">
                <a16:creationId xmlns:a16="http://schemas.microsoft.com/office/drawing/2014/main" id="{B22E4FE7-3EBA-E00A-8AC7-B1087BDE315B}"/>
              </a:ext>
            </a:extLst>
          </p:cNvPr>
          <p:cNvGrpSpPr/>
          <p:nvPr/>
        </p:nvGrpSpPr>
        <p:grpSpPr>
          <a:xfrm>
            <a:off x="9245122" y="780798"/>
            <a:ext cx="902401" cy="1574176"/>
            <a:chOff x="7506395" y="4210138"/>
            <a:chExt cx="902401" cy="1574176"/>
          </a:xfrm>
        </p:grpSpPr>
        <p:pic>
          <p:nvPicPr>
            <p:cNvPr id="59" name="Рисунок 58">
              <a:extLst>
                <a:ext uri="{FF2B5EF4-FFF2-40B4-BE49-F238E27FC236}">
                  <a16:creationId xmlns:a16="http://schemas.microsoft.com/office/drawing/2014/main" id="{F257E3E5-03D8-4BC2-95DD-53D4E93B9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 rot="19596327">
              <a:off x="7506395" y="4725095"/>
              <a:ext cx="902401" cy="844369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3139349-BCBA-EBA7-30C4-5A7090526B93}"/>
                </a:ext>
              </a:extLst>
            </p:cNvPr>
            <p:cNvSpPr txBox="1"/>
            <p:nvPr/>
          </p:nvSpPr>
          <p:spPr>
            <a:xfrm>
              <a:off x="7565500" y="4210138"/>
              <a:ext cx="697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PCA</a:t>
              </a:r>
              <a:endParaRPr lang="uk-UA" sz="2400" b="1" dirty="0"/>
            </a:p>
          </p:txBody>
        </p:sp>
        <p:sp>
          <p:nvSpPr>
            <p:cNvPr id="61" name="Прямокутник: округлені кути 60">
              <a:extLst>
                <a:ext uri="{FF2B5EF4-FFF2-40B4-BE49-F238E27FC236}">
                  <a16:creationId xmlns:a16="http://schemas.microsoft.com/office/drawing/2014/main" id="{762E905D-B977-A385-CC84-ACED2CE2E228}"/>
                </a:ext>
              </a:extLst>
            </p:cNvPr>
            <p:cNvSpPr/>
            <p:nvPr/>
          </p:nvSpPr>
          <p:spPr>
            <a:xfrm>
              <a:off x="7565499" y="4252189"/>
              <a:ext cx="697628" cy="1532125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63" name="Циліндр 62">
            <a:extLst>
              <a:ext uri="{FF2B5EF4-FFF2-40B4-BE49-F238E27FC236}">
                <a16:creationId xmlns:a16="http://schemas.microsoft.com/office/drawing/2014/main" id="{F81F6221-7FB1-059B-35BE-3CD7E25A9C9B}"/>
              </a:ext>
            </a:extLst>
          </p:cNvPr>
          <p:cNvSpPr/>
          <p:nvPr/>
        </p:nvSpPr>
        <p:spPr>
          <a:xfrm>
            <a:off x="7070752" y="1108428"/>
            <a:ext cx="1034451" cy="1232204"/>
          </a:xfrm>
          <a:prstGeom prst="can">
            <a:avLst>
              <a:gd name="adj" fmla="val 22037"/>
            </a:avLst>
          </a:prstGeom>
          <a:solidFill>
            <a:srgbClr val="6FB9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uk-UA"/>
          </a:p>
        </p:txBody>
      </p:sp>
      <p:sp>
        <p:nvSpPr>
          <p:cNvPr id="1024" name="Циліндр 1023">
            <a:extLst>
              <a:ext uri="{FF2B5EF4-FFF2-40B4-BE49-F238E27FC236}">
                <a16:creationId xmlns:a16="http://schemas.microsoft.com/office/drawing/2014/main" id="{B7C59478-CFB8-2562-C3BD-8D4565E57691}"/>
              </a:ext>
            </a:extLst>
          </p:cNvPr>
          <p:cNvSpPr/>
          <p:nvPr/>
        </p:nvSpPr>
        <p:spPr>
          <a:xfrm>
            <a:off x="7160897" y="3816548"/>
            <a:ext cx="1034452" cy="333375"/>
          </a:xfrm>
          <a:prstGeom prst="can">
            <a:avLst>
              <a:gd name="adj" fmla="val 50000"/>
            </a:avLst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uk-UA"/>
          </a:p>
        </p:txBody>
      </p:sp>
      <p:sp>
        <p:nvSpPr>
          <p:cNvPr id="1025" name="Циліндр 1024">
            <a:extLst>
              <a:ext uri="{FF2B5EF4-FFF2-40B4-BE49-F238E27FC236}">
                <a16:creationId xmlns:a16="http://schemas.microsoft.com/office/drawing/2014/main" id="{491C9412-57C5-E4C7-EF37-4621A72C5375}"/>
              </a:ext>
            </a:extLst>
          </p:cNvPr>
          <p:cNvSpPr/>
          <p:nvPr/>
        </p:nvSpPr>
        <p:spPr>
          <a:xfrm>
            <a:off x="7160897" y="3597473"/>
            <a:ext cx="1034452" cy="333375"/>
          </a:xfrm>
          <a:prstGeom prst="can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uk-UA"/>
          </a:p>
        </p:txBody>
      </p:sp>
      <p:sp>
        <p:nvSpPr>
          <p:cNvPr id="1027" name="Циліндр 1026">
            <a:extLst>
              <a:ext uri="{FF2B5EF4-FFF2-40B4-BE49-F238E27FC236}">
                <a16:creationId xmlns:a16="http://schemas.microsoft.com/office/drawing/2014/main" id="{B75CCF91-A2D7-F212-530F-636A54439FEE}"/>
              </a:ext>
            </a:extLst>
          </p:cNvPr>
          <p:cNvSpPr/>
          <p:nvPr/>
        </p:nvSpPr>
        <p:spPr>
          <a:xfrm>
            <a:off x="7160897" y="3378398"/>
            <a:ext cx="1034452" cy="333375"/>
          </a:xfrm>
          <a:prstGeom prst="can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uk-UA"/>
          </a:p>
        </p:txBody>
      </p:sp>
      <p:sp>
        <p:nvSpPr>
          <p:cNvPr id="1028" name="Циліндр 1027">
            <a:extLst>
              <a:ext uri="{FF2B5EF4-FFF2-40B4-BE49-F238E27FC236}">
                <a16:creationId xmlns:a16="http://schemas.microsoft.com/office/drawing/2014/main" id="{A3408A40-01F4-5894-06D7-B88F503039AF}"/>
              </a:ext>
            </a:extLst>
          </p:cNvPr>
          <p:cNvSpPr/>
          <p:nvPr/>
        </p:nvSpPr>
        <p:spPr>
          <a:xfrm>
            <a:off x="7160897" y="3152973"/>
            <a:ext cx="1034452" cy="333375"/>
          </a:xfrm>
          <a:prstGeom prst="can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uk-UA"/>
          </a:p>
        </p:txBody>
      </p:sp>
      <p:sp>
        <p:nvSpPr>
          <p:cNvPr id="1029" name="Циліндр 1028">
            <a:extLst>
              <a:ext uri="{FF2B5EF4-FFF2-40B4-BE49-F238E27FC236}">
                <a16:creationId xmlns:a16="http://schemas.microsoft.com/office/drawing/2014/main" id="{D3713DBC-48F6-2A9A-E674-C85595135849}"/>
              </a:ext>
            </a:extLst>
          </p:cNvPr>
          <p:cNvSpPr/>
          <p:nvPr/>
        </p:nvSpPr>
        <p:spPr>
          <a:xfrm>
            <a:off x="7160897" y="2929914"/>
            <a:ext cx="1034452" cy="333375"/>
          </a:xfrm>
          <a:prstGeom prst="can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uk-UA"/>
          </a:p>
        </p:txBody>
      </p:sp>
      <p:graphicFrame>
        <p:nvGraphicFramePr>
          <p:cNvPr id="1030" name="Об'єкт 1029">
            <a:extLst>
              <a:ext uri="{FF2B5EF4-FFF2-40B4-BE49-F238E27FC236}">
                <a16:creationId xmlns:a16="http://schemas.microsoft.com/office/drawing/2014/main" id="{D0F84217-7EAB-3245-6F82-14C72FF8D0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09182" y="672016"/>
          <a:ext cx="132556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761760" imgH="228600" progId="Equation.DSMT4">
                  <p:embed/>
                </p:oleObj>
              </mc:Choice>
              <mc:Fallback>
                <p:oleObj name="Equation" r:id="rId24" imgW="761760" imgH="228600" progId="Equation.DSMT4">
                  <p:embed/>
                  <p:pic>
                    <p:nvPicPr>
                      <p:cNvPr id="1030" name="Об'єкт 1029">
                        <a:extLst>
                          <a:ext uri="{FF2B5EF4-FFF2-40B4-BE49-F238E27FC236}">
                            <a16:creationId xmlns:a16="http://schemas.microsoft.com/office/drawing/2014/main" id="{A2AE35A9-D9B1-3578-C2AB-E1DCE5668C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109182" y="672016"/>
                        <a:ext cx="1325563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2" name="Стрілка: вигнута 1041">
            <a:extLst>
              <a:ext uri="{FF2B5EF4-FFF2-40B4-BE49-F238E27FC236}">
                <a16:creationId xmlns:a16="http://schemas.microsoft.com/office/drawing/2014/main" id="{FEB75AE1-9DA2-17B2-FF4B-6F704F014C87}"/>
              </a:ext>
            </a:extLst>
          </p:cNvPr>
          <p:cNvSpPr/>
          <p:nvPr/>
        </p:nvSpPr>
        <p:spPr>
          <a:xfrm rot="5400000">
            <a:off x="4420245" y="1030279"/>
            <a:ext cx="880695" cy="423460"/>
          </a:xfrm>
          <a:prstGeom prst="bentArrow">
            <a:avLst/>
          </a:prstGeom>
          <a:solidFill>
            <a:srgbClr val="B4C7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1040" name="Стрілка: вигнута 1039">
            <a:extLst>
              <a:ext uri="{FF2B5EF4-FFF2-40B4-BE49-F238E27FC236}">
                <a16:creationId xmlns:a16="http://schemas.microsoft.com/office/drawing/2014/main" id="{C92C0FCB-F537-E4EA-3E50-10D0CBA169CC}"/>
              </a:ext>
            </a:extLst>
          </p:cNvPr>
          <p:cNvSpPr/>
          <p:nvPr/>
        </p:nvSpPr>
        <p:spPr>
          <a:xfrm rot="5400000">
            <a:off x="4172011" y="1143266"/>
            <a:ext cx="1123424" cy="439928"/>
          </a:xfrm>
          <a:prstGeom prst="bentArrow">
            <a:avLst/>
          </a:prstGeom>
          <a:solidFill>
            <a:srgbClr val="B4C7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5F354D-0C52-91EA-410D-2722F77623DC}"/>
              </a:ext>
            </a:extLst>
          </p:cNvPr>
          <p:cNvSpPr txBox="1"/>
          <p:nvPr/>
        </p:nvSpPr>
        <p:spPr>
          <a:xfrm>
            <a:off x="7240570" y="3029876"/>
            <a:ext cx="9255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1" kern="100" dirty="0" err="1">
                <a:effectLst/>
                <a:latin typeface="Aptos Narrow" panose="020B0004020202020204" pitchFamily="34" charset="0"/>
                <a:ea typeface="Calibri" panose="020F0502020204030204" pitchFamily="34" charset="0"/>
              </a:rPr>
              <a:t>N</a:t>
            </a:r>
            <a:r>
              <a:rPr lang="en-US" sz="1200" b="1" kern="100" baseline="-25000" dirty="0" err="1">
                <a:effectLst/>
                <a:latin typeface="Aptos Narrow" panose="020B0004020202020204" pitchFamily="34" charset="0"/>
                <a:ea typeface="Calibri" panose="020F0502020204030204" pitchFamily="34" charset="0"/>
              </a:rPr>
              <a:t>Fe</a:t>
            </a:r>
            <a:r>
              <a:rPr lang="en-US" sz="1200" b="1" kern="100" dirty="0">
                <a:effectLst/>
                <a:latin typeface="Aptos Narrow" panose="020B0004020202020204" pitchFamily="34" charset="0"/>
                <a:ea typeface="Calibri" panose="020F0502020204030204" pitchFamily="34" charset="0"/>
              </a:rPr>
              <a:t>-</a:t>
            </a:r>
            <a:r>
              <a:rPr lang="uk-UA" sz="1200" b="1" kern="100" dirty="0" err="1">
                <a:effectLst/>
                <a:latin typeface="Aptos Narrow" panose="020B0004020202020204" pitchFamily="34" charset="0"/>
                <a:ea typeface="Calibri" panose="020F0502020204030204" pitchFamily="34" charset="0"/>
              </a:rPr>
              <a:t>altered</a:t>
            </a:r>
            <a:endParaRPr lang="uk-UA" sz="1200" b="1" dirty="0">
              <a:latin typeface="Aptos Narrow" panose="020B00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F172E7-7513-0931-BC1C-5ACB452AB0D1}"/>
              </a:ext>
            </a:extLst>
          </p:cNvPr>
          <p:cNvSpPr txBox="1"/>
          <p:nvPr/>
        </p:nvSpPr>
        <p:spPr>
          <a:xfrm>
            <a:off x="7250903" y="3247886"/>
            <a:ext cx="9241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1" kern="100" dirty="0">
                <a:effectLst/>
                <a:latin typeface="Aptos Narrow" panose="020B0004020202020204" pitchFamily="34" charset="0"/>
                <a:ea typeface="Calibri" panose="020F0502020204030204" pitchFamily="34" charset="0"/>
              </a:rPr>
              <a:t>N</a:t>
            </a:r>
            <a:r>
              <a:rPr lang="en-US" sz="1200" b="1" kern="100" baseline="-25000" dirty="0">
                <a:effectLst/>
                <a:latin typeface="Aptos Narrow" panose="020B0004020202020204" pitchFamily="34" charset="0"/>
                <a:ea typeface="Calibri" panose="020F0502020204030204" pitchFamily="34" charset="0"/>
              </a:rPr>
              <a:t>B</a:t>
            </a:r>
            <a:r>
              <a:rPr lang="en-US" sz="1200" b="1" kern="100" dirty="0">
                <a:effectLst/>
                <a:latin typeface="Aptos Narrow" panose="020B0004020202020204" pitchFamily="34" charset="0"/>
                <a:ea typeface="Calibri" panose="020F0502020204030204" pitchFamily="34" charset="0"/>
              </a:rPr>
              <a:t>-</a:t>
            </a:r>
            <a:r>
              <a:rPr lang="uk-UA" sz="1200" b="1" kern="100" dirty="0" err="1">
                <a:effectLst/>
                <a:latin typeface="Aptos Narrow" panose="020B0004020202020204" pitchFamily="34" charset="0"/>
                <a:ea typeface="Calibri" panose="020F0502020204030204" pitchFamily="34" charset="0"/>
              </a:rPr>
              <a:t>altered</a:t>
            </a:r>
            <a:endParaRPr lang="uk-UA" sz="1200" b="1" dirty="0">
              <a:latin typeface="Aptos Narrow" panose="020B00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C31C25-D713-91EC-AFCF-FF1BDA408470}"/>
              </a:ext>
            </a:extLst>
          </p:cNvPr>
          <p:cNvSpPr txBox="1"/>
          <p:nvPr/>
        </p:nvSpPr>
        <p:spPr>
          <a:xfrm>
            <a:off x="7286321" y="3475492"/>
            <a:ext cx="7854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1" kern="100" dirty="0">
                <a:effectLst/>
                <a:latin typeface="Aptos Narrow" panose="020B0004020202020204" pitchFamily="34" charset="0"/>
                <a:ea typeface="Calibri" panose="020F0502020204030204" pitchFamily="34" charset="0"/>
              </a:rPr>
              <a:t>T</a:t>
            </a:r>
            <a:r>
              <a:rPr lang="en-US" sz="1200" b="1" kern="100" dirty="0">
                <a:effectLst/>
                <a:latin typeface="Aptos Narrow" panose="020B0004020202020204" pitchFamily="34" charset="0"/>
                <a:ea typeface="Calibri" panose="020F0502020204030204" pitchFamily="34" charset="0"/>
              </a:rPr>
              <a:t>-</a:t>
            </a:r>
            <a:r>
              <a:rPr lang="uk-UA" sz="1200" b="1" kern="100" dirty="0" err="1">
                <a:effectLst/>
                <a:latin typeface="Aptos Narrow" panose="020B0004020202020204" pitchFamily="34" charset="0"/>
                <a:ea typeface="Calibri" panose="020F0502020204030204" pitchFamily="34" charset="0"/>
              </a:rPr>
              <a:t>altered</a:t>
            </a:r>
            <a:endParaRPr lang="uk-UA" sz="1200" b="1" dirty="0">
              <a:latin typeface="Aptos Narrow" panose="020B00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2C66CB-D24D-48A6-EFD0-2BE512F0DEDD}"/>
              </a:ext>
            </a:extLst>
          </p:cNvPr>
          <p:cNvSpPr txBox="1"/>
          <p:nvPr/>
        </p:nvSpPr>
        <p:spPr>
          <a:xfrm>
            <a:off x="7227835" y="3713031"/>
            <a:ext cx="9307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kern="100" dirty="0">
                <a:effectLst/>
                <a:latin typeface="Aptos Narrow" panose="020B0004020202020204" pitchFamily="34" charset="0"/>
                <a:ea typeface="Calibri" panose="020F0502020204030204" pitchFamily="34" charset="0"/>
              </a:rPr>
              <a:t>All-</a:t>
            </a:r>
            <a:r>
              <a:rPr lang="uk-UA" sz="1200" b="1" kern="100" dirty="0" err="1">
                <a:effectLst/>
                <a:latin typeface="Aptos Narrow" panose="020B0004020202020204" pitchFamily="34" charset="0"/>
                <a:ea typeface="Calibri" panose="020F0502020204030204" pitchFamily="34" charset="0"/>
              </a:rPr>
              <a:t>altered</a:t>
            </a:r>
            <a:endParaRPr lang="uk-UA" sz="1200" b="1" dirty="0">
              <a:latin typeface="Aptos Narrow" panose="020B00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AAE1EE-67DC-8FF3-D9F1-0CF8DAB9F89A}"/>
              </a:ext>
            </a:extLst>
          </p:cNvPr>
          <p:cNvSpPr txBox="1"/>
          <p:nvPr/>
        </p:nvSpPr>
        <p:spPr>
          <a:xfrm>
            <a:off x="7114815" y="3912010"/>
            <a:ext cx="11221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kern="100" dirty="0">
                <a:effectLst/>
                <a:latin typeface="Aptos Narrow" panose="020B0004020202020204" pitchFamily="34" charset="0"/>
                <a:ea typeface="Calibri" panose="020F0502020204030204" pitchFamily="34" charset="0"/>
              </a:rPr>
              <a:t>experimental</a:t>
            </a:r>
            <a:endParaRPr lang="uk-UA" sz="1200" b="1" dirty="0">
              <a:latin typeface="Aptos Narrow" panose="020B00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555824-94AC-E7E6-9A6B-A95C42211257}"/>
              </a:ext>
            </a:extLst>
          </p:cNvPr>
          <p:cNvSpPr txBox="1"/>
          <p:nvPr/>
        </p:nvSpPr>
        <p:spPr>
          <a:xfrm>
            <a:off x="6862933" y="582367"/>
            <a:ext cx="13324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endParaRPr lang="uk-UA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C28D3D-962D-61CE-6D34-FDBEB36F6AEC}"/>
              </a:ext>
            </a:extLst>
          </p:cNvPr>
          <p:cNvSpPr txBox="1"/>
          <p:nvPr/>
        </p:nvSpPr>
        <p:spPr>
          <a:xfrm>
            <a:off x="7232003" y="1599421"/>
            <a:ext cx="739305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  <a:endParaRPr lang="uk-UA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280115-8A3A-8847-76C4-4EC8ECB632D6}"/>
              </a:ext>
            </a:extLst>
          </p:cNvPr>
          <p:cNvSpPr txBox="1"/>
          <p:nvPr/>
        </p:nvSpPr>
        <p:spPr>
          <a:xfrm>
            <a:off x="6680370" y="3309641"/>
            <a:ext cx="492443" cy="54758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uk-UA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Стрілка: вигнута 27">
            <a:extLst>
              <a:ext uri="{FF2B5EF4-FFF2-40B4-BE49-F238E27FC236}">
                <a16:creationId xmlns:a16="http://schemas.microsoft.com/office/drawing/2014/main" id="{BE15275A-1F25-9FAB-9C02-E22F99DE3712}"/>
              </a:ext>
            </a:extLst>
          </p:cNvPr>
          <p:cNvSpPr/>
          <p:nvPr/>
        </p:nvSpPr>
        <p:spPr>
          <a:xfrm>
            <a:off x="1411516" y="2911047"/>
            <a:ext cx="935953" cy="828171"/>
          </a:xfrm>
          <a:prstGeom prst="bentArrow">
            <a:avLst>
              <a:gd name="adj1" fmla="val 16254"/>
              <a:gd name="adj2" fmla="val 15708"/>
              <a:gd name="adj3" fmla="val 22814"/>
              <a:gd name="adj4" fmla="val 43750"/>
            </a:avLst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46" name="Стрілка: вигнута 45">
            <a:extLst>
              <a:ext uri="{FF2B5EF4-FFF2-40B4-BE49-F238E27FC236}">
                <a16:creationId xmlns:a16="http://schemas.microsoft.com/office/drawing/2014/main" id="{7920CBA2-03FF-E664-BFA9-D9E0B5AB5E47}"/>
              </a:ext>
            </a:extLst>
          </p:cNvPr>
          <p:cNvSpPr/>
          <p:nvPr/>
        </p:nvSpPr>
        <p:spPr>
          <a:xfrm flipV="1">
            <a:off x="1426248" y="1420575"/>
            <a:ext cx="1080110" cy="380728"/>
          </a:xfrm>
          <a:prstGeom prst="bentArrow">
            <a:avLst>
              <a:gd name="adj1" fmla="val 31416"/>
              <a:gd name="adj2" fmla="val 29976"/>
              <a:gd name="adj3" fmla="val 50000"/>
              <a:gd name="adj4" fmla="val 43750"/>
            </a:avLst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Стрілка: вигнута 31">
            <a:extLst>
              <a:ext uri="{FF2B5EF4-FFF2-40B4-BE49-F238E27FC236}">
                <a16:creationId xmlns:a16="http://schemas.microsoft.com/office/drawing/2014/main" id="{5C99D3D7-05D4-8773-CDEC-B3B193DEAB1E}"/>
              </a:ext>
            </a:extLst>
          </p:cNvPr>
          <p:cNvSpPr/>
          <p:nvPr/>
        </p:nvSpPr>
        <p:spPr>
          <a:xfrm flipV="1">
            <a:off x="1419745" y="1429268"/>
            <a:ext cx="935953" cy="828171"/>
          </a:xfrm>
          <a:prstGeom prst="bentArrow">
            <a:avLst>
              <a:gd name="adj1" fmla="val 16254"/>
              <a:gd name="adj2" fmla="val 15708"/>
              <a:gd name="adj3" fmla="val 22814"/>
              <a:gd name="adj4" fmla="val 43750"/>
            </a:avLst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57" name="Групувати 56">
            <a:extLst>
              <a:ext uri="{FF2B5EF4-FFF2-40B4-BE49-F238E27FC236}">
                <a16:creationId xmlns:a16="http://schemas.microsoft.com/office/drawing/2014/main" id="{CDDEDB7E-F7AF-1271-FBA7-E944B229F0D3}"/>
              </a:ext>
            </a:extLst>
          </p:cNvPr>
          <p:cNvGrpSpPr/>
          <p:nvPr/>
        </p:nvGrpSpPr>
        <p:grpSpPr>
          <a:xfrm>
            <a:off x="852043" y="538626"/>
            <a:ext cx="1163188" cy="877526"/>
            <a:chOff x="852043" y="538626"/>
            <a:chExt cx="1163188" cy="877526"/>
          </a:xfrm>
        </p:grpSpPr>
        <p:pic>
          <p:nvPicPr>
            <p:cNvPr id="1026" name="Рисунок 3">
              <a:extLst>
                <a:ext uri="{FF2B5EF4-FFF2-40B4-BE49-F238E27FC236}">
                  <a16:creationId xmlns:a16="http://schemas.microsoft.com/office/drawing/2014/main" id="{29D84927-55EB-039F-E465-B0D4189B36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043" y="538626"/>
              <a:ext cx="1148411" cy="877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30F606C-EC1C-D445-3BA9-0BE91F5E123C}"/>
                </a:ext>
              </a:extLst>
            </p:cNvPr>
            <p:cNvSpPr txBox="1"/>
            <p:nvPr/>
          </p:nvSpPr>
          <p:spPr>
            <a:xfrm>
              <a:off x="860748" y="760855"/>
              <a:ext cx="115448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latin typeface="Arial" panose="020B0604020202020204" pitchFamily="34" charset="0"/>
                  <a:cs typeface="Arial" panose="020B0604020202020204" pitchFamily="34" charset="0"/>
                </a:rPr>
                <a:t>SCAPS</a:t>
              </a:r>
              <a:endParaRPr lang="uk-UA" sz="2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3690F22F-D404-BB04-6784-E4B3EE446328}"/>
              </a:ext>
            </a:extLst>
          </p:cNvPr>
          <p:cNvSpPr txBox="1"/>
          <p:nvPr/>
        </p:nvSpPr>
        <p:spPr>
          <a:xfrm rot="1638538">
            <a:off x="513269" y="1940493"/>
            <a:ext cx="15985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  <a:endParaRPr lang="uk-UA" sz="22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F9F7D9D-0090-286C-3CE6-EEFD8365C6A0}"/>
              </a:ext>
            </a:extLst>
          </p:cNvPr>
          <p:cNvSpPr txBox="1"/>
          <p:nvPr/>
        </p:nvSpPr>
        <p:spPr>
          <a:xfrm rot="20143709">
            <a:off x="114450" y="2859174"/>
            <a:ext cx="20201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AF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measurement</a:t>
            </a:r>
            <a:endParaRPr lang="uk-UA" sz="2200" b="1" dirty="0">
              <a:solidFill>
                <a:srgbClr val="FFAFA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5" name="Об'єкт 54">
            <a:extLst>
              <a:ext uri="{FF2B5EF4-FFF2-40B4-BE49-F238E27FC236}">
                <a16:creationId xmlns:a16="http://schemas.microsoft.com/office/drawing/2014/main" id="{AADB8D1B-205F-E922-E6EA-5F1668D4C6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57010" y="4824363"/>
          <a:ext cx="983158" cy="537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393480" imgH="215640" progId="Equation.DSMT4">
                  <p:embed/>
                </p:oleObj>
              </mc:Choice>
              <mc:Fallback>
                <p:oleObj name="Equation" r:id="rId27" imgW="393480" imgH="215640" progId="Equation.DSMT4">
                  <p:embed/>
                  <p:pic>
                    <p:nvPicPr>
                      <p:cNvPr id="55" name="Об'єкт 54">
                        <a:extLst>
                          <a:ext uri="{FF2B5EF4-FFF2-40B4-BE49-F238E27FC236}">
                            <a16:creationId xmlns:a16="http://schemas.microsoft.com/office/drawing/2014/main" id="{99142320-5725-4C40-1A25-B2872225FD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457010" y="4824363"/>
                        <a:ext cx="983158" cy="537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Об'єкт 55">
            <a:extLst>
              <a:ext uri="{FF2B5EF4-FFF2-40B4-BE49-F238E27FC236}">
                <a16:creationId xmlns:a16="http://schemas.microsoft.com/office/drawing/2014/main" id="{B406C521-212D-2974-1E26-30E2547BA2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8763" y="4981575"/>
          <a:ext cx="104616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419040" imgH="228600" progId="Equation.DSMT4">
                  <p:embed/>
                </p:oleObj>
              </mc:Choice>
              <mc:Fallback>
                <p:oleObj name="Equation" r:id="rId29" imgW="419040" imgH="228600" progId="Equation.DSMT4">
                  <p:embed/>
                  <p:pic>
                    <p:nvPicPr>
                      <p:cNvPr id="56" name="Об'єкт 55">
                        <a:extLst>
                          <a:ext uri="{FF2B5EF4-FFF2-40B4-BE49-F238E27FC236}">
                            <a16:creationId xmlns:a16="http://schemas.microsoft.com/office/drawing/2014/main" id="{B22527A6-9EB1-5CE9-F949-BF1655CD30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068763" y="4981575"/>
                        <a:ext cx="1046162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Групувати 1">
            <a:extLst>
              <a:ext uri="{FF2B5EF4-FFF2-40B4-BE49-F238E27FC236}">
                <a16:creationId xmlns:a16="http://schemas.microsoft.com/office/drawing/2014/main" id="{652F8A84-F141-299E-2B03-943287041F07}"/>
              </a:ext>
            </a:extLst>
          </p:cNvPr>
          <p:cNvGrpSpPr/>
          <p:nvPr/>
        </p:nvGrpSpPr>
        <p:grpSpPr>
          <a:xfrm>
            <a:off x="9225102" y="2591972"/>
            <a:ext cx="919633" cy="1099988"/>
            <a:chOff x="6965935" y="5631255"/>
            <a:chExt cx="919633" cy="1099988"/>
          </a:xfrm>
        </p:grpSpPr>
        <p:sp>
          <p:nvSpPr>
            <p:cNvPr id="3" name="Стрілка: вигнута 2">
              <a:extLst>
                <a:ext uri="{FF2B5EF4-FFF2-40B4-BE49-F238E27FC236}">
                  <a16:creationId xmlns:a16="http://schemas.microsoft.com/office/drawing/2014/main" id="{6D152809-4A4A-00EC-ABF3-08CD791F5439}"/>
                </a:ext>
              </a:extLst>
            </p:cNvPr>
            <p:cNvSpPr/>
            <p:nvPr/>
          </p:nvSpPr>
          <p:spPr>
            <a:xfrm>
              <a:off x="7286321" y="5631255"/>
              <a:ext cx="599247" cy="389299"/>
            </a:xfrm>
            <a:prstGeom prst="ben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solidFill>
                  <a:schemeClr val="tx1"/>
                </a:solidFill>
              </a:endParaRPr>
            </a:p>
          </p:txBody>
        </p:sp>
        <p:sp>
          <p:nvSpPr>
            <p:cNvPr id="8" name="Стрілка: вигнута 7">
              <a:extLst>
                <a:ext uri="{FF2B5EF4-FFF2-40B4-BE49-F238E27FC236}">
                  <a16:creationId xmlns:a16="http://schemas.microsoft.com/office/drawing/2014/main" id="{9AFBCD8D-DB54-2208-ED67-23D35326DC51}"/>
                </a:ext>
              </a:extLst>
            </p:cNvPr>
            <p:cNvSpPr/>
            <p:nvPr/>
          </p:nvSpPr>
          <p:spPr>
            <a:xfrm>
              <a:off x="7286321" y="5862116"/>
              <a:ext cx="599247" cy="389299"/>
            </a:xfrm>
            <a:prstGeom prst="ben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solidFill>
                  <a:schemeClr val="tx1"/>
                </a:solidFill>
              </a:endParaRPr>
            </a:p>
          </p:txBody>
        </p:sp>
        <p:sp>
          <p:nvSpPr>
            <p:cNvPr id="9" name="Стрілка: вигнута 8">
              <a:extLst>
                <a:ext uri="{FF2B5EF4-FFF2-40B4-BE49-F238E27FC236}">
                  <a16:creationId xmlns:a16="http://schemas.microsoft.com/office/drawing/2014/main" id="{9B814AFB-1126-607E-3BDB-EC109D661DCF}"/>
                </a:ext>
              </a:extLst>
            </p:cNvPr>
            <p:cNvSpPr/>
            <p:nvPr/>
          </p:nvSpPr>
          <p:spPr>
            <a:xfrm>
              <a:off x="6965935" y="6083924"/>
              <a:ext cx="913598" cy="389299"/>
            </a:xfrm>
            <a:prstGeom prst="ben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solidFill>
                  <a:schemeClr val="tx1"/>
                </a:solidFill>
              </a:endParaRPr>
            </a:p>
          </p:txBody>
        </p:sp>
        <p:grpSp>
          <p:nvGrpSpPr>
            <p:cNvPr id="12" name="Групувати 11">
              <a:extLst>
                <a:ext uri="{FF2B5EF4-FFF2-40B4-BE49-F238E27FC236}">
                  <a16:creationId xmlns:a16="http://schemas.microsoft.com/office/drawing/2014/main" id="{81C8E381-9004-AAAD-8AD8-2514C96ACCD6}"/>
                </a:ext>
              </a:extLst>
            </p:cNvPr>
            <p:cNvGrpSpPr/>
            <p:nvPr/>
          </p:nvGrpSpPr>
          <p:grpSpPr>
            <a:xfrm flipV="1">
              <a:off x="7274872" y="6111083"/>
              <a:ext cx="599247" cy="620160"/>
              <a:chOff x="8277407" y="5646854"/>
              <a:chExt cx="599247" cy="620160"/>
            </a:xfrm>
          </p:grpSpPr>
          <p:sp>
            <p:nvSpPr>
              <p:cNvPr id="29" name="Стрілка: вигнута 28">
                <a:extLst>
                  <a:ext uri="{FF2B5EF4-FFF2-40B4-BE49-F238E27FC236}">
                    <a16:creationId xmlns:a16="http://schemas.microsoft.com/office/drawing/2014/main" id="{88D3DBFA-A179-830A-81BB-7FBC97585EDF}"/>
                  </a:ext>
                </a:extLst>
              </p:cNvPr>
              <p:cNvSpPr/>
              <p:nvPr/>
            </p:nvSpPr>
            <p:spPr>
              <a:xfrm>
                <a:off x="8277407" y="5646854"/>
                <a:ext cx="599247" cy="389299"/>
              </a:xfrm>
              <a:prstGeom prst="ben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Стрілка: вигнута 46">
                <a:extLst>
                  <a:ext uri="{FF2B5EF4-FFF2-40B4-BE49-F238E27FC236}">
                    <a16:creationId xmlns:a16="http://schemas.microsoft.com/office/drawing/2014/main" id="{1B7EE9A9-E1DD-0B3C-3BFF-7485D778904D}"/>
                  </a:ext>
                </a:extLst>
              </p:cNvPr>
              <p:cNvSpPr/>
              <p:nvPr/>
            </p:nvSpPr>
            <p:spPr>
              <a:xfrm>
                <a:off x="8277407" y="5877715"/>
                <a:ext cx="599247" cy="389299"/>
              </a:xfrm>
              <a:prstGeom prst="ben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3416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7C417-5C85-8026-AB9B-42552BF93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Рисунок 1032">
            <a:extLst>
              <a:ext uri="{FF2B5EF4-FFF2-40B4-BE49-F238E27FC236}">
                <a16:creationId xmlns:a16="http://schemas.microsoft.com/office/drawing/2014/main" id="{4E70B3FA-0506-2A00-ABC3-4C9CF00AA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497" y="2241000"/>
            <a:ext cx="1774148" cy="1188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9E3D6EA-AD0C-3D5E-4805-8A654C0A5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242" y="2241000"/>
            <a:ext cx="2304000" cy="1198560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BEB4DA7-84E0-11FD-E368-4AFCF44782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982" y="3929204"/>
            <a:ext cx="1440000" cy="11025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696C70F-B58F-FDBC-F1FE-3388558969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231" y="1851347"/>
            <a:ext cx="1440000" cy="11025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76E36A2-930F-9698-872B-B1FA1D4A10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608" y="5449113"/>
            <a:ext cx="1276009" cy="928220"/>
          </a:xfrm>
          <a:prstGeom prst="rect">
            <a:avLst/>
          </a:prstGeom>
        </p:spPr>
      </p:pic>
      <p:pic>
        <p:nvPicPr>
          <p:cNvPr id="8" name="Рисунок 9">
            <a:extLst>
              <a:ext uri="{FF2B5EF4-FFF2-40B4-BE49-F238E27FC236}">
                <a16:creationId xmlns:a16="http://schemas.microsoft.com/office/drawing/2014/main" id="{7955D185-0C08-8D94-0C40-6C7D34E1EA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4946" y="5697426"/>
            <a:ext cx="507414" cy="43159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2E07B1F-AE46-85A2-2D82-23BB10685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75" y="446190"/>
            <a:ext cx="1022856" cy="80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Групувати 11">
            <a:extLst>
              <a:ext uri="{FF2B5EF4-FFF2-40B4-BE49-F238E27FC236}">
                <a16:creationId xmlns:a16="http://schemas.microsoft.com/office/drawing/2014/main" id="{3633A4D1-E456-6DAA-5D2F-A71369727859}"/>
              </a:ext>
            </a:extLst>
          </p:cNvPr>
          <p:cNvGrpSpPr/>
          <p:nvPr/>
        </p:nvGrpSpPr>
        <p:grpSpPr>
          <a:xfrm>
            <a:off x="1742285" y="565787"/>
            <a:ext cx="1163188" cy="877526"/>
            <a:chOff x="852043" y="538626"/>
            <a:chExt cx="1163188" cy="877526"/>
          </a:xfrm>
        </p:grpSpPr>
        <p:pic>
          <p:nvPicPr>
            <p:cNvPr id="13" name="Рисунок 3">
              <a:extLst>
                <a:ext uri="{FF2B5EF4-FFF2-40B4-BE49-F238E27FC236}">
                  <a16:creationId xmlns:a16="http://schemas.microsoft.com/office/drawing/2014/main" id="{EA02FC96-3DBC-FE66-2617-27139FB036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043" y="538626"/>
              <a:ext cx="1148411" cy="877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4592114-81C2-5473-5CA0-58E1EB5665EA}"/>
                </a:ext>
              </a:extLst>
            </p:cNvPr>
            <p:cNvSpPr txBox="1"/>
            <p:nvPr/>
          </p:nvSpPr>
          <p:spPr>
            <a:xfrm>
              <a:off x="860748" y="760855"/>
              <a:ext cx="115448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latin typeface="Arial" panose="020B0604020202020204" pitchFamily="34" charset="0"/>
                  <a:cs typeface="Arial" panose="020B0604020202020204" pitchFamily="34" charset="0"/>
                </a:rPr>
                <a:t>SCAPS</a:t>
              </a:r>
              <a:endParaRPr lang="uk-UA" sz="2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Прямокутник: округлені кути 14">
            <a:extLst>
              <a:ext uri="{FF2B5EF4-FFF2-40B4-BE49-F238E27FC236}">
                <a16:creationId xmlns:a16="http://schemas.microsoft.com/office/drawing/2014/main" id="{B02F8614-3848-93A9-53CC-92E3D4F2BF10}"/>
              </a:ext>
            </a:extLst>
          </p:cNvPr>
          <p:cNvSpPr/>
          <p:nvPr/>
        </p:nvSpPr>
        <p:spPr>
          <a:xfrm>
            <a:off x="4406617" y="1922054"/>
            <a:ext cx="1276009" cy="126476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0355F62-A02F-C6D0-6722-2886B73D5D1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62360" y="3766242"/>
            <a:ext cx="1841931" cy="153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7973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64</Words>
  <Application>Microsoft Office PowerPoint</Application>
  <PresentationFormat>Широкий екран</PresentationFormat>
  <Paragraphs>46</Paragraphs>
  <Slides>3</Slides>
  <Notes>1</Notes>
  <HiddenSlides>0</HiddenSlides>
  <MMClips>0</MMClips>
  <ScaleCrop>false</ScaleCrop>
  <HeadingPairs>
    <vt:vector size="8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Вбудовані сервери OLE</vt:lpstr>
      </vt:variant>
      <vt:variant>
        <vt:i4>1</vt:i4>
      </vt:variant>
      <vt:variant>
        <vt:lpstr>Заголовки слайдів</vt:lpstr>
      </vt:variant>
      <vt:variant>
        <vt:i4>3</vt:i4>
      </vt:variant>
    </vt:vector>
  </HeadingPairs>
  <TitlesOfParts>
    <vt:vector size="10" baseType="lpstr">
      <vt:lpstr>Aptos Narrow</vt:lpstr>
      <vt:lpstr>Arial</vt:lpstr>
      <vt:lpstr>Calibri</vt:lpstr>
      <vt:lpstr>Calibri Light</vt:lpstr>
      <vt:lpstr>Segoe UI</vt:lpstr>
      <vt:lpstr>Тема Office</vt:lpstr>
      <vt:lpstr>Equation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oleg</dc:creator>
  <cp:lastModifiedBy>я</cp:lastModifiedBy>
  <cp:revision>51</cp:revision>
  <dcterms:created xsi:type="dcterms:W3CDTF">2023-04-07T17:53:37Z</dcterms:created>
  <dcterms:modified xsi:type="dcterms:W3CDTF">2025-09-25T20:05:14Z</dcterms:modified>
</cp:coreProperties>
</file>