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>
        <p:scale>
          <a:sx n="80" d="100"/>
          <a:sy n="80" d="100"/>
        </p:scale>
        <p:origin x="710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3724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45026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21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87850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1719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71808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3150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7014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101236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2947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05854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B7F58-ED33-42F4-9668-F14AA9385EAD}" type="datetimeFigureOut">
              <a:rPr lang="uk-UA" smtClean="0"/>
              <a:t>11.06.2018</a:t>
            </a:fld>
            <a:endParaRPr lang="uk-UA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2084D-DA29-4A53-AD45-A330335519C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4795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066349" y="209550"/>
            <a:ext cx="9649401" cy="3114674"/>
          </a:xfrm>
        </p:spPr>
        <p:txBody>
          <a:bodyPr>
            <a:normAutofit fontScale="90000"/>
          </a:bodyPr>
          <a:lstStyle/>
          <a:p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Фізичний факультет 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загальної фізики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Особливості </a:t>
            </a:r>
            <a:r>
              <a:rPr lang="uk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 фотоприймачів CuS-CdSe в умовах ультразвукового </a:t>
            </a:r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навантаження</a:t>
            </a:r>
            <a:endParaRPr lang="uk-UA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6757798" y="3581398"/>
            <a:ext cx="5138927" cy="2989718"/>
          </a:xfrm>
        </p:spPr>
        <p:txBody>
          <a:bodyPr>
            <a:noAutofit/>
          </a:bodyPr>
          <a:lstStyle/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 магістра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Полонського Богдана Андрійовича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uk-UA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керівник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кандидат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фіз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.-мат. наук, 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доцент кафедри загальної фізики</a:t>
            </a:r>
          </a:p>
          <a:p>
            <a:pPr algn="just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Оліх Олег Ярославович</a:t>
            </a:r>
          </a:p>
          <a:p>
            <a:pPr algn="just"/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sz="9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" y="0"/>
            <a:ext cx="2048256" cy="204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479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0189" y="1554734"/>
            <a:ext cx="10936986" cy="2950591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Мета</a:t>
            </a:r>
            <a:r>
              <a:rPr lang="en-US" dirty="0" smtClean="0"/>
              <a:t>:</a:t>
            </a:r>
            <a:r>
              <a:rPr lang="uk-UA" dirty="0" smtClean="0"/>
              <a:t> Встановити шляхи впливу ультразвукового навантаження на фото електричні перетворення в структурі </a:t>
            </a:r>
            <a:r>
              <a:rPr lang="en-US" dirty="0" smtClean="0"/>
              <a:t>CuS-CdSe</a:t>
            </a:r>
            <a:r>
              <a:rPr lang="uk-UA" dirty="0" smtClean="0"/>
              <a:t>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46969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67" y="316264"/>
            <a:ext cx="4200525" cy="815975"/>
          </a:xfrm>
        </p:spPr>
        <p:txBody>
          <a:bodyPr>
            <a:normAutofit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Зразок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9" y="1132240"/>
            <a:ext cx="6452002" cy="2153886"/>
          </a:xfr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0483" y="1132239"/>
            <a:ext cx="5439097" cy="3324823"/>
          </a:xfrm>
          <a:prstGeom prst="rect">
            <a:avLst/>
          </a:prstGeom>
        </p:spPr>
      </p:pic>
      <p:sp>
        <p:nvSpPr>
          <p:cNvPr id="8" name="Заголовок 1"/>
          <p:cNvSpPr txBox="1">
            <a:spLocks/>
          </p:cNvSpPr>
          <p:nvPr/>
        </p:nvSpPr>
        <p:spPr>
          <a:xfrm>
            <a:off x="6553201" y="316264"/>
            <a:ext cx="5238749" cy="815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Схема дослідної установки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316055" y="4457062"/>
            <a:ext cx="4913170" cy="1315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Ультра звук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f=4.1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МГц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  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w= 1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Вт/см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689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7251" y="201215"/>
            <a:ext cx="2162174" cy="1122759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OC </a:t>
            </a:r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T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Объект 1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56" y="1322786"/>
            <a:ext cx="10735944" cy="5107200"/>
          </a:xfrm>
          <a:prstGeom prst="rect">
            <a:avLst/>
          </a:prstGeom>
        </p:spPr>
      </p:pic>
      <p:cxnSp>
        <p:nvCxnSpPr>
          <p:cNvPr id="10" name="Прямая со стрелкой 9"/>
          <p:cNvCxnSpPr/>
          <p:nvPr/>
        </p:nvCxnSpPr>
        <p:spPr>
          <a:xfrm>
            <a:off x="5705475" y="762000"/>
            <a:ext cx="5810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72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9550" y="238125"/>
            <a:ext cx="11696700" cy="1000126"/>
          </a:xfrm>
        </p:spPr>
        <p:txBody>
          <a:bodyPr>
            <a:normAutofit/>
          </a:bodyPr>
          <a:lstStyle/>
          <a:p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Часові залежності напруги холостого ходу (а) та струму короткого замикання (б) виміряні при температурах 300 К </a:t>
            </a:r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uk-UA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340 К 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523" y="1238251"/>
            <a:ext cx="7640103" cy="5619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473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53000" y="1"/>
            <a:ext cx="1285875" cy="1066800"/>
          </a:xfrm>
        </p:spPr>
        <p:txBody>
          <a:bodyPr>
            <a:normAutofit/>
          </a:bodyPr>
          <a:lstStyle/>
          <a:p>
            <a:r>
              <a:rPr lang="uk-UA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ВАХ</a:t>
            </a:r>
            <a:endParaRPr lang="uk-UA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 descr="VAX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1" y="914400"/>
            <a:ext cx="8124824" cy="515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689" y="6067425"/>
            <a:ext cx="299049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278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76624" y="127000"/>
            <a:ext cx="5248276" cy="662781"/>
          </a:xfrm>
        </p:spPr>
        <p:txBody>
          <a:bodyPr>
            <a:normAutofit fontScale="90000"/>
          </a:bodyPr>
          <a:lstStyle/>
          <a:p>
            <a:r>
              <a:rPr lang="uk-UA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Температурні залежності ВАХ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7800" y="648113"/>
            <a:ext cx="3864563" cy="50278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2458" y="646276"/>
            <a:ext cx="3893591" cy="51142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2410" y="5785497"/>
            <a:ext cx="2262090" cy="80886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977" y="5785497"/>
            <a:ext cx="2304513" cy="80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614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9576" y="365126"/>
            <a:ext cx="11391900" cy="844550"/>
          </a:xfrm>
        </p:spPr>
        <p:txBody>
          <a:bodyPr>
            <a:noAutofit/>
          </a:bodyPr>
          <a:lstStyle/>
          <a:p>
            <a:pPr algn="just"/>
            <a:r>
              <a:rPr lang="uk-UA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Вплив освітлення на величину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Ioc </a:t>
            </a:r>
            <a:r>
              <a:rPr lang="uk-UA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Voc</a:t>
            </a:r>
            <a:r>
              <a:rPr lang="uk-UA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при температурах 300 К (а), 320 К (б) та 340 К (в)</a:t>
            </a:r>
            <a:endParaRPr lang="uk-UA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2859" y="1276706"/>
            <a:ext cx="3587918" cy="5069446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5464" y="1267538"/>
            <a:ext cx="3590145" cy="5078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81587" y="438150"/>
            <a:ext cx="2028825" cy="676275"/>
          </a:xfrm>
        </p:spPr>
        <p:txBody>
          <a:bodyPr>
            <a:normAutofit/>
          </a:bodyPr>
          <a:lstStyle/>
          <a:p>
            <a:pPr marL="228600" lvl="0">
              <a:spcBef>
                <a:spcPts val="1000"/>
              </a:spcBef>
            </a:pPr>
            <a:r>
              <a:rPr lang="uk-UA" sz="2600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+mn-cs"/>
              </a:rPr>
              <a:t>Висновки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47675" y="952500"/>
            <a:ext cx="11458575" cy="5657850"/>
          </a:xfrm>
        </p:spPr>
        <p:txBody>
          <a:bodyPr>
            <a:normAutofit/>
          </a:bodyPr>
          <a:lstStyle/>
          <a:p>
            <a:pPr lvl="0"/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експериментальне дослідження впливу ультразвукового навантаження на процеси фотоелектричного перетворення в структурах 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</a:t>
            </a:r>
            <a:r>
              <a:rPr lang="ru-R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CdSe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температурному діапазоні 290-330 К. Виявлено, що при поширенні акустичних хвиль спостерігається оборотні зменшення напруги холостого ходу та струму короткого замикання.</a:t>
            </a:r>
            <a:endParaRPr lang="uk-UA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Показано, що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акустоіндуковані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зміни напруги холостого ходу пов’язані зі зростанням струму насичення. Виявлено, що при ультразвуковому навантаженні спостерігається зменшення величини послідовного опору та зростання характеристичної енергії струму насичення.</a:t>
            </a:r>
            <a:endParaRPr lang="uk-UA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Виявлено ефект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фотоіндукованих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 струму короткого замикання та напруги холостого ходу, причому в останньому випадку знак зміни напруги залежить від температури. Виявлено, що ультразвукове навантаження впливає на темп </a:t>
            </a:r>
            <a:r>
              <a:rPr lang="uk-UA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фотоіндукованих</a:t>
            </a:r>
            <a:r>
              <a:rPr lang="uk-UA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змін.</a:t>
            </a:r>
            <a:endParaRPr lang="uk-UA" sz="2600" dirty="0" smtClean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405705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180</Words>
  <Application>Microsoft Office PowerPoint</Application>
  <PresentationFormat>Широкоэкранный</PresentationFormat>
  <Paragraphs>22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Тема Office</vt:lpstr>
      <vt:lpstr>Київський національний університет імені Тараса Шевченка  Фізичний факультет  Кафедра загальної фізики  Особливості роботи фотоприймачів CuS-CdSe в умовах ультразвукового навантаження</vt:lpstr>
      <vt:lpstr>Презентация PowerPoint</vt:lpstr>
      <vt:lpstr>Зразок</vt:lpstr>
      <vt:lpstr>VOC       T</vt:lpstr>
      <vt:lpstr>Часові залежності напруги холостого ходу (а) та струму короткого замикання (б) виміряні при температурах 300 К та 340 К </vt:lpstr>
      <vt:lpstr>ВАХ</vt:lpstr>
      <vt:lpstr>Температурні залежності ВАХ</vt:lpstr>
      <vt:lpstr>Вплив освітлення на величину Ioc та Voc при температурах 300 К (а), 320 К (б) та 340 К (в)</vt:lpstr>
      <vt:lpstr>Висновки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Особливості роботи фотоприймачів CuS-CdSe в умовах ультразвукового навантаження</dc:title>
  <dc:creator>Blackheart _</dc:creator>
  <cp:lastModifiedBy>Blackheart _</cp:lastModifiedBy>
  <cp:revision>17</cp:revision>
  <dcterms:created xsi:type="dcterms:W3CDTF">2018-06-11T19:38:02Z</dcterms:created>
  <dcterms:modified xsi:type="dcterms:W3CDTF">2018-06-12T04:21:40Z</dcterms:modified>
</cp:coreProperties>
</file>