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0070C0"/>
    <a:srgbClr val="CAEDFA"/>
    <a:srgbClr val="FBDBC9"/>
    <a:srgbClr val="FDECE3"/>
    <a:srgbClr val="FBDA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08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FAD175-1FF8-CED0-7164-0B00A9635B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01897B3C-D85D-4271-267B-CA6730E2C4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Клацніть, щоб редагувати стиль зразка підзаголовка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DBBAF8A3-1D5D-5DE3-346E-220CC2E85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51111-E4E6-4B74-8927-A70267148854}" type="datetimeFigureOut">
              <a:rPr lang="uk-UA" smtClean="0"/>
              <a:t>01.05.2024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90909F0E-FA92-3833-1D19-699BB505B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613F42AB-C152-F2EE-94D1-1A7E95B89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C9158-DF40-4FFF-AD5E-A94A172EB685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76703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C7D871-86BD-BBF2-4A42-AE59BABB6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74BC6919-2943-8321-B616-EF8043EFE3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3E514B5E-0A6E-AF72-739D-C96552716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51111-E4E6-4B74-8927-A70267148854}" type="datetimeFigureOut">
              <a:rPr lang="uk-UA" smtClean="0"/>
              <a:t>01.05.2024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90575E73-2DE9-5AD8-7FE3-E14D65CB5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22D39C39-30F2-9267-8E7E-CB470E4B5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C9158-DF40-4FFF-AD5E-A94A172EB685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76427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>
            <a:extLst>
              <a:ext uri="{FF2B5EF4-FFF2-40B4-BE49-F238E27FC236}">
                <a16:creationId xmlns:a16="http://schemas.microsoft.com/office/drawing/2014/main" id="{79252A1D-E590-0705-53A6-9ED3672724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4CFF911F-B6AE-60BF-498A-121F7496DE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5BFE49B6-511D-770C-31DF-F2AFA062A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51111-E4E6-4B74-8927-A70267148854}" type="datetimeFigureOut">
              <a:rPr lang="uk-UA" smtClean="0"/>
              <a:t>01.05.2024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42107C20-D2EF-6C32-701E-00F3A1D60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C962B285-364A-89A4-2359-DB47ECF9D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C9158-DF40-4FFF-AD5E-A94A172EB685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14433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12057C-22AD-48CB-0368-0786C55E7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23AD0DC5-C884-AA43-B7E1-A70778999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BEF6C99E-154A-A444-C29C-051546533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51111-E4E6-4B74-8927-A70267148854}" type="datetimeFigureOut">
              <a:rPr lang="uk-UA" smtClean="0"/>
              <a:t>01.05.2024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01A2D484-27A0-D75A-9ECC-8C6842E30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ACC9BA0C-12BA-C7FA-1A96-6E8D0E3CD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C9158-DF40-4FFF-AD5E-A94A172EB685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00692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9DBAFA-A974-FD75-53AD-AC9C299A1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C6E518FF-8030-0CBA-35E1-9737286FA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94F5D31A-B501-B7DB-A1C2-79A23AE80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51111-E4E6-4B74-8927-A70267148854}" type="datetimeFigureOut">
              <a:rPr lang="uk-UA" smtClean="0"/>
              <a:t>01.05.2024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D763956A-AB9F-D37C-87AD-6373DAD69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AAE4F272-2DBE-06A0-6A71-904E7A1FC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C9158-DF40-4FFF-AD5E-A94A172EB685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5751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8C8FB6-92F2-E0CB-AE38-ECD4F4C6E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2D2C5A6C-0843-48AD-AE6A-BA853940B4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84454DF1-0E15-D10B-A981-4283813C81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61E284F5-65B1-A09D-A770-280A8DA62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51111-E4E6-4B74-8927-A70267148854}" type="datetimeFigureOut">
              <a:rPr lang="uk-UA" smtClean="0"/>
              <a:t>01.05.2024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4B25190C-33A4-1553-F871-CCC2979A4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71E67E28-F36B-64AE-5819-64C61EF95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C9158-DF40-4FFF-AD5E-A94A172EB685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72862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31286E-E712-0DE6-C36F-E1098EB25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4CB3B5DD-6378-2D72-FB39-6736885F7F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7AC659C1-0A4A-DC19-C7B3-08B90CB2A6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9C2C5853-BF06-AFD3-0C6C-6F86647853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Місце для вмісту 5">
            <a:extLst>
              <a:ext uri="{FF2B5EF4-FFF2-40B4-BE49-F238E27FC236}">
                <a16:creationId xmlns:a16="http://schemas.microsoft.com/office/drawing/2014/main" id="{69E2B08B-BFF4-1742-1585-6E00A15223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7" name="Місце для дати 6">
            <a:extLst>
              <a:ext uri="{FF2B5EF4-FFF2-40B4-BE49-F238E27FC236}">
                <a16:creationId xmlns:a16="http://schemas.microsoft.com/office/drawing/2014/main" id="{AA5EA620-4C97-D899-380B-DA5CBC496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51111-E4E6-4B74-8927-A70267148854}" type="datetimeFigureOut">
              <a:rPr lang="uk-UA" smtClean="0"/>
              <a:t>01.05.2024</a:t>
            </a:fld>
            <a:endParaRPr lang="uk-UA"/>
          </a:p>
        </p:txBody>
      </p:sp>
      <p:sp>
        <p:nvSpPr>
          <p:cNvPr id="8" name="Місце для нижнього колонтитула 7">
            <a:extLst>
              <a:ext uri="{FF2B5EF4-FFF2-40B4-BE49-F238E27FC236}">
                <a16:creationId xmlns:a16="http://schemas.microsoft.com/office/drawing/2014/main" id="{ECF1FD69-E410-A897-4994-FD6201FF6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Місце для номера слайда 8">
            <a:extLst>
              <a:ext uri="{FF2B5EF4-FFF2-40B4-BE49-F238E27FC236}">
                <a16:creationId xmlns:a16="http://schemas.microsoft.com/office/drawing/2014/main" id="{33453BA9-4833-8BCA-B0E2-41193E5DB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C9158-DF40-4FFF-AD5E-A94A172EB685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09311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9C304B-B7B8-04DE-F5B1-0A5597783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дати 2">
            <a:extLst>
              <a:ext uri="{FF2B5EF4-FFF2-40B4-BE49-F238E27FC236}">
                <a16:creationId xmlns:a16="http://schemas.microsoft.com/office/drawing/2014/main" id="{EF2837EE-A11F-E1D7-AC7B-19AE2030C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51111-E4E6-4B74-8927-A70267148854}" type="datetimeFigureOut">
              <a:rPr lang="uk-UA" smtClean="0"/>
              <a:t>01.05.2024</a:t>
            </a:fld>
            <a:endParaRPr lang="uk-UA"/>
          </a:p>
        </p:txBody>
      </p:sp>
      <p:sp>
        <p:nvSpPr>
          <p:cNvPr id="4" name="Місце для нижнього колонтитула 3">
            <a:extLst>
              <a:ext uri="{FF2B5EF4-FFF2-40B4-BE49-F238E27FC236}">
                <a16:creationId xmlns:a16="http://schemas.microsoft.com/office/drawing/2014/main" id="{41FD5EB6-1885-7700-E8F1-9BB2B8BD0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6FC107C0-2BA3-4F9F-4E5A-46CF97172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C9158-DF40-4FFF-AD5E-A94A172EB685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62010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>
            <a:extLst>
              <a:ext uri="{FF2B5EF4-FFF2-40B4-BE49-F238E27FC236}">
                <a16:creationId xmlns:a16="http://schemas.microsoft.com/office/drawing/2014/main" id="{F49AA5CA-584D-A3B4-6CC2-26430058A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51111-E4E6-4B74-8927-A70267148854}" type="datetimeFigureOut">
              <a:rPr lang="uk-UA" smtClean="0"/>
              <a:t>01.05.2024</a:t>
            </a:fld>
            <a:endParaRPr lang="uk-UA"/>
          </a:p>
        </p:txBody>
      </p:sp>
      <p:sp>
        <p:nvSpPr>
          <p:cNvPr id="3" name="Місце для нижнього колонтитула 2">
            <a:extLst>
              <a:ext uri="{FF2B5EF4-FFF2-40B4-BE49-F238E27FC236}">
                <a16:creationId xmlns:a16="http://schemas.microsoft.com/office/drawing/2014/main" id="{20BEE436-DB01-E27F-E2ED-9F28532A6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765A947D-1D0E-78EE-F588-2AA42EAD6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C9158-DF40-4FFF-AD5E-A94A172EB685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79288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B6FF19-95B1-1A65-1246-7435AB6E8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E5A5D6FC-8774-ED0E-A13F-F6BBBD5A1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A7278EBD-9C3F-FE4D-6DF3-F428AB0F67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BF5693F1-2351-1175-A1CC-F74E3F082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51111-E4E6-4B74-8927-A70267148854}" type="datetimeFigureOut">
              <a:rPr lang="uk-UA" smtClean="0"/>
              <a:t>01.05.2024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90AD1312-5840-D36B-2702-9DA43D8E0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F4E3F05E-CEA2-10CB-A80B-132E4B66D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C9158-DF40-4FFF-AD5E-A94A172EB685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22116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4A3E3F-9865-E9E3-A56D-4456F6B35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зображення 2">
            <a:extLst>
              <a:ext uri="{FF2B5EF4-FFF2-40B4-BE49-F238E27FC236}">
                <a16:creationId xmlns:a16="http://schemas.microsoft.com/office/drawing/2014/main" id="{2364B9F2-519F-B748-6E96-65D34ED6B9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7BB1CD82-6649-87B6-966C-683F43B0E7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D7C6DFA0-CAA3-81B2-C339-039901C57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51111-E4E6-4B74-8927-A70267148854}" type="datetimeFigureOut">
              <a:rPr lang="uk-UA" smtClean="0"/>
              <a:t>01.05.2024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DC45BF08-2810-54CB-B098-49441FBA1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EE8D9275-15A7-2F5B-5A4C-7660290CF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C9158-DF40-4FFF-AD5E-A94A172EB685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11365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>
            <a:extLst>
              <a:ext uri="{FF2B5EF4-FFF2-40B4-BE49-F238E27FC236}">
                <a16:creationId xmlns:a16="http://schemas.microsoft.com/office/drawing/2014/main" id="{15B9F613-7272-6A11-3AC0-78F003D59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9CA090F4-37B3-0E77-4CAD-2F172A0CCE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AC813F04-CE45-5EEA-6530-4FCEFDD459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51111-E4E6-4B74-8927-A70267148854}" type="datetimeFigureOut">
              <a:rPr lang="uk-UA" smtClean="0"/>
              <a:t>01.05.2024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42163F40-A0AD-E2AE-5CD8-D96F233A52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F0A27B7C-075A-1C7C-1176-2F99B3DF8D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C9158-DF40-4FFF-AD5E-A94A172EB685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96025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кутник 3">
            <a:extLst>
              <a:ext uri="{FF2B5EF4-FFF2-40B4-BE49-F238E27FC236}">
                <a16:creationId xmlns:a16="http://schemas.microsoft.com/office/drawing/2014/main" id="{1CE05B9B-C407-F28E-79B2-E07070D111D6}"/>
              </a:ext>
            </a:extLst>
          </p:cNvPr>
          <p:cNvSpPr/>
          <p:nvPr/>
        </p:nvSpPr>
        <p:spPr>
          <a:xfrm>
            <a:off x="1330861" y="2110820"/>
            <a:ext cx="5987734" cy="3726459"/>
          </a:xfrm>
          <a:prstGeom prst="rect">
            <a:avLst/>
          </a:prstGeom>
          <a:solidFill>
            <a:srgbClr val="FDECE3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grpSp>
        <p:nvGrpSpPr>
          <p:cNvPr id="185" name="Групувати 184">
            <a:extLst>
              <a:ext uri="{FF2B5EF4-FFF2-40B4-BE49-F238E27FC236}">
                <a16:creationId xmlns:a16="http://schemas.microsoft.com/office/drawing/2014/main" id="{700769CF-036C-96A3-A873-1C3EC31B0F17}"/>
              </a:ext>
            </a:extLst>
          </p:cNvPr>
          <p:cNvGrpSpPr>
            <a:grpSpLocks noChangeAspect="1"/>
          </p:cNvGrpSpPr>
          <p:nvPr/>
        </p:nvGrpSpPr>
        <p:grpSpPr>
          <a:xfrm>
            <a:off x="3298484" y="2927082"/>
            <a:ext cx="1620000" cy="1239118"/>
            <a:chOff x="262890" y="165735"/>
            <a:chExt cx="2077720" cy="1588770"/>
          </a:xfrm>
        </p:grpSpPr>
        <p:sp>
          <p:nvSpPr>
            <p:cNvPr id="187" name="Oval 4">
              <a:extLst>
                <a:ext uri="{FF2B5EF4-FFF2-40B4-BE49-F238E27FC236}">
                  <a16:creationId xmlns:a16="http://schemas.microsoft.com/office/drawing/2014/main" id="{30A9ACF0-7225-7F83-950A-DFAA008B061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50583" y="795226"/>
              <a:ext cx="301700" cy="300578"/>
            </a:xfrm>
            <a:prstGeom prst="ellipse">
              <a:avLst/>
            </a:prstGeom>
            <a:solidFill>
              <a:srgbClr val="0070C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188" name="Oval 8">
              <a:extLst>
                <a:ext uri="{FF2B5EF4-FFF2-40B4-BE49-F238E27FC236}">
                  <a16:creationId xmlns:a16="http://schemas.microsoft.com/office/drawing/2014/main" id="{514DB186-3266-D01D-936D-C238010B0DC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93215" y="744220"/>
              <a:ext cx="170815" cy="17018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cxnSp>
          <p:nvCxnSpPr>
            <p:cNvPr id="189" name="AutoShape 9">
              <a:extLst>
                <a:ext uri="{FF2B5EF4-FFF2-40B4-BE49-F238E27FC236}">
                  <a16:creationId xmlns:a16="http://schemas.microsoft.com/office/drawing/2014/main" id="{5A86F4E1-278B-3C52-1C82-E327AA4AD19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53060" y="257810"/>
              <a:ext cx="755015" cy="225425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90" name="Group 10">
              <a:extLst>
                <a:ext uri="{FF2B5EF4-FFF2-40B4-BE49-F238E27FC236}">
                  <a16:creationId xmlns:a16="http://schemas.microsoft.com/office/drawing/2014/main" id="{84BBB3DE-E8BF-1BE0-5EA2-B7A0684C64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0861" y="254635"/>
              <a:ext cx="1152830" cy="1157605"/>
              <a:chOff x="5930" y="6920"/>
              <a:chExt cx="2681" cy="2700"/>
            </a:xfrm>
          </p:grpSpPr>
          <p:cxnSp>
            <p:nvCxnSpPr>
              <p:cNvPr id="239" name="AutoShape 11">
                <a:extLst>
                  <a:ext uri="{FF2B5EF4-FFF2-40B4-BE49-F238E27FC236}">
                    <a16:creationId xmlns:a16="http://schemas.microsoft.com/office/drawing/2014/main" id="{28A0D2D5-413F-242C-0E0E-C1DED1FBD386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8609" y="6939"/>
                <a:ext cx="1" cy="2681"/>
              </a:xfrm>
              <a:prstGeom prst="straightConnector1">
                <a:avLst/>
              </a:prstGeom>
              <a:noFill/>
              <a:ln w="12700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0" name="AutoShape 12">
                <a:extLst>
                  <a:ext uri="{FF2B5EF4-FFF2-40B4-BE49-F238E27FC236}">
                    <a16:creationId xmlns:a16="http://schemas.microsoft.com/office/drawing/2014/main" id="{4F073A6F-2270-6FC2-28E9-5FB60D9FE91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5939" y="6920"/>
                <a:ext cx="1" cy="2681"/>
              </a:xfrm>
              <a:prstGeom prst="straightConnector1">
                <a:avLst/>
              </a:prstGeom>
              <a:noFill/>
              <a:ln w="12700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1" name="AutoShape 13">
                <a:extLst>
                  <a:ext uri="{FF2B5EF4-FFF2-40B4-BE49-F238E27FC236}">
                    <a16:creationId xmlns:a16="http://schemas.microsoft.com/office/drawing/2014/main" id="{D429D7CA-135E-2852-237D-EB9EAFA2CCC3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7270" y="5581"/>
                <a:ext cx="1" cy="2681"/>
              </a:xfrm>
              <a:prstGeom prst="straightConnector1">
                <a:avLst/>
              </a:prstGeom>
              <a:noFill/>
              <a:ln w="12700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2" name="AutoShape 14">
                <a:extLst>
                  <a:ext uri="{FF2B5EF4-FFF2-40B4-BE49-F238E27FC236}">
                    <a16:creationId xmlns:a16="http://schemas.microsoft.com/office/drawing/2014/main" id="{26F6D974-0B47-9EEC-8D40-6F8E79596DD3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7270" y="8272"/>
                <a:ext cx="1" cy="2681"/>
              </a:xfrm>
              <a:prstGeom prst="straightConnector1">
                <a:avLst/>
              </a:prstGeom>
              <a:noFill/>
              <a:ln w="12700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91" name="Oval 15">
              <a:extLst>
                <a:ext uri="{FF2B5EF4-FFF2-40B4-BE49-F238E27FC236}">
                  <a16:creationId xmlns:a16="http://schemas.microsoft.com/office/drawing/2014/main" id="{0142BE5F-14A1-46E0-6F71-675F3E7714B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19175" y="168910"/>
              <a:ext cx="170815" cy="17018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192" name="Rectangle 16">
              <a:extLst>
                <a:ext uri="{FF2B5EF4-FFF2-40B4-BE49-F238E27FC236}">
                  <a16:creationId xmlns:a16="http://schemas.microsoft.com/office/drawing/2014/main" id="{8AF8740A-2579-5B1E-51B3-D25C862C26C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5249880">
              <a:off x="1035050" y="396875"/>
              <a:ext cx="226695" cy="304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193" name="Oval 17">
              <a:extLst>
                <a:ext uri="{FF2B5EF4-FFF2-40B4-BE49-F238E27FC236}">
                  <a16:creationId xmlns:a16="http://schemas.microsoft.com/office/drawing/2014/main" id="{E809CF92-C1FB-5479-1095-82949DF4450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12850" y="281940"/>
              <a:ext cx="170815" cy="17018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194" name="Rectangle 18">
              <a:extLst>
                <a:ext uri="{FF2B5EF4-FFF2-40B4-BE49-F238E27FC236}">
                  <a16:creationId xmlns:a16="http://schemas.microsoft.com/office/drawing/2014/main" id="{CF543E92-0B66-7F47-0353-3FD4C09D40C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5154120">
              <a:off x="1250950" y="504825"/>
              <a:ext cx="191135" cy="304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195" name="Rectangle 19">
              <a:extLst>
                <a:ext uri="{FF2B5EF4-FFF2-40B4-BE49-F238E27FC236}">
                  <a16:creationId xmlns:a16="http://schemas.microsoft.com/office/drawing/2014/main" id="{28BF41DC-F6FC-560F-993B-0CABB68D92B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513175">
              <a:off x="1249680" y="692785"/>
              <a:ext cx="392430" cy="304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cxnSp>
          <p:nvCxnSpPr>
            <p:cNvPr id="196" name="AutoShape 20">
              <a:extLst>
                <a:ext uri="{FF2B5EF4-FFF2-40B4-BE49-F238E27FC236}">
                  <a16:creationId xmlns:a16="http://schemas.microsoft.com/office/drawing/2014/main" id="{9E1445BD-27A4-76CF-5250-46FE1596F7F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499235" y="254635"/>
              <a:ext cx="755015" cy="23114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7" name="AutoShape 21">
              <a:extLst>
                <a:ext uri="{FF2B5EF4-FFF2-40B4-BE49-F238E27FC236}">
                  <a16:creationId xmlns:a16="http://schemas.microsoft.com/office/drawing/2014/main" id="{EDE54F89-D41F-BC3C-D798-6FDDCB9F6E3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499235" y="1409065"/>
              <a:ext cx="758190" cy="22860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8" name="AutoShape 22">
              <a:extLst>
                <a:ext uri="{FF2B5EF4-FFF2-40B4-BE49-F238E27FC236}">
                  <a16:creationId xmlns:a16="http://schemas.microsoft.com/office/drawing/2014/main" id="{D78A360A-F854-B4E1-730E-5B2718FF035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47345" y="1405255"/>
              <a:ext cx="758190" cy="231775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9" name="Oval 23">
              <a:extLst>
                <a:ext uri="{FF2B5EF4-FFF2-40B4-BE49-F238E27FC236}">
                  <a16:creationId xmlns:a16="http://schemas.microsoft.com/office/drawing/2014/main" id="{7B7056CC-9938-2377-3C88-D90A79BF44D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20445" y="1320165"/>
              <a:ext cx="170815" cy="17018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grpSp>
          <p:nvGrpSpPr>
            <p:cNvPr id="200" name="Group 24">
              <a:extLst>
                <a:ext uri="{FF2B5EF4-FFF2-40B4-BE49-F238E27FC236}">
                  <a16:creationId xmlns:a16="http://schemas.microsoft.com/office/drawing/2014/main" id="{BBA7FF5C-CC9A-4996-97B7-1F899838FD7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21385" y="698500"/>
              <a:ext cx="487045" cy="360680"/>
              <a:chOff x="7508" y="10254"/>
              <a:chExt cx="1132" cy="841"/>
            </a:xfrm>
          </p:grpSpPr>
          <p:cxnSp>
            <p:nvCxnSpPr>
              <p:cNvPr id="237" name="AutoShape 25">
                <a:extLst>
                  <a:ext uri="{FF2B5EF4-FFF2-40B4-BE49-F238E27FC236}">
                    <a16:creationId xmlns:a16="http://schemas.microsoft.com/office/drawing/2014/main" id="{D88645C6-305D-7893-6B5C-AF2D24204676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7508" y="10254"/>
                <a:ext cx="1102" cy="810"/>
              </a:xfrm>
              <a:prstGeom prst="straightConnector1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38" name="AutoShape 26">
                <a:extLst>
                  <a:ext uri="{FF2B5EF4-FFF2-40B4-BE49-F238E27FC236}">
                    <a16:creationId xmlns:a16="http://schemas.microsoft.com/office/drawing/2014/main" id="{2F1DE623-2B6B-DC63-3B13-70970C788BE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7538" y="10285"/>
                <a:ext cx="1102" cy="810"/>
              </a:xfrm>
              <a:prstGeom prst="straightConnector1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01" name="Group 27">
              <a:extLst>
                <a:ext uri="{FF2B5EF4-FFF2-40B4-BE49-F238E27FC236}">
                  <a16:creationId xmlns:a16="http://schemas.microsoft.com/office/drawing/2014/main" id="{1B77CE64-E231-E1B0-5B32-6168110D47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95730" y="698500"/>
              <a:ext cx="487680" cy="253365"/>
              <a:chOff x="7200" y="10598"/>
              <a:chExt cx="1133" cy="592"/>
            </a:xfrm>
          </p:grpSpPr>
          <p:cxnSp>
            <p:nvCxnSpPr>
              <p:cNvPr id="235" name="AutoShape 28">
                <a:extLst>
                  <a:ext uri="{FF2B5EF4-FFF2-40B4-BE49-F238E27FC236}">
                    <a16:creationId xmlns:a16="http://schemas.microsoft.com/office/drawing/2014/main" id="{F29A2BC2-C20F-563A-B15E-E64946C0A9D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231" y="10598"/>
                <a:ext cx="1102" cy="547"/>
              </a:xfrm>
              <a:prstGeom prst="straightConnector1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36" name="AutoShape 29">
                <a:extLst>
                  <a:ext uri="{FF2B5EF4-FFF2-40B4-BE49-F238E27FC236}">
                    <a16:creationId xmlns:a16="http://schemas.microsoft.com/office/drawing/2014/main" id="{0F98340C-F4CC-A933-43A0-EF152B5C754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200" y="10643"/>
                <a:ext cx="1102" cy="547"/>
              </a:xfrm>
              <a:prstGeom prst="straightConnector1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202" name="Oval 30">
              <a:extLst>
                <a:ext uri="{FF2B5EF4-FFF2-40B4-BE49-F238E27FC236}">
                  <a16:creationId xmlns:a16="http://schemas.microsoft.com/office/drawing/2014/main" id="{C2F570E6-4C95-E3A1-23C8-C966D0C7031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19505" y="517525"/>
              <a:ext cx="170815" cy="17018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203" name="Oval 31">
              <a:extLst>
                <a:ext uri="{FF2B5EF4-FFF2-40B4-BE49-F238E27FC236}">
                  <a16:creationId xmlns:a16="http://schemas.microsoft.com/office/drawing/2014/main" id="{63586DE1-625D-0FE0-CA1D-1421A3D471F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11275" y="608330"/>
              <a:ext cx="170815" cy="17018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204" name="Oval 32">
              <a:extLst>
                <a:ext uri="{FF2B5EF4-FFF2-40B4-BE49-F238E27FC236}">
                  <a16:creationId xmlns:a16="http://schemas.microsoft.com/office/drawing/2014/main" id="{F81613ED-E8DC-FE3E-A1C1-84F469B1403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81990" y="803910"/>
              <a:ext cx="170815" cy="17018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cxnSp>
          <p:nvCxnSpPr>
            <p:cNvPr id="205" name="AutoShape 33">
              <a:extLst>
                <a:ext uri="{FF2B5EF4-FFF2-40B4-BE49-F238E27FC236}">
                  <a16:creationId xmlns:a16="http://schemas.microsoft.com/office/drawing/2014/main" id="{B73D1CBC-DEB0-8624-62D0-A6486CCC731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024255" y="1753870"/>
              <a:ext cx="0" cy="63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6" name="Oval 34">
              <a:extLst>
                <a:ext uri="{FF2B5EF4-FFF2-40B4-BE49-F238E27FC236}">
                  <a16:creationId xmlns:a16="http://schemas.microsoft.com/office/drawing/2014/main" id="{3402E237-250A-E94A-2B08-8869385F487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69160" y="165735"/>
              <a:ext cx="170815" cy="17018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207" name="Rectangle 35">
              <a:extLst>
                <a:ext uri="{FF2B5EF4-FFF2-40B4-BE49-F238E27FC236}">
                  <a16:creationId xmlns:a16="http://schemas.microsoft.com/office/drawing/2014/main" id="{88FD6C7F-0152-D52F-D6A8-031C5A5E8F5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410855">
              <a:off x="922020" y="860425"/>
              <a:ext cx="473075" cy="304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208" name="Rectangle 36">
              <a:extLst>
                <a:ext uri="{FF2B5EF4-FFF2-40B4-BE49-F238E27FC236}">
                  <a16:creationId xmlns:a16="http://schemas.microsoft.com/office/drawing/2014/main" id="{D713E5BE-94E5-AE65-7CC4-CF21D0938E3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599467">
              <a:off x="788035" y="725805"/>
              <a:ext cx="397510" cy="304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209" name="Rectangle 37">
              <a:extLst>
                <a:ext uri="{FF2B5EF4-FFF2-40B4-BE49-F238E27FC236}">
                  <a16:creationId xmlns:a16="http://schemas.microsoft.com/office/drawing/2014/main" id="{CDC37BA2-9DD1-731B-BCD8-822B27CF95B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08644">
              <a:off x="890270" y="1397000"/>
              <a:ext cx="392430" cy="304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210" name="Oval 38">
              <a:extLst>
                <a:ext uri="{FF2B5EF4-FFF2-40B4-BE49-F238E27FC236}">
                  <a16:creationId xmlns:a16="http://schemas.microsoft.com/office/drawing/2014/main" id="{1DF7411F-096D-F3D9-FB4D-E754B30E8B9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53110" y="1194435"/>
              <a:ext cx="170815" cy="1701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211" name="Rectangle 39">
              <a:extLst>
                <a:ext uri="{FF2B5EF4-FFF2-40B4-BE49-F238E27FC236}">
                  <a16:creationId xmlns:a16="http://schemas.microsoft.com/office/drawing/2014/main" id="{7EDFD9C9-C6D2-742A-67A3-A693F6BAF09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410855">
              <a:off x="354330" y="1443990"/>
              <a:ext cx="473075" cy="304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212" name="Rectangle 40">
              <a:extLst>
                <a:ext uri="{FF2B5EF4-FFF2-40B4-BE49-F238E27FC236}">
                  <a16:creationId xmlns:a16="http://schemas.microsoft.com/office/drawing/2014/main" id="{58DDC467-BD03-D97B-47A2-D886233A43E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7573055">
              <a:off x="821690" y="1172210"/>
              <a:ext cx="110490" cy="304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213" name="Oval 41">
              <a:extLst>
                <a:ext uri="{FF2B5EF4-FFF2-40B4-BE49-F238E27FC236}">
                  <a16:creationId xmlns:a16="http://schemas.microsoft.com/office/drawing/2014/main" id="{25BDF512-36FB-DF85-F413-7595791E7AB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37565" y="971550"/>
              <a:ext cx="170815" cy="17018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214" name="Rectangle 42">
              <a:extLst>
                <a:ext uri="{FF2B5EF4-FFF2-40B4-BE49-F238E27FC236}">
                  <a16:creationId xmlns:a16="http://schemas.microsoft.com/office/drawing/2014/main" id="{26C58138-37AA-DF75-FC43-F9697782DC0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5534532">
              <a:off x="667385" y="1052830"/>
              <a:ext cx="261620" cy="304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215" name="Rectangle 43">
              <a:extLst>
                <a:ext uri="{FF2B5EF4-FFF2-40B4-BE49-F238E27FC236}">
                  <a16:creationId xmlns:a16="http://schemas.microsoft.com/office/drawing/2014/main" id="{133E9250-5231-7474-62D8-F5C415DD60B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08644">
              <a:off x="1424305" y="798830"/>
              <a:ext cx="392430" cy="304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216" name="Rectangle 44">
              <a:extLst>
                <a:ext uri="{FF2B5EF4-FFF2-40B4-BE49-F238E27FC236}">
                  <a16:creationId xmlns:a16="http://schemas.microsoft.com/office/drawing/2014/main" id="{F5DF4B51-965E-0A93-52DD-A4627706FD6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7573055">
              <a:off x="1191895" y="476250"/>
              <a:ext cx="106680" cy="304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cxnSp>
          <p:nvCxnSpPr>
            <p:cNvPr id="217" name="AutoShape 45">
              <a:extLst>
                <a:ext uri="{FF2B5EF4-FFF2-40B4-BE49-F238E27FC236}">
                  <a16:creationId xmlns:a16="http://schemas.microsoft.com/office/drawing/2014/main" id="{6E74026E-9623-6340-2F6F-8BDC59830CD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499870" y="491490"/>
              <a:ext cx="635" cy="114935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8" name="AutoShape 46">
              <a:extLst>
                <a:ext uri="{FF2B5EF4-FFF2-40B4-BE49-F238E27FC236}">
                  <a16:creationId xmlns:a16="http://schemas.microsoft.com/office/drawing/2014/main" id="{FD04BCE7-4850-EEEB-C071-F7766771149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51155" y="483235"/>
              <a:ext cx="635" cy="114935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9" name="AutoShape 47">
              <a:extLst>
                <a:ext uri="{FF2B5EF4-FFF2-40B4-BE49-F238E27FC236}">
                  <a16:creationId xmlns:a16="http://schemas.microsoft.com/office/drawing/2014/main" id="{EE66C6BD-524A-8419-1FA4-F3949927833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347345" y="483870"/>
              <a:ext cx="1153160" cy="635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0" name="AutoShape 48">
              <a:extLst>
                <a:ext uri="{FF2B5EF4-FFF2-40B4-BE49-F238E27FC236}">
                  <a16:creationId xmlns:a16="http://schemas.microsoft.com/office/drawing/2014/main" id="{F31FA25F-5358-C7D1-7830-E2FB09F2781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347345" y="1637665"/>
              <a:ext cx="1153160" cy="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1" name="Oval 49">
              <a:extLst>
                <a:ext uri="{FF2B5EF4-FFF2-40B4-BE49-F238E27FC236}">
                  <a16:creationId xmlns:a16="http://schemas.microsoft.com/office/drawing/2014/main" id="{10134E14-AB32-9D79-BDDA-866194B55FE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12875" y="398780"/>
              <a:ext cx="170815" cy="17018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222" name="Oval 50">
              <a:extLst>
                <a:ext uri="{FF2B5EF4-FFF2-40B4-BE49-F238E27FC236}">
                  <a16:creationId xmlns:a16="http://schemas.microsoft.com/office/drawing/2014/main" id="{06703E5D-B6D5-54F7-F17D-9C3E1B5EE22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62890" y="1553210"/>
              <a:ext cx="170815" cy="17018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223" name="Oval 51">
              <a:extLst>
                <a:ext uri="{FF2B5EF4-FFF2-40B4-BE49-F238E27FC236}">
                  <a16:creationId xmlns:a16="http://schemas.microsoft.com/office/drawing/2014/main" id="{586B6A00-781A-7B96-4141-862ED165FFE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63525" y="397510"/>
              <a:ext cx="170815" cy="17018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224" name="Rectangle 52">
              <a:extLst>
                <a:ext uri="{FF2B5EF4-FFF2-40B4-BE49-F238E27FC236}">
                  <a16:creationId xmlns:a16="http://schemas.microsoft.com/office/drawing/2014/main" id="{EE82DF0F-E05A-0A70-64BD-DA113D38AA0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7573055">
              <a:off x="1407160" y="584835"/>
              <a:ext cx="78105" cy="304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225" name="Oval 53">
              <a:extLst>
                <a:ext uri="{FF2B5EF4-FFF2-40B4-BE49-F238E27FC236}">
                  <a16:creationId xmlns:a16="http://schemas.microsoft.com/office/drawing/2014/main" id="{5CE8DFD5-E598-E010-2F19-DFD9062C996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788160" y="851535"/>
              <a:ext cx="170815" cy="17018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226" name="Oval 54">
              <a:extLst>
                <a:ext uri="{FF2B5EF4-FFF2-40B4-BE49-F238E27FC236}">
                  <a16:creationId xmlns:a16="http://schemas.microsoft.com/office/drawing/2014/main" id="{A383D8A1-5E76-3A0E-ADC8-C8BC266C8DD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91005" y="1085215"/>
              <a:ext cx="170815" cy="17018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227" name="Oval 55">
              <a:extLst>
                <a:ext uri="{FF2B5EF4-FFF2-40B4-BE49-F238E27FC236}">
                  <a16:creationId xmlns:a16="http://schemas.microsoft.com/office/drawing/2014/main" id="{96EB5824-09D4-6787-B22A-4DEF4CF6C89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69795" y="1320800"/>
              <a:ext cx="170815" cy="17018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228" name="Rectangle 56">
              <a:extLst>
                <a:ext uri="{FF2B5EF4-FFF2-40B4-BE49-F238E27FC236}">
                  <a16:creationId xmlns:a16="http://schemas.microsoft.com/office/drawing/2014/main" id="{7C2F70C4-8A13-BFB6-8864-09A740ABEEC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410855">
              <a:off x="1305560" y="1325245"/>
              <a:ext cx="473710" cy="304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229" name="Oval 57">
              <a:extLst>
                <a:ext uri="{FF2B5EF4-FFF2-40B4-BE49-F238E27FC236}">
                  <a16:creationId xmlns:a16="http://schemas.microsoft.com/office/drawing/2014/main" id="{EDE66ACE-4AA5-5ED1-8023-809A1F8A8C8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16660" y="1427480"/>
              <a:ext cx="170180" cy="17018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230" name="Rectangle 58">
              <a:extLst>
                <a:ext uri="{FF2B5EF4-FFF2-40B4-BE49-F238E27FC236}">
                  <a16:creationId xmlns:a16="http://schemas.microsoft.com/office/drawing/2014/main" id="{9DEF20B6-09BA-1EFC-2955-49D50BD9BDD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7573055">
              <a:off x="1763395" y="1049655"/>
              <a:ext cx="110490" cy="304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231" name="Rectangle 59">
              <a:extLst>
                <a:ext uri="{FF2B5EF4-FFF2-40B4-BE49-F238E27FC236}">
                  <a16:creationId xmlns:a16="http://schemas.microsoft.com/office/drawing/2014/main" id="{637D3D95-1CF0-1075-B1D9-8C895D6C3F2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08644">
              <a:off x="1832610" y="1274445"/>
              <a:ext cx="379095" cy="3302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232" name="Rectangle 60">
              <a:extLst>
                <a:ext uri="{FF2B5EF4-FFF2-40B4-BE49-F238E27FC236}">
                  <a16:creationId xmlns:a16="http://schemas.microsoft.com/office/drawing/2014/main" id="{CAB0F167-4C01-3E13-90B3-3818AB7A10A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4510922">
              <a:off x="1622425" y="977900"/>
              <a:ext cx="200660" cy="3365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233" name="Oval 61">
              <a:extLst>
                <a:ext uri="{FF2B5EF4-FFF2-40B4-BE49-F238E27FC236}">
                  <a16:creationId xmlns:a16="http://schemas.microsoft.com/office/drawing/2014/main" id="{D0CEDE99-7CCE-236B-C247-4FCCF46B779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14145" y="1546860"/>
              <a:ext cx="170815" cy="17018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</p:grpSp>
      <p:grpSp>
        <p:nvGrpSpPr>
          <p:cNvPr id="302" name="Групувати 301">
            <a:extLst>
              <a:ext uri="{FF2B5EF4-FFF2-40B4-BE49-F238E27FC236}">
                <a16:creationId xmlns:a16="http://schemas.microsoft.com/office/drawing/2014/main" id="{376DDD22-BD6F-22F8-74B2-C4476CBB96E3}"/>
              </a:ext>
            </a:extLst>
          </p:cNvPr>
          <p:cNvGrpSpPr>
            <a:grpSpLocks noChangeAspect="1"/>
          </p:cNvGrpSpPr>
          <p:nvPr/>
        </p:nvGrpSpPr>
        <p:grpSpPr>
          <a:xfrm>
            <a:off x="4525119" y="4518688"/>
            <a:ext cx="1620000" cy="1239146"/>
            <a:chOff x="0" y="0"/>
            <a:chExt cx="2077720" cy="1588770"/>
          </a:xfrm>
        </p:grpSpPr>
        <p:sp>
          <p:nvSpPr>
            <p:cNvPr id="304" name="Oval 4">
              <a:extLst>
                <a:ext uri="{FF2B5EF4-FFF2-40B4-BE49-F238E27FC236}">
                  <a16:creationId xmlns:a16="http://schemas.microsoft.com/office/drawing/2014/main" id="{19DC4327-05B6-711E-1396-6853894DCF7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87693" y="629491"/>
              <a:ext cx="301700" cy="300578"/>
            </a:xfrm>
            <a:prstGeom prst="ellipse">
              <a:avLst/>
            </a:prstGeom>
            <a:solidFill>
              <a:srgbClr val="0070C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305" name="Oval 8">
              <a:extLst>
                <a:ext uri="{FF2B5EF4-FFF2-40B4-BE49-F238E27FC236}">
                  <a16:creationId xmlns:a16="http://schemas.microsoft.com/office/drawing/2014/main" id="{F11652DB-5646-9A4D-2FCE-438A25B8BC4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30325" y="578485"/>
              <a:ext cx="170815" cy="17018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cxnSp>
          <p:nvCxnSpPr>
            <p:cNvPr id="306" name="AutoShape 9">
              <a:extLst>
                <a:ext uri="{FF2B5EF4-FFF2-40B4-BE49-F238E27FC236}">
                  <a16:creationId xmlns:a16="http://schemas.microsoft.com/office/drawing/2014/main" id="{F27FEF87-4FE7-1F38-F6FB-009E94CB069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90170" y="92075"/>
              <a:ext cx="755015" cy="225425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307" name="Group 10">
              <a:extLst>
                <a:ext uri="{FF2B5EF4-FFF2-40B4-BE49-F238E27FC236}">
                  <a16:creationId xmlns:a16="http://schemas.microsoft.com/office/drawing/2014/main" id="{832376E7-4966-9A5C-64B4-A4C3B4382F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52047" y="91901"/>
              <a:ext cx="1152830" cy="1157605"/>
              <a:chOff x="840836" y="88907"/>
              <a:chExt cx="2681" cy="2700"/>
            </a:xfrm>
          </p:grpSpPr>
          <p:cxnSp>
            <p:nvCxnSpPr>
              <p:cNvPr id="356" name="AutoShape 11">
                <a:extLst>
                  <a:ext uri="{FF2B5EF4-FFF2-40B4-BE49-F238E27FC236}">
                    <a16:creationId xmlns:a16="http://schemas.microsoft.com/office/drawing/2014/main" id="{A4A2A061-012A-0B59-C032-6ED274D794C0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843515" y="88926"/>
                <a:ext cx="1" cy="2681"/>
              </a:xfrm>
              <a:prstGeom prst="straightConnector1">
                <a:avLst/>
              </a:prstGeom>
              <a:noFill/>
              <a:ln w="12700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57" name="AutoShape 12">
                <a:extLst>
                  <a:ext uri="{FF2B5EF4-FFF2-40B4-BE49-F238E27FC236}">
                    <a16:creationId xmlns:a16="http://schemas.microsoft.com/office/drawing/2014/main" id="{236737EA-6FBD-631B-7CEC-FB0A9A3ED5D7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840845" y="88907"/>
                <a:ext cx="1" cy="2681"/>
              </a:xfrm>
              <a:prstGeom prst="straightConnector1">
                <a:avLst/>
              </a:prstGeom>
              <a:noFill/>
              <a:ln w="12700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58" name="AutoShape 13">
                <a:extLst>
                  <a:ext uri="{FF2B5EF4-FFF2-40B4-BE49-F238E27FC236}">
                    <a16:creationId xmlns:a16="http://schemas.microsoft.com/office/drawing/2014/main" id="{725E93EC-1973-D20A-1C97-E9BF2C692FF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842176" y="87568"/>
                <a:ext cx="1" cy="2681"/>
              </a:xfrm>
              <a:prstGeom prst="straightConnector1">
                <a:avLst/>
              </a:prstGeom>
              <a:noFill/>
              <a:ln w="12700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59" name="AutoShape 14">
                <a:extLst>
                  <a:ext uri="{FF2B5EF4-FFF2-40B4-BE49-F238E27FC236}">
                    <a16:creationId xmlns:a16="http://schemas.microsoft.com/office/drawing/2014/main" id="{295867B0-7A0F-6EAA-2760-5AAF4EB894DB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842176" y="90259"/>
                <a:ext cx="1" cy="2681"/>
              </a:xfrm>
              <a:prstGeom prst="straightConnector1">
                <a:avLst/>
              </a:prstGeom>
              <a:noFill/>
              <a:ln w="12700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308" name="Oval 15">
              <a:extLst>
                <a:ext uri="{FF2B5EF4-FFF2-40B4-BE49-F238E27FC236}">
                  <a16:creationId xmlns:a16="http://schemas.microsoft.com/office/drawing/2014/main" id="{D629E5BE-3A74-9D4E-7A05-89030EE700D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56285" y="3175"/>
              <a:ext cx="170815" cy="17018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309" name="Rectangle 16">
              <a:extLst>
                <a:ext uri="{FF2B5EF4-FFF2-40B4-BE49-F238E27FC236}">
                  <a16:creationId xmlns:a16="http://schemas.microsoft.com/office/drawing/2014/main" id="{F50D47E1-E902-B2FE-D1E5-4367424F202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5249880">
              <a:off x="772160" y="231140"/>
              <a:ext cx="226695" cy="304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310" name="Oval 17">
              <a:extLst>
                <a:ext uri="{FF2B5EF4-FFF2-40B4-BE49-F238E27FC236}">
                  <a16:creationId xmlns:a16="http://schemas.microsoft.com/office/drawing/2014/main" id="{F3139AA7-5B8C-0E79-DAC1-E1E251ACC1E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49960" y="116205"/>
              <a:ext cx="170815" cy="17018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311" name="Rectangle 18">
              <a:extLst>
                <a:ext uri="{FF2B5EF4-FFF2-40B4-BE49-F238E27FC236}">
                  <a16:creationId xmlns:a16="http://schemas.microsoft.com/office/drawing/2014/main" id="{8B930F6D-DEF4-73BA-5239-6D5581A23F6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5154120">
              <a:off x="988060" y="339090"/>
              <a:ext cx="191135" cy="304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312" name="Rectangle 19">
              <a:extLst>
                <a:ext uri="{FF2B5EF4-FFF2-40B4-BE49-F238E27FC236}">
                  <a16:creationId xmlns:a16="http://schemas.microsoft.com/office/drawing/2014/main" id="{E9DA5BA0-107F-128D-16AD-3E2EF931264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513175">
              <a:off x="986790" y="527050"/>
              <a:ext cx="392430" cy="304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cxnSp>
          <p:nvCxnSpPr>
            <p:cNvPr id="313" name="AutoShape 20">
              <a:extLst>
                <a:ext uri="{FF2B5EF4-FFF2-40B4-BE49-F238E27FC236}">
                  <a16:creationId xmlns:a16="http://schemas.microsoft.com/office/drawing/2014/main" id="{A7716451-4F20-0B71-413F-7AFAE885F22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236345" y="88900"/>
              <a:ext cx="755015" cy="23114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4" name="AutoShape 21">
              <a:extLst>
                <a:ext uri="{FF2B5EF4-FFF2-40B4-BE49-F238E27FC236}">
                  <a16:creationId xmlns:a16="http://schemas.microsoft.com/office/drawing/2014/main" id="{AC74D1A3-EBCD-223A-295D-EE67F5FF1C3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236345" y="1243330"/>
              <a:ext cx="758190" cy="22860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5" name="AutoShape 22">
              <a:extLst>
                <a:ext uri="{FF2B5EF4-FFF2-40B4-BE49-F238E27FC236}">
                  <a16:creationId xmlns:a16="http://schemas.microsoft.com/office/drawing/2014/main" id="{4ED9B56C-A67A-E090-45EE-3D9064905F9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84455" y="1239520"/>
              <a:ext cx="758190" cy="231775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6" name="Oval 23">
              <a:extLst>
                <a:ext uri="{FF2B5EF4-FFF2-40B4-BE49-F238E27FC236}">
                  <a16:creationId xmlns:a16="http://schemas.microsoft.com/office/drawing/2014/main" id="{7FC6D0C0-57C3-1EA6-37B3-165CEA15E4C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57555" y="1154430"/>
              <a:ext cx="170815" cy="17018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grpSp>
          <p:nvGrpSpPr>
            <p:cNvPr id="317" name="Group 24">
              <a:extLst>
                <a:ext uri="{FF2B5EF4-FFF2-40B4-BE49-F238E27FC236}">
                  <a16:creationId xmlns:a16="http://schemas.microsoft.com/office/drawing/2014/main" id="{891C8182-8BEA-9E94-C65F-2A93768099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8495" y="532765"/>
              <a:ext cx="487045" cy="360680"/>
              <a:chOff x="658495" y="532765"/>
              <a:chExt cx="1132" cy="841"/>
            </a:xfrm>
          </p:grpSpPr>
          <p:cxnSp>
            <p:nvCxnSpPr>
              <p:cNvPr id="354" name="AutoShape 25">
                <a:extLst>
                  <a:ext uri="{FF2B5EF4-FFF2-40B4-BE49-F238E27FC236}">
                    <a16:creationId xmlns:a16="http://schemas.microsoft.com/office/drawing/2014/main" id="{F553CE94-4321-036E-34B9-EB9C9AA808A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658495" y="532765"/>
                <a:ext cx="1102" cy="810"/>
              </a:xfrm>
              <a:prstGeom prst="straightConnector1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55" name="AutoShape 26">
                <a:extLst>
                  <a:ext uri="{FF2B5EF4-FFF2-40B4-BE49-F238E27FC236}">
                    <a16:creationId xmlns:a16="http://schemas.microsoft.com/office/drawing/2014/main" id="{37685F68-9A34-F36F-6F2B-A2E62ED3523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658525" y="532796"/>
                <a:ext cx="1102" cy="810"/>
              </a:xfrm>
              <a:prstGeom prst="straightConnector1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318" name="Group 27">
              <a:extLst>
                <a:ext uri="{FF2B5EF4-FFF2-40B4-BE49-F238E27FC236}">
                  <a16:creationId xmlns:a16="http://schemas.microsoft.com/office/drawing/2014/main" id="{680A7489-5BB2-60C1-9CA5-A64567BED2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32840" y="532765"/>
              <a:ext cx="487680" cy="253365"/>
              <a:chOff x="1132840" y="532765"/>
              <a:chExt cx="1133" cy="592"/>
            </a:xfrm>
          </p:grpSpPr>
          <p:cxnSp>
            <p:nvCxnSpPr>
              <p:cNvPr id="352" name="AutoShape 28">
                <a:extLst>
                  <a:ext uri="{FF2B5EF4-FFF2-40B4-BE49-F238E27FC236}">
                    <a16:creationId xmlns:a16="http://schemas.microsoft.com/office/drawing/2014/main" id="{CF19DE47-2402-9B9A-C70D-FC67338CF80D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1132871" y="532765"/>
                <a:ext cx="1102" cy="547"/>
              </a:xfrm>
              <a:prstGeom prst="straightConnector1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53" name="AutoShape 29">
                <a:extLst>
                  <a:ext uri="{FF2B5EF4-FFF2-40B4-BE49-F238E27FC236}">
                    <a16:creationId xmlns:a16="http://schemas.microsoft.com/office/drawing/2014/main" id="{D211A729-32EF-AD4A-8196-DBD7818EE5C3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1132840" y="532810"/>
                <a:ext cx="1102" cy="547"/>
              </a:xfrm>
              <a:prstGeom prst="straightConnector1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319" name="Oval 30">
              <a:extLst>
                <a:ext uri="{FF2B5EF4-FFF2-40B4-BE49-F238E27FC236}">
                  <a16:creationId xmlns:a16="http://schemas.microsoft.com/office/drawing/2014/main" id="{897FA885-C9D2-A01B-05F5-5E0C2C5A235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56615" y="351790"/>
              <a:ext cx="170815" cy="17018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320" name="Oval 31">
              <a:extLst>
                <a:ext uri="{FF2B5EF4-FFF2-40B4-BE49-F238E27FC236}">
                  <a16:creationId xmlns:a16="http://schemas.microsoft.com/office/drawing/2014/main" id="{46E7C6C3-50B3-9BCC-88F2-ECDF3B47430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48385" y="442595"/>
              <a:ext cx="170815" cy="17018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321" name="Oval 32">
              <a:extLst>
                <a:ext uri="{FF2B5EF4-FFF2-40B4-BE49-F238E27FC236}">
                  <a16:creationId xmlns:a16="http://schemas.microsoft.com/office/drawing/2014/main" id="{2A7B3397-4C02-C15A-07D0-B027342A459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19100" y="638175"/>
              <a:ext cx="170815" cy="17018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cxnSp>
          <p:nvCxnSpPr>
            <p:cNvPr id="322" name="AutoShape 33">
              <a:extLst>
                <a:ext uri="{FF2B5EF4-FFF2-40B4-BE49-F238E27FC236}">
                  <a16:creationId xmlns:a16="http://schemas.microsoft.com/office/drawing/2014/main" id="{83BF7599-8CDE-6B61-38BD-A847C5FD1D2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61365" y="1588135"/>
              <a:ext cx="0" cy="63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23" name="Oval 34">
              <a:extLst>
                <a:ext uri="{FF2B5EF4-FFF2-40B4-BE49-F238E27FC236}">
                  <a16:creationId xmlns:a16="http://schemas.microsoft.com/office/drawing/2014/main" id="{FFF471CB-B168-944A-931D-AA05F1368F9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06270" y="0"/>
              <a:ext cx="170815" cy="17018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324" name="Rectangle 35">
              <a:extLst>
                <a:ext uri="{FF2B5EF4-FFF2-40B4-BE49-F238E27FC236}">
                  <a16:creationId xmlns:a16="http://schemas.microsoft.com/office/drawing/2014/main" id="{7C1F0C25-C768-9167-1DCA-EFF3261664D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410855">
              <a:off x="659130" y="694690"/>
              <a:ext cx="473075" cy="304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325" name="Rectangle 36">
              <a:extLst>
                <a:ext uri="{FF2B5EF4-FFF2-40B4-BE49-F238E27FC236}">
                  <a16:creationId xmlns:a16="http://schemas.microsoft.com/office/drawing/2014/main" id="{EA649EDC-64D9-ABC2-E033-68C3A6148CB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599467">
              <a:off x="525145" y="560070"/>
              <a:ext cx="397510" cy="304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326" name="Rectangle 37">
              <a:extLst>
                <a:ext uri="{FF2B5EF4-FFF2-40B4-BE49-F238E27FC236}">
                  <a16:creationId xmlns:a16="http://schemas.microsoft.com/office/drawing/2014/main" id="{E57D58DE-BDE1-2323-302C-4DC6F501B0F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08644">
              <a:off x="627380" y="1231265"/>
              <a:ext cx="392430" cy="304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327" name="Oval 38">
              <a:extLst>
                <a:ext uri="{FF2B5EF4-FFF2-40B4-BE49-F238E27FC236}">
                  <a16:creationId xmlns:a16="http://schemas.microsoft.com/office/drawing/2014/main" id="{71538138-FF9D-ED67-6444-D6B1A6957F2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54829" y="993441"/>
              <a:ext cx="241595" cy="240698"/>
            </a:xfrm>
            <a:prstGeom prst="ellipse">
              <a:avLst/>
            </a:prstGeom>
            <a:solidFill>
              <a:srgbClr val="00B05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328" name="Rectangle 39">
              <a:extLst>
                <a:ext uri="{FF2B5EF4-FFF2-40B4-BE49-F238E27FC236}">
                  <a16:creationId xmlns:a16="http://schemas.microsoft.com/office/drawing/2014/main" id="{86C2A6DE-6984-58E1-3B8F-23FCE3045A1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410855">
              <a:off x="91440" y="1278255"/>
              <a:ext cx="473075" cy="304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329" name="Rectangle 40">
              <a:extLst>
                <a:ext uri="{FF2B5EF4-FFF2-40B4-BE49-F238E27FC236}">
                  <a16:creationId xmlns:a16="http://schemas.microsoft.com/office/drawing/2014/main" id="{2A3476DE-C4C8-9AD8-739E-AFF402DE81F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7573055">
              <a:off x="558800" y="1006475"/>
              <a:ext cx="110490" cy="304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330" name="Oval 41">
              <a:extLst>
                <a:ext uri="{FF2B5EF4-FFF2-40B4-BE49-F238E27FC236}">
                  <a16:creationId xmlns:a16="http://schemas.microsoft.com/office/drawing/2014/main" id="{72AF7C4E-F03C-D7D3-3147-32EF232F1D4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74675" y="805815"/>
              <a:ext cx="170815" cy="17018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331" name="Rectangle 42">
              <a:extLst>
                <a:ext uri="{FF2B5EF4-FFF2-40B4-BE49-F238E27FC236}">
                  <a16:creationId xmlns:a16="http://schemas.microsoft.com/office/drawing/2014/main" id="{D2BA9B47-6173-29BE-6F2D-2895679B209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5534532">
              <a:off x="404495" y="887095"/>
              <a:ext cx="261620" cy="304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332" name="Rectangle 43">
              <a:extLst>
                <a:ext uri="{FF2B5EF4-FFF2-40B4-BE49-F238E27FC236}">
                  <a16:creationId xmlns:a16="http://schemas.microsoft.com/office/drawing/2014/main" id="{C8785AB8-F869-C59B-2C9F-EAF1EE73BE5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08644">
              <a:off x="1161415" y="633095"/>
              <a:ext cx="392430" cy="304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333" name="Rectangle 44">
              <a:extLst>
                <a:ext uri="{FF2B5EF4-FFF2-40B4-BE49-F238E27FC236}">
                  <a16:creationId xmlns:a16="http://schemas.microsoft.com/office/drawing/2014/main" id="{4509E043-3316-9D11-F8BE-3C12B02924C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7573055">
              <a:off x="929005" y="310515"/>
              <a:ext cx="106680" cy="304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cxnSp>
          <p:nvCxnSpPr>
            <p:cNvPr id="334" name="AutoShape 45">
              <a:extLst>
                <a:ext uri="{FF2B5EF4-FFF2-40B4-BE49-F238E27FC236}">
                  <a16:creationId xmlns:a16="http://schemas.microsoft.com/office/drawing/2014/main" id="{5B3FAFDF-E9CA-3866-F1AA-B2DE2DDBD7E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236980" y="325755"/>
              <a:ext cx="635" cy="114935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5" name="AutoShape 46">
              <a:extLst>
                <a:ext uri="{FF2B5EF4-FFF2-40B4-BE49-F238E27FC236}">
                  <a16:creationId xmlns:a16="http://schemas.microsoft.com/office/drawing/2014/main" id="{C35E3A69-7480-DF93-7333-78827FA388F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88265" y="317500"/>
              <a:ext cx="635" cy="114935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6" name="AutoShape 47">
              <a:extLst>
                <a:ext uri="{FF2B5EF4-FFF2-40B4-BE49-F238E27FC236}">
                  <a16:creationId xmlns:a16="http://schemas.microsoft.com/office/drawing/2014/main" id="{297A88E1-7023-431D-E740-3989BD1FEEE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84455" y="318135"/>
              <a:ext cx="1153160" cy="635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7" name="AutoShape 48">
              <a:extLst>
                <a:ext uri="{FF2B5EF4-FFF2-40B4-BE49-F238E27FC236}">
                  <a16:creationId xmlns:a16="http://schemas.microsoft.com/office/drawing/2014/main" id="{B82A68DE-734C-AF9F-B43F-4B986AE1BD6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84455" y="1471930"/>
              <a:ext cx="1153160" cy="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38" name="Oval 49">
              <a:extLst>
                <a:ext uri="{FF2B5EF4-FFF2-40B4-BE49-F238E27FC236}">
                  <a16:creationId xmlns:a16="http://schemas.microsoft.com/office/drawing/2014/main" id="{9441C9EE-4BE4-C7A4-4947-F100BED28A7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49985" y="233045"/>
              <a:ext cx="170815" cy="17018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339" name="Oval 50">
              <a:extLst>
                <a:ext uri="{FF2B5EF4-FFF2-40B4-BE49-F238E27FC236}">
                  <a16:creationId xmlns:a16="http://schemas.microsoft.com/office/drawing/2014/main" id="{10B80C4D-EB31-DF18-4496-71B7076CBE1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0" y="1387475"/>
              <a:ext cx="170815" cy="17018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340" name="Oval 51">
              <a:extLst>
                <a:ext uri="{FF2B5EF4-FFF2-40B4-BE49-F238E27FC236}">
                  <a16:creationId xmlns:a16="http://schemas.microsoft.com/office/drawing/2014/main" id="{3F0071BB-EC5A-DA67-B59C-C690B6F540E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35" y="231775"/>
              <a:ext cx="170815" cy="17018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341" name="Rectangle 52">
              <a:extLst>
                <a:ext uri="{FF2B5EF4-FFF2-40B4-BE49-F238E27FC236}">
                  <a16:creationId xmlns:a16="http://schemas.microsoft.com/office/drawing/2014/main" id="{D284C47F-76FB-0CEB-5566-C23D5255150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7573055">
              <a:off x="1144270" y="419100"/>
              <a:ext cx="78105" cy="304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342" name="Oval 53">
              <a:extLst>
                <a:ext uri="{FF2B5EF4-FFF2-40B4-BE49-F238E27FC236}">
                  <a16:creationId xmlns:a16="http://schemas.microsoft.com/office/drawing/2014/main" id="{24E9C11C-3C4D-459D-39B9-9B088DE2771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25270" y="685800"/>
              <a:ext cx="170815" cy="17018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343" name="Oval 54">
              <a:extLst>
                <a:ext uri="{FF2B5EF4-FFF2-40B4-BE49-F238E27FC236}">
                  <a16:creationId xmlns:a16="http://schemas.microsoft.com/office/drawing/2014/main" id="{7370B833-2C0B-61A2-D27A-10CDEB755B8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28115" y="919480"/>
              <a:ext cx="170815" cy="17018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344" name="Oval 55">
              <a:extLst>
                <a:ext uri="{FF2B5EF4-FFF2-40B4-BE49-F238E27FC236}">
                  <a16:creationId xmlns:a16="http://schemas.microsoft.com/office/drawing/2014/main" id="{253C146A-0AD8-85AF-2BD2-6EBA06F367A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06905" y="1155065"/>
              <a:ext cx="170815" cy="17018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345" name="Rectangle 56">
              <a:extLst>
                <a:ext uri="{FF2B5EF4-FFF2-40B4-BE49-F238E27FC236}">
                  <a16:creationId xmlns:a16="http://schemas.microsoft.com/office/drawing/2014/main" id="{B1C50A56-3724-9DB5-252A-B2A104A201E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410855">
              <a:off x="1042670" y="1159510"/>
              <a:ext cx="473710" cy="304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346" name="Oval 57">
              <a:extLst>
                <a:ext uri="{FF2B5EF4-FFF2-40B4-BE49-F238E27FC236}">
                  <a16:creationId xmlns:a16="http://schemas.microsoft.com/office/drawing/2014/main" id="{69F68B5D-9063-FBB7-D138-20598D39B8F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53770" y="1261745"/>
              <a:ext cx="170180" cy="17018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347" name="Rectangle 58">
              <a:extLst>
                <a:ext uri="{FF2B5EF4-FFF2-40B4-BE49-F238E27FC236}">
                  <a16:creationId xmlns:a16="http://schemas.microsoft.com/office/drawing/2014/main" id="{DB06ACB8-9BB4-1044-4E2B-09199CE269C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7573055">
              <a:off x="1500505" y="883920"/>
              <a:ext cx="110490" cy="304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348" name="Rectangle 59">
              <a:extLst>
                <a:ext uri="{FF2B5EF4-FFF2-40B4-BE49-F238E27FC236}">
                  <a16:creationId xmlns:a16="http://schemas.microsoft.com/office/drawing/2014/main" id="{C5D6280D-14FD-4355-7F85-10B0787F031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08644">
              <a:off x="1569720" y="1108710"/>
              <a:ext cx="379095" cy="3302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349" name="Rectangle 60">
              <a:extLst>
                <a:ext uri="{FF2B5EF4-FFF2-40B4-BE49-F238E27FC236}">
                  <a16:creationId xmlns:a16="http://schemas.microsoft.com/office/drawing/2014/main" id="{99796438-9886-E08E-51E8-5BB496CD2DA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4510922">
              <a:off x="1359535" y="812165"/>
              <a:ext cx="200660" cy="3365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350" name="Oval 61">
              <a:extLst>
                <a:ext uri="{FF2B5EF4-FFF2-40B4-BE49-F238E27FC236}">
                  <a16:creationId xmlns:a16="http://schemas.microsoft.com/office/drawing/2014/main" id="{33C7ADF2-3470-51A9-9A4F-B63F305D243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51255" y="1381125"/>
              <a:ext cx="170815" cy="17018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</p:grpSp>
      <p:sp>
        <p:nvSpPr>
          <p:cNvPr id="360" name="TextBox 359">
            <a:extLst>
              <a:ext uri="{FF2B5EF4-FFF2-40B4-BE49-F238E27FC236}">
                <a16:creationId xmlns:a16="http://schemas.microsoft.com/office/drawing/2014/main" id="{9B880E74-D19D-D3AE-40CC-DA5A782673B6}"/>
              </a:ext>
            </a:extLst>
          </p:cNvPr>
          <p:cNvSpPr txBox="1"/>
          <p:nvPr/>
        </p:nvSpPr>
        <p:spPr>
          <a:xfrm>
            <a:off x="3687236" y="4205520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endParaRPr lang="uk-UA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1" name="Хрест 360">
            <a:extLst>
              <a:ext uri="{FF2B5EF4-FFF2-40B4-BE49-F238E27FC236}">
                <a16:creationId xmlns:a16="http://schemas.microsoft.com/office/drawing/2014/main" id="{F7F24648-8C40-7D74-DF32-9FD0CAE87F35}"/>
              </a:ext>
            </a:extLst>
          </p:cNvPr>
          <p:cNvSpPr/>
          <p:nvPr/>
        </p:nvSpPr>
        <p:spPr>
          <a:xfrm>
            <a:off x="3818787" y="5059951"/>
            <a:ext cx="275436" cy="275436"/>
          </a:xfrm>
          <a:prstGeom prst="plus">
            <a:avLst>
              <a:gd name="adj" fmla="val 44722"/>
            </a:avLst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62" name="TextBox 361">
            <a:extLst>
              <a:ext uri="{FF2B5EF4-FFF2-40B4-BE49-F238E27FC236}">
                <a16:creationId xmlns:a16="http://schemas.microsoft.com/office/drawing/2014/main" id="{5B016C8B-EB41-CE1D-D65A-34F3178E5688}"/>
              </a:ext>
            </a:extLst>
          </p:cNvPr>
          <p:cNvSpPr txBox="1"/>
          <p:nvPr/>
        </p:nvSpPr>
        <p:spPr>
          <a:xfrm>
            <a:off x="1371610" y="2172002"/>
            <a:ext cx="880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</a:t>
            </a:r>
            <a:endParaRPr lang="uk-U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3" name="TextBox 362">
            <a:extLst>
              <a:ext uri="{FF2B5EF4-FFF2-40B4-BE49-F238E27FC236}">
                <a16:creationId xmlns:a16="http://schemas.microsoft.com/office/drawing/2014/main" id="{D228F205-172D-C40D-3C90-D506FAB90C15}"/>
              </a:ext>
            </a:extLst>
          </p:cNvPr>
          <p:cNvSpPr txBox="1"/>
          <p:nvPr/>
        </p:nvSpPr>
        <p:spPr>
          <a:xfrm>
            <a:off x="3630450" y="2162398"/>
            <a:ext cx="1122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p-Si:B</a:t>
            </a:r>
            <a:endParaRPr lang="uk-U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4" name="TextBox 363">
            <a:extLst>
              <a:ext uri="{FF2B5EF4-FFF2-40B4-BE49-F238E27FC236}">
                <a16:creationId xmlns:a16="http://schemas.microsoft.com/office/drawing/2014/main" id="{96CF28B7-91D7-F5EB-34A1-9DFEC1BBB9D9}"/>
              </a:ext>
            </a:extLst>
          </p:cNvPr>
          <p:cNvSpPr txBox="1"/>
          <p:nvPr/>
        </p:nvSpPr>
        <p:spPr>
          <a:xfrm>
            <a:off x="5879141" y="2162398"/>
            <a:ext cx="583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uk-UA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5" name="Прямокутник 364">
            <a:extLst>
              <a:ext uri="{FF2B5EF4-FFF2-40B4-BE49-F238E27FC236}">
                <a16:creationId xmlns:a16="http://schemas.microsoft.com/office/drawing/2014/main" id="{46D774EE-F122-D1D2-0104-3E2D95AF576F}"/>
              </a:ext>
            </a:extLst>
          </p:cNvPr>
          <p:cNvSpPr/>
          <p:nvPr/>
        </p:nvSpPr>
        <p:spPr>
          <a:xfrm>
            <a:off x="1328752" y="5828404"/>
            <a:ext cx="5987735" cy="686361"/>
          </a:xfrm>
          <a:prstGeom prst="rect">
            <a:avLst/>
          </a:prstGeom>
          <a:solidFill>
            <a:srgbClr val="FBDBC9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366" name="TextBox 365">
            <a:extLst>
              <a:ext uri="{FF2B5EF4-FFF2-40B4-BE49-F238E27FC236}">
                <a16:creationId xmlns:a16="http://schemas.microsoft.com/office/drawing/2014/main" id="{BE37849B-FD1F-3CF6-B4F8-418D752ABC93}"/>
              </a:ext>
            </a:extLst>
          </p:cNvPr>
          <p:cNvSpPr txBox="1"/>
          <p:nvPr/>
        </p:nvSpPr>
        <p:spPr>
          <a:xfrm>
            <a:off x="1369502" y="5886297"/>
            <a:ext cx="13356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-layer</a:t>
            </a:r>
            <a:endParaRPr lang="uk-U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6D1CE76D-2237-8ADB-0C7F-B0AC1C4E0520}"/>
              </a:ext>
            </a:extLst>
          </p:cNvPr>
          <p:cNvSpPr txBox="1"/>
          <p:nvPr/>
        </p:nvSpPr>
        <p:spPr>
          <a:xfrm>
            <a:off x="3009005" y="5867134"/>
            <a:ext cx="9188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-Si</a:t>
            </a:r>
            <a:endParaRPr lang="uk-U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0" name="TextBox 369">
            <a:extLst>
              <a:ext uri="{FF2B5EF4-FFF2-40B4-BE49-F238E27FC236}">
                <a16:creationId xmlns:a16="http://schemas.microsoft.com/office/drawing/2014/main" id="{E81CD7C2-6651-6E8C-3BE7-3D1D824FDECE}"/>
              </a:ext>
            </a:extLst>
          </p:cNvPr>
          <p:cNvSpPr txBox="1"/>
          <p:nvPr/>
        </p:nvSpPr>
        <p:spPr>
          <a:xfrm>
            <a:off x="4051969" y="5891298"/>
            <a:ext cx="33946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</a:t>
            </a:r>
            <a:r>
              <a:rPr lang="en-US" sz="2800" baseline="-25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p+,max</a:t>
            </a:r>
            <a:r>
              <a:rPr lang="en-US" sz="28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= 4.8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sym typeface="Symbol" panose="05050102010706020507" pitchFamily="18" charset="2"/>
              </a:rPr>
              <a:t>10</a:t>
            </a:r>
            <a:r>
              <a:rPr lang="en-US" sz="2800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sym typeface="Symbol" panose="05050102010706020507" pitchFamily="18" charset="2"/>
              </a:rPr>
              <a:t>18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sym typeface="Symbol" panose="05050102010706020507" pitchFamily="18" charset="2"/>
              </a:rPr>
              <a:t> cm</a:t>
            </a:r>
            <a:r>
              <a:rPr lang="en-US" sz="2800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sym typeface="Symbol" panose="05050102010706020507" pitchFamily="18" charset="2"/>
              </a:rPr>
              <a:t>-3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uk-UA" sz="2800" dirty="0"/>
          </a:p>
        </p:txBody>
      </p:sp>
      <p:sp>
        <p:nvSpPr>
          <p:cNvPr id="371" name="Прямокутник 370">
            <a:extLst>
              <a:ext uri="{FF2B5EF4-FFF2-40B4-BE49-F238E27FC236}">
                <a16:creationId xmlns:a16="http://schemas.microsoft.com/office/drawing/2014/main" id="{4B1E6065-C27C-BC5C-E7B6-BA8EDFFE7B58}"/>
              </a:ext>
            </a:extLst>
          </p:cNvPr>
          <p:cNvSpPr/>
          <p:nvPr/>
        </p:nvSpPr>
        <p:spPr>
          <a:xfrm>
            <a:off x="1330860" y="1653960"/>
            <a:ext cx="5987735" cy="466397"/>
          </a:xfrm>
          <a:prstGeom prst="rect">
            <a:avLst/>
          </a:prstGeom>
          <a:solidFill>
            <a:srgbClr val="CAEDFA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dirty="0"/>
          </a:p>
        </p:txBody>
      </p:sp>
      <p:sp>
        <p:nvSpPr>
          <p:cNvPr id="372" name="TextBox 371">
            <a:extLst>
              <a:ext uri="{FF2B5EF4-FFF2-40B4-BE49-F238E27FC236}">
                <a16:creationId xmlns:a16="http://schemas.microsoft.com/office/drawing/2014/main" id="{1425683A-7257-BD4D-03C4-FB390A50847C}"/>
              </a:ext>
            </a:extLst>
          </p:cNvPr>
          <p:cNvSpPr txBox="1"/>
          <p:nvPr/>
        </p:nvSpPr>
        <p:spPr>
          <a:xfrm>
            <a:off x="1361264" y="1580316"/>
            <a:ext cx="12602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Emitter</a:t>
            </a:r>
            <a:endParaRPr lang="uk-U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3" name="TextBox 372">
            <a:extLst>
              <a:ext uri="{FF2B5EF4-FFF2-40B4-BE49-F238E27FC236}">
                <a16:creationId xmlns:a16="http://schemas.microsoft.com/office/drawing/2014/main" id="{C5EBBFBF-FD03-D365-4CB7-A98F0A04D3A1}"/>
              </a:ext>
            </a:extLst>
          </p:cNvPr>
          <p:cNvSpPr txBox="1"/>
          <p:nvPr/>
        </p:nvSpPr>
        <p:spPr>
          <a:xfrm>
            <a:off x="2919106" y="1591927"/>
            <a:ext cx="9188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-Si</a:t>
            </a:r>
            <a:endParaRPr lang="uk-U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4" name="TextBox 373">
            <a:extLst>
              <a:ext uri="{FF2B5EF4-FFF2-40B4-BE49-F238E27FC236}">
                <a16:creationId xmlns:a16="http://schemas.microsoft.com/office/drawing/2014/main" id="{F9F0261A-5C10-BCF4-D6E6-C1201305D944}"/>
              </a:ext>
            </a:extLst>
          </p:cNvPr>
          <p:cNvSpPr txBox="1"/>
          <p:nvPr/>
        </p:nvSpPr>
        <p:spPr>
          <a:xfrm>
            <a:off x="4139678" y="1603862"/>
            <a:ext cx="33946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</a:t>
            </a:r>
            <a:r>
              <a:rPr lang="en-US" sz="2800" i="1" baseline="-25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n</a:t>
            </a:r>
            <a:r>
              <a:rPr lang="en-US" sz="28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+,max 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= 3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sym typeface="Symbol" panose="05050102010706020507" pitchFamily="18" charset="2"/>
              </a:rPr>
              <a:t>10</a:t>
            </a:r>
            <a:r>
              <a:rPr lang="en-US" sz="2800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sym typeface="Symbol" panose="05050102010706020507" pitchFamily="18" charset="2"/>
              </a:rPr>
              <a:t>20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sym typeface="Symbol" panose="05050102010706020507" pitchFamily="18" charset="2"/>
              </a:rPr>
              <a:t> cm</a:t>
            </a:r>
            <a:r>
              <a:rPr lang="en-US" sz="2800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sym typeface="Symbol" panose="05050102010706020507" pitchFamily="18" charset="2"/>
              </a:rPr>
              <a:t>-3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uk-UA" sz="2800" dirty="0"/>
          </a:p>
        </p:txBody>
      </p:sp>
      <p:grpSp>
        <p:nvGrpSpPr>
          <p:cNvPr id="375" name="Групувати 374">
            <a:extLst>
              <a:ext uri="{FF2B5EF4-FFF2-40B4-BE49-F238E27FC236}">
                <a16:creationId xmlns:a16="http://schemas.microsoft.com/office/drawing/2014/main" id="{A88B5DC8-3CD3-F0A5-5A2D-54ACB033B2A3}"/>
              </a:ext>
            </a:extLst>
          </p:cNvPr>
          <p:cNvGrpSpPr>
            <a:grpSpLocks noChangeAspect="1"/>
          </p:cNvGrpSpPr>
          <p:nvPr/>
        </p:nvGrpSpPr>
        <p:grpSpPr>
          <a:xfrm>
            <a:off x="1712480" y="4559435"/>
            <a:ext cx="1620000" cy="1239118"/>
            <a:chOff x="262890" y="165735"/>
            <a:chExt cx="2077720" cy="1588770"/>
          </a:xfrm>
        </p:grpSpPr>
        <p:sp>
          <p:nvSpPr>
            <p:cNvPr id="376" name="Oval 4">
              <a:extLst>
                <a:ext uri="{FF2B5EF4-FFF2-40B4-BE49-F238E27FC236}">
                  <a16:creationId xmlns:a16="http://schemas.microsoft.com/office/drawing/2014/main" id="{0B1C1F05-ADE5-934F-AC2A-DE71BE72300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50583" y="795226"/>
              <a:ext cx="301700" cy="300578"/>
            </a:xfrm>
            <a:prstGeom prst="ellipse">
              <a:avLst/>
            </a:prstGeom>
            <a:solidFill>
              <a:srgbClr val="0070C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377" name="Oval 8">
              <a:extLst>
                <a:ext uri="{FF2B5EF4-FFF2-40B4-BE49-F238E27FC236}">
                  <a16:creationId xmlns:a16="http://schemas.microsoft.com/office/drawing/2014/main" id="{9515A7A6-AC25-0611-3134-F1BEED4EBB2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593215" y="744220"/>
              <a:ext cx="170815" cy="17018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cxnSp>
          <p:nvCxnSpPr>
            <p:cNvPr id="378" name="AutoShape 9">
              <a:extLst>
                <a:ext uri="{FF2B5EF4-FFF2-40B4-BE49-F238E27FC236}">
                  <a16:creationId xmlns:a16="http://schemas.microsoft.com/office/drawing/2014/main" id="{316953EF-22FB-609D-2C20-000637F4F27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53060" y="257810"/>
              <a:ext cx="755015" cy="225425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379" name="Group 10">
              <a:extLst>
                <a:ext uri="{FF2B5EF4-FFF2-40B4-BE49-F238E27FC236}">
                  <a16:creationId xmlns:a16="http://schemas.microsoft.com/office/drawing/2014/main" id="{19652265-9C02-4D4B-F07D-52090D1F3A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0861" y="254635"/>
              <a:ext cx="1152830" cy="1157605"/>
              <a:chOff x="5930" y="6920"/>
              <a:chExt cx="2681" cy="2700"/>
            </a:xfrm>
          </p:grpSpPr>
          <p:cxnSp>
            <p:nvCxnSpPr>
              <p:cNvPr id="427" name="AutoShape 11">
                <a:extLst>
                  <a:ext uri="{FF2B5EF4-FFF2-40B4-BE49-F238E27FC236}">
                    <a16:creationId xmlns:a16="http://schemas.microsoft.com/office/drawing/2014/main" id="{4F7A9992-3EDE-9E16-4B99-3A9C6F9F7767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8609" y="6939"/>
                <a:ext cx="1" cy="2681"/>
              </a:xfrm>
              <a:prstGeom prst="straightConnector1">
                <a:avLst/>
              </a:prstGeom>
              <a:noFill/>
              <a:ln w="12700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28" name="AutoShape 12">
                <a:extLst>
                  <a:ext uri="{FF2B5EF4-FFF2-40B4-BE49-F238E27FC236}">
                    <a16:creationId xmlns:a16="http://schemas.microsoft.com/office/drawing/2014/main" id="{8608C91B-2A39-7B00-4C03-36308337D89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5939" y="6920"/>
                <a:ext cx="1" cy="2681"/>
              </a:xfrm>
              <a:prstGeom prst="straightConnector1">
                <a:avLst/>
              </a:prstGeom>
              <a:noFill/>
              <a:ln w="12700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29" name="AutoShape 13">
                <a:extLst>
                  <a:ext uri="{FF2B5EF4-FFF2-40B4-BE49-F238E27FC236}">
                    <a16:creationId xmlns:a16="http://schemas.microsoft.com/office/drawing/2014/main" id="{22DE290D-EF72-175A-71E7-455305057EE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7270" y="5581"/>
                <a:ext cx="1" cy="2681"/>
              </a:xfrm>
              <a:prstGeom prst="straightConnector1">
                <a:avLst/>
              </a:prstGeom>
              <a:noFill/>
              <a:ln w="12700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30" name="AutoShape 14">
                <a:extLst>
                  <a:ext uri="{FF2B5EF4-FFF2-40B4-BE49-F238E27FC236}">
                    <a16:creationId xmlns:a16="http://schemas.microsoft.com/office/drawing/2014/main" id="{607BC8C9-F320-7203-A127-BE875A7E883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>
                <a:off x="7270" y="8272"/>
                <a:ext cx="1" cy="2681"/>
              </a:xfrm>
              <a:prstGeom prst="straightConnector1">
                <a:avLst/>
              </a:prstGeom>
              <a:noFill/>
              <a:ln w="12700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380" name="Oval 15">
              <a:extLst>
                <a:ext uri="{FF2B5EF4-FFF2-40B4-BE49-F238E27FC236}">
                  <a16:creationId xmlns:a16="http://schemas.microsoft.com/office/drawing/2014/main" id="{CF5E63FC-8843-FC07-B9A9-0B0BFB86D39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19175" y="168910"/>
              <a:ext cx="170815" cy="17018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381" name="Rectangle 16">
              <a:extLst>
                <a:ext uri="{FF2B5EF4-FFF2-40B4-BE49-F238E27FC236}">
                  <a16:creationId xmlns:a16="http://schemas.microsoft.com/office/drawing/2014/main" id="{B8651576-6F3C-B385-1FA8-F39905A7040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5249880">
              <a:off x="1035050" y="396875"/>
              <a:ext cx="226695" cy="304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382" name="Oval 17">
              <a:extLst>
                <a:ext uri="{FF2B5EF4-FFF2-40B4-BE49-F238E27FC236}">
                  <a16:creationId xmlns:a16="http://schemas.microsoft.com/office/drawing/2014/main" id="{B9BA9E05-90E6-DD91-82E4-613B97EB2C8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12850" y="281940"/>
              <a:ext cx="170815" cy="17018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383" name="Rectangle 18">
              <a:extLst>
                <a:ext uri="{FF2B5EF4-FFF2-40B4-BE49-F238E27FC236}">
                  <a16:creationId xmlns:a16="http://schemas.microsoft.com/office/drawing/2014/main" id="{4628E97D-4C69-E7D9-775C-7CF3445F766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5154120">
              <a:off x="1250950" y="504825"/>
              <a:ext cx="191135" cy="304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384" name="Rectangle 19">
              <a:extLst>
                <a:ext uri="{FF2B5EF4-FFF2-40B4-BE49-F238E27FC236}">
                  <a16:creationId xmlns:a16="http://schemas.microsoft.com/office/drawing/2014/main" id="{35C2B3F6-287D-6961-2391-A182BCC0BCC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513175">
              <a:off x="1249680" y="692785"/>
              <a:ext cx="392430" cy="304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cxnSp>
          <p:nvCxnSpPr>
            <p:cNvPr id="385" name="AutoShape 20">
              <a:extLst>
                <a:ext uri="{FF2B5EF4-FFF2-40B4-BE49-F238E27FC236}">
                  <a16:creationId xmlns:a16="http://schemas.microsoft.com/office/drawing/2014/main" id="{0484FCFA-31FF-AD29-5CF8-F3B3FB26528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499235" y="254635"/>
              <a:ext cx="755015" cy="23114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6" name="AutoShape 21">
              <a:extLst>
                <a:ext uri="{FF2B5EF4-FFF2-40B4-BE49-F238E27FC236}">
                  <a16:creationId xmlns:a16="http://schemas.microsoft.com/office/drawing/2014/main" id="{7F54C401-0D98-E823-AEDF-F40B3D7A012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499235" y="1409065"/>
              <a:ext cx="758190" cy="22860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7" name="AutoShape 22">
              <a:extLst>
                <a:ext uri="{FF2B5EF4-FFF2-40B4-BE49-F238E27FC236}">
                  <a16:creationId xmlns:a16="http://schemas.microsoft.com/office/drawing/2014/main" id="{C6B702A0-F683-2E5A-B1DA-F6FE2A388F2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47345" y="1405255"/>
              <a:ext cx="758190" cy="231775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88" name="Oval 23">
              <a:extLst>
                <a:ext uri="{FF2B5EF4-FFF2-40B4-BE49-F238E27FC236}">
                  <a16:creationId xmlns:a16="http://schemas.microsoft.com/office/drawing/2014/main" id="{398E885E-62B2-C1D4-82BA-0DA79522ED1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020445" y="1320165"/>
              <a:ext cx="170815" cy="17018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grpSp>
          <p:nvGrpSpPr>
            <p:cNvPr id="389" name="Group 24">
              <a:extLst>
                <a:ext uri="{FF2B5EF4-FFF2-40B4-BE49-F238E27FC236}">
                  <a16:creationId xmlns:a16="http://schemas.microsoft.com/office/drawing/2014/main" id="{C91F2D3E-69A8-3464-1A4C-65CD8F7A3A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21385" y="698500"/>
              <a:ext cx="487045" cy="360680"/>
              <a:chOff x="7508" y="10254"/>
              <a:chExt cx="1132" cy="841"/>
            </a:xfrm>
          </p:grpSpPr>
          <p:cxnSp>
            <p:nvCxnSpPr>
              <p:cNvPr id="425" name="AutoShape 25">
                <a:extLst>
                  <a:ext uri="{FF2B5EF4-FFF2-40B4-BE49-F238E27FC236}">
                    <a16:creationId xmlns:a16="http://schemas.microsoft.com/office/drawing/2014/main" id="{2D20D003-61D0-097A-2F24-8128CE8C9936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7508" y="10254"/>
                <a:ext cx="1102" cy="810"/>
              </a:xfrm>
              <a:prstGeom prst="straightConnector1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26" name="AutoShape 26">
                <a:extLst>
                  <a:ext uri="{FF2B5EF4-FFF2-40B4-BE49-F238E27FC236}">
                    <a16:creationId xmlns:a16="http://schemas.microsoft.com/office/drawing/2014/main" id="{12C62B51-4E34-8C2E-E0A7-6E313F3F9A03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7538" y="10285"/>
                <a:ext cx="1102" cy="810"/>
              </a:xfrm>
              <a:prstGeom prst="straightConnector1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390" name="Group 27">
              <a:extLst>
                <a:ext uri="{FF2B5EF4-FFF2-40B4-BE49-F238E27FC236}">
                  <a16:creationId xmlns:a16="http://schemas.microsoft.com/office/drawing/2014/main" id="{573DF991-8E69-D6B8-C22E-BA55135D7E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95730" y="698500"/>
              <a:ext cx="487680" cy="253365"/>
              <a:chOff x="7200" y="10598"/>
              <a:chExt cx="1133" cy="592"/>
            </a:xfrm>
          </p:grpSpPr>
          <p:cxnSp>
            <p:nvCxnSpPr>
              <p:cNvPr id="423" name="AutoShape 28">
                <a:extLst>
                  <a:ext uri="{FF2B5EF4-FFF2-40B4-BE49-F238E27FC236}">
                    <a16:creationId xmlns:a16="http://schemas.microsoft.com/office/drawing/2014/main" id="{52B55B71-BA49-E0A8-403B-070809591F33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231" y="10598"/>
                <a:ext cx="1102" cy="547"/>
              </a:xfrm>
              <a:prstGeom prst="straightConnector1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24" name="AutoShape 29">
                <a:extLst>
                  <a:ext uri="{FF2B5EF4-FFF2-40B4-BE49-F238E27FC236}">
                    <a16:creationId xmlns:a16="http://schemas.microsoft.com/office/drawing/2014/main" id="{8F2223D7-3B1C-D43A-F7D0-64F0D6D844B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200" y="10643"/>
                <a:ext cx="1102" cy="547"/>
              </a:xfrm>
              <a:prstGeom prst="straightConnector1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391" name="Oval 30">
              <a:extLst>
                <a:ext uri="{FF2B5EF4-FFF2-40B4-BE49-F238E27FC236}">
                  <a16:creationId xmlns:a16="http://schemas.microsoft.com/office/drawing/2014/main" id="{919DF534-5F64-8D49-69B4-3AA90E1E2A6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19505" y="517525"/>
              <a:ext cx="170815" cy="17018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392" name="Oval 31">
              <a:extLst>
                <a:ext uri="{FF2B5EF4-FFF2-40B4-BE49-F238E27FC236}">
                  <a16:creationId xmlns:a16="http://schemas.microsoft.com/office/drawing/2014/main" id="{5A4DABDC-C9C4-5168-BE40-841E3AB129F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11275" y="608330"/>
              <a:ext cx="170815" cy="17018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393" name="Oval 32">
              <a:extLst>
                <a:ext uri="{FF2B5EF4-FFF2-40B4-BE49-F238E27FC236}">
                  <a16:creationId xmlns:a16="http://schemas.microsoft.com/office/drawing/2014/main" id="{35DC94FE-03D9-AE08-24D6-9B063C49364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81990" y="803910"/>
              <a:ext cx="170815" cy="17018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cxnSp>
          <p:nvCxnSpPr>
            <p:cNvPr id="394" name="AutoShape 33">
              <a:extLst>
                <a:ext uri="{FF2B5EF4-FFF2-40B4-BE49-F238E27FC236}">
                  <a16:creationId xmlns:a16="http://schemas.microsoft.com/office/drawing/2014/main" id="{A212C99E-EB20-5C7E-D439-50948FFA5E7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024255" y="1753870"/>
              <a:ext cx="0" cy="63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95" name="Oval 34">
              <a:extLst>
                <a:ext uri="{FF2B5EF4-FFF2-40B4-BE49-F238E27FC236}">
                  <a16:creationId xmlns:a16="http://schemas.microsoft.com/office/drawing/2014/main" id="{DD478D09-481B-ACF5-3B12-629B2DDA4D3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69160" y="165735"/>
              <a:ext cx="170815" cy="17018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396" name="Rectangle 35">
              <a:extLst>
                <a:ext uri="{FF2B5EF4-FFF2-40B4-BE49-F238E27FC236}">
                  <a16:creationId xmlns:a16="http://schemas.microsoft.com/office/drawing/2014/main" id="{0908D0E1-D094-416F-3D47-3BF4AA9AAF4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410855">
              <a:off x="922020" y="860425"/>
              <a:ext cx="473075" cy="304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397" name="Rectangle 36">
              <a:extLst>
                <a:ext uri="{FF2B5EF4-FFF2-40B4-BE49-F238E27FC236}">
                  <a16:creationId xmlns:a16="http://schemas.microsoft.com/office/drawing/2014/main" id="{332F92AF-26C4-6A8E-E600-3E402BC3FD5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599467">
              <a:off x="788035" y="725805"/>
              <a:ext cx="397510" cy="304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398" name="Rectangle 37">
              <a:extLst>
                <a:ext uri="{FF2B5EF4-FFF2-40B4-BE49-F238E27FC236}">
                  <a16:creationId xmlns:a16="http://schemas.microsoft.com/office/drawing/2014/main" id="{5DD66F67-D255-6845-089C-12A0EEE6EB5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08644">
              <a:off x="890270" y="1397000"/>
              <a:ext cx="392430" cy="304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399" name="Oval 38">
              <a:extLst>
                <a:ext uri="{FF2B5EF4-FFF2-40B4-BE49-F238E27FC236}">
                  <a16:creationId xmlns:a16="http://schemas.microsoft.com/office/drawing/2014/main" id="{F2B95286-F52A-7CF8-FF2B-CCB6BC3355E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53110" y="1194435"/>
              <a:ext cx="170815" cy="17018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400" name="Rectangle 39">
              <a:extLst>
                <a:ext uri="{FF2B5EF4-FFF2-40B4-BE49-F238E27FC236}">
                  <a16:creationId xmlns:a16="http://schemas.microsoft.com/office/drawing/2014/main" id="{24E93EF0-59BB-C109-3660-274F4EDCCBE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410855">
              <a:off x="354330" y="1443990"/>
              <a:ext cx="473075" cy="304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401" name="Rectangle 40">
              <a:extLst>
                <a:ext uri="{FF2B5EF4-FFF2-40B4-BE49-F238E27FC236}">
                  <a16:creationId xmlns:a16="http://schemas.microsoft.com/office/drawing/2014/main" id="{9CA6D856-9474-F340-1A18-B48A5A2FAB9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7573055">
              <a:off x="821690" y="1172210"/>
              <a:ext cx="110490" cy="304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402" name="Oval 41">
              <a:extLst>
                <a:ext uri="{FF2B5EF4-FFF2-40B4-BE49-F238E27FC236}">
                  <a16:creationId xmlns:a16="http://schemas.microsoft.com/office/drawing/2014/main" id="{6A5E8E3B-CC3A-B2A7-D317-C8AE70358BA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37565" y="971550"/>
              <a:ext cx="170815" cy="17018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403" name="Rectangle 42">
              <a:extLst>
                <a:ext uri="{FF2B5EF4-FFF2-40B4-BE49-F238E27FC236}">
                  <a16:creationId xmlns:a16="http://schemas.microsoft.com/office/drawing/2014/main" id="{CFEF4F2F-5D27-80FF-849C-D9F55E14010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5534532">
              <a:off x="667385" y="1052830"/>
              <a:ext cx="261620" cy="304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404" name="Rectangle 43">
              <a:extLst>
                <a:ext uri="{FF2B5EF4-FFF2-40B4-BE49-F238E27FC236}">
                  <a16:creationId xmlns:a16="http://schemas.microsoft.com/office/drawing/2014/main" id="{9B3EE7D7-D0BC-920B-4B4F-BCCF01F8CE7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08644">
              <a:off x="1424305" y="798830"/>
              <a:ext cx="392430" cy="304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405" name="Rectangle 44">
              <a:extLst>
                <a:ext uri="{FF2B5EF4-FFF2-40B4-BE49-F238E27FC236}">
                  <a16:creationId xmlns:a16="http://schemas.microsoft.com/office/drawing/2014/main" id="{91F3030D-09DB-80CE-F714-EF625DB3E1D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7573055">
              <a:off x="1191895" y="476250"/>
              <a:ext cx="106680" cy="304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cxnSp>
          <p:nvCxnSpPr>
            <p:cNvPr id="406" name="AutoShape 45">
              <a:extLst>
                <a:ext uri="{FF2B5EF4-FFF2-40B4-BE49-F238E27FC236}">
                  <a16:creationId xmlns:a16="http://schemas.microsoft.com/office/drawing/2014/main" id="{094063FA-12E8-F1A4-59AB-B7450F95C03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499870" y="491490"/>
              <a:ext cx="635" cy="114935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7" name="AutoShape 46">
              <a:extLst>
                <a:ext uri="{FF2B5EF4-FFF2-40B4-BE49-F238E27FC236}">
                  <a16:creationId xmlns:a16="http://schemas.microsoft.com/office/drawing/2014/main" id="{299EA7F2-45E6-DF80-D608-BF9287E28E3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51155" y="483235"/>
              <a:ext cx="635" cy="114935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8" name="AutoShape 47">
              <a:extLst>
                <a:ext uri="{FF2B5EF4-FFF2-40B4-BE49-F238E27FC236}">
                  <a16:creationId xmlns:a16="http://schemas.microsoft.com/office/drawing/2014/main" id="{275D4A84-7392-9AA1-B548-174F232D2A4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347345" y="483870"/>
              <a:ext cx="1153160" cy="635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9" name="AutoShape 48">
              <a:extLst>
                <a:ext uri="{FF2B5EF4-FFF2-40B4-BE49-F238E27FC236}">
                  <a16:creationId xmlns:a16="http://schemas.microsoft.com/office/drawing/2014/main" id="{33F1BCC1-2773-6007-D3D2-7413DAEF015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347345" y="1637665"/>
              <a:ext cx="1153160" cy="0"/>
            </a:xfrm>
            <a:prstGeom prst="straightConnector1">
              <a:avLst/>
            </a:prstGeom>
            <a:noFill/>
            <a:ln w="1270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10" name="Oval 49">
              <a:extLst>
                <a:ext uri="{FF2B5EF4-FFF2-40B4-BE49-F238E27FC236}">
                  <a16:creationId xmlns:a16="http://schemas.microsoft.com/office/drawing/2014/main" id="{47A5A831-1934-B31B-49E3-65F9C4888E1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12875" y="398780"/>
              <a:ext cx="170815" cy="17018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411" name="Oval 50">
              <a:extLst>
                <a:ext uri="{FF2B5EF4-FFF2-40B4-BE49-F238E27FC236}">
                  <a16:creationId xmlns:a16="http://schemas.microsoft.com/office/drawing/2014/main" id="{1D3408E1-B6BE-4FFE-EFD3-D628469BCEB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62890" y="1553210"/>
              <a:ext cx="170815" cy="17018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412" name="Oval 51">
              <a:extLst>
                <a:ext uri="{FF2B5EF4-FFF2-40B4-BE49-F238E27FC236}">
                  <a16:creationId xmlns:a16="http://schemas.microsoft.com/office/drawing/2014/main" id="{2B1CA4DC-9682-2DED-6523-3F60C59CB31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63525" y="397510"/>
              <a:ext cx="170815" cy="17018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413" name="Rectangle 52">
              <a:extLst>
                <a:ext uri="{FF2B5EF4-FFF2-40B4-BE49-F238E27FC236}">
                  <a16:creationId xmlns:a16="http://schemas.microsoft.com/office/drawing/2014/main" id="{FC2B6CE7-5F26-90D7-C8F9-71EC8E9F110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7573055">
              <a:off x="1407160" y="584835"/>
              <a:ext cx="78105" cy="304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414" name="Oval 53">
              <a:extLst>
                <a:ext uri="{FF2B5EF4-FFF2-40B4-BE49-F238E27FC236}">
                  <a16:creationId xmlns:a16="http://schemas.microsoft.com/office/drawing/2014/main" id="{7704A7DE-FE6B-AC24-2240-F0976FA3527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788160" y="851535"/>
              <a:ext cx="170815" cy="17018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415" name="Oval 54">
              <a:extLst>
                <a:ext uri="{FF2B5EF4-FFF2-40B4-BE49-F238E27FC236}">
                  <a16:creationId xmlns:a16="http://schemas.microsoft.com/office/drawing/2014/main" id="{CB10268F-A54C-6B47-1622-338050FFA7F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91005" y="1085215"/>
              <a:ext cx="170815" cy="17018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416" name="Oval 55">
              <a:extLst>
                <a:ext uri="{FF2B5EF4-FFF2-40B4-BE49-F238E27FC236}">
                  <a16:creationId xmlns:a16="http://schemas.microsoft.com/office/drawing/2014/main" id="{33AB3D8B-D4C4-451F-C24E-C214AC0A48B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69795" y="1320800"/>
              <a:ext cx="170815" cy="17018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417" name="Rectangle 56">
              <a:extLst>
                <a:ext uri="{FF2B5EF4-FFF2-40B4-BE49-F238E27FC236}">
                  <a16:creationId xmlns:a16="http://schemas.microsoft.com/office/drawing/2014/main" id="{9BDC6CAA-8901-01DB-F39E-C21BA672FE7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410855">
              <a:off x="1305560" y="1325245"/>
              <a:ext cx="473710" cy="304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418" name="Oval 57">
              <a:extLst>
                <a:ext uri="{FF2B5EF4-FFF2-40B4-BE49-F238E27FC236}">
                  <a16:creationId xmlns:a16="http://schemas.microsoft.com/office/drawing/2014/main" id="{88CCF00C-0E3B-56FC-D19C-40D241908DF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16660" y="1427480"/>
              <a:ext cx="170180" cy="17018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419" name="Rectangle 58">
              <a:extLst>
                <a:ext uri="{FF2B5EF4-FFF2-40B4-BE49-F238E27FC236}">
                  <a16:creationId xmlns:a16="http://schemas.microsoft.com/office/drawing/2014/main" id="{975547D0-EE99-ECC1-223E-8DFD1DB7920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7573055">
              <a:off x="1763395" y="1049655"/>
              <a:ext cx="110490" cy="304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420" name="Rectangle 59">
              <a:extLst>
                <a:ext uri="{FF2B5EF4-FFF2-40B4-BE49-F238E27FC236}">
                  <a16:creationId xmlns:a16="http://schemas.microsoft.com/office/drawing/2014/main" id="{8A948339-3BB1-5310-C02A-ECABE1A17BA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08644">
              <a:off x="1832610" y="1274445"/>
              <a:ext cx="379095" cy="3302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421" name="Rectangle 60">
              <a:extLst>
                <a:ext uri="{FF2B5EF4-FFF2-40B4-BE49-F238E27FC236}">
                  <a16:creationId xmlns:a16="http://schemas.microsoft.com/office/drawing/2014/main" id="{85775CCD-3361-4D04-5FF2-9343CA64F2D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4510922">
              <a:off x="1622425" y="977900"/>
              <a:ext cx="200660" cy="3365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  <p:sp>
          <p:nvSpPr>
            <p:cNvPr id="422" name="Oval 61">
              <a:extLst>
                <a:ext uri="{FF2B5EF4-FFF2-40B4-BE49-F238E27FC236}">
                  <a16:creationId xmlns:a16="http://schemas.microsoft.com/office/drawing/2014/main" id="{168593E7-4FE9-A6E1-A163-D91288E82BD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14145" y="1546860"/>
              <a:ext cx="170815" cy="170180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uk-UA"/>
            </a:p>
          </p:txBody>
        </p:sp>
      </p:grpSp>
      <p:cxnSp>
        <p:nvCxnSpPr>
          <p:cNvPr id="432" name="Пряма сполучна лінія 431">
            <a:extLst>
              <a:ext uri="{FF2B5EF4-FFF2-40B4-BE49-F238E27FC236}">
                <a16:creationId xmlns:a16="http://schemas.microsoft.com/office/drawing/2014/main" id="{B700D4F3-0C41-C297-DBA3-E1DBC6801D60}"/>
              </a:ext>
            </a:extLst>
          </p:cNvPr>
          <p:cNvCxnSpPr>
            <a:cxnSpLocks/>
          </p:cNvCxnSpPr>
          <p:nvPr/>
        </p:nvCxnSpPr>
        <p:spPr>
          <a:xfrm>
            <a:off x="6335139" y="1653960"/>
            <a:ext cx="1550335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Пряма сполучна лінія 432">
            <a:extLst>
              <a:ext uri="{FF2B5EF4-FFF2-40B4-BE49-F238E27FC236}">
                <a16:creationId xmlns:a16="http://schemas.microsoft.com/office/drawing/2014/main" id="{20AC83C1-74A1-EB51-B338-772D5C438924}"/>
              </a:ext>
            </a:extLst>
          </p:cNvPr>
          <p:cNvCxnSpPr>
            <a:cxnSpLocks/>
          </p:cNvCxnSpPr>
          <p:nvPr/>
        </p:nvCxnSpPr>
        <p:spPr>
          <a:xfrm>
            <a:off x="6335139" y="2127082"/>
            <a:ext cx="1550335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Пряма сполучна лінія 433">
            <a:extLst>
              <a:ext uri="{FF2B5EF4-FFF2-40B4-BE49-F238E27FC236}">
                <a16:creationId xmlns:a16="http://schemas.microsoft.com/office/drawing/2014/main" id="{C1B8990F-976F-DB7B-5393-0723700D4793}"/>
              </a:ext>
            </a:extLst>
          </p:cNvPr>
          <p:cNvCxnSpPr>
            <a:cxnSpLocks/>
          </p:cNvCxnSpPr>
          <p:nvPr/>
        </p:nvCxnSpPr>
        <p:spPr>
          <a:xfrm>
            <a:off x="6333031" y="5821886"/>
            <a:ext cx="1550335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Пряма сполучна лінія 434">
            <a:extLst>
              <a:ext uri="{FF2B5EF4-FFF2-40B4-BE49-F238E27FC236}">
                <a16:creationId xmlns:a16="http://schemas.microsoft.com/office/drawing/2014/main" id="{E7DD9E23-A00D-8E75-5BA3-D7ADF2A430CE}"/>
              </a:ext>
            </a:extLst>
          </p:cNvPr>
          <p:cNvCxnSpPr>
            <a:cxnSpLocks/>
          </p:cNvCxnSpPr>
          <p:nvPr/>
        </p:nvCxnSpPr>
        <p:spPr>
          <a:xfrm>
            <a:off x="6333031" y="6514765"/>
            <a:ext cx="1550335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Пряма зі стрілкою 436">
            <a:extLst>
              <a:ext uri="{FF2B5EF4-FFF2-40B4-BE49-F238E27FC236}">
                <a16:creationId xmlns:a16="http://schemas.microsoft.com/office/drawing/2014/main" id="{30153B41-F9F0-3CC7-2F93-0A6D76260268}"/>
              </a:ext>
            </a:extLst>
          </p:cNvPr>
          <p:cNvCxnSpPr>
            <a:cxnSpLocks/>
          </p:cNvCxnSpPr>
          <p:nvPr/>
        </p:nvCxnSpPr>
        <p:spPr>
          <a:xfrm>
            <a:off x="7708491" y="2135115"/>
            <a:ext cx="0" cy="3686771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lg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Пряма зі стрілкою 438">
            <a:extLst>
              <a:ext uri="{FF2B5EF4-FFF2-40B4-BE49-F238E27FC236}">
                <a16:creationId xmlns:a16="http://schemas.microsoft.com/office/drawing/2014/main" id="{5A693E13-6B79-4C40-0524-07F839CC71BE}"/>
              </a:ext>
            </a:extLst>
          </p:cNvPr>
          <p:cNvCxnSpPr>
            <a:cxnSpLocks/>
          </p:cNvCxnSpPr>
          <p:nvPr/>
        </p:nvCxnSpPr>
        <p:spPr>
          <a:xfrm>
            <a:off x="7708491" y="5821886"/>
            <a:ext cx="0" cy="713018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lg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Пряма зі стрілкою 440">
            <a:extLst>
              <a:ext uri="{FF2B5EF4-FFF2-40B4-BE49-F238E27FC236}">
                <a16:creationId xmlns:a16="http://schemas.microsoft.com/office/drawing/2014/main" id="{030DBCC1-D069-52C5-5A96-94A1AEFB2B56}"/>
              </a:ext>
            </a:extLst>
          </p:cNvPr>
          <p:cNvCxnSpPr>
            <a:cxnSpLocks/>
          </p:cNvCxnSpPr>
          <p:nvPr/>
        </p:nvCxnSpPr>
        <p:spPr>
          <a:xfrm>
            <a:off x="7698659" y="1653960"/>
            <a:ext cx="0" cy="45686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lg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3" name="TextBox 442">
            <a:extLst>
              <a:ext uri="{FF2B5EF4-FFF2-40B4-BE49-F238E27FC236}">
                <a16:creationId xmlns:a16="http://schemas.microsoft.com/office/drawing/2014/main" id="{069AAF6C-12A9-9B4D-364F-FD636D6B6033}"/>
              </a:ext>
            </a:extLst>
          </p:cNvPr>
          <p:cNvSpPr txBox="1"/>
          <p:nvPr/>
        </p:nvSpPr>
        <p:spPr>
          <a:xfrm>
            <a:off x="7737197" y="3747450"/>
            <a:ext cx="5693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3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uk-UA" sz="3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4" name="TextBox 443">
            <a:extLst>
              <a:ext uri="{FF2B5EF4-FFF2-40B4-BE49-F238E27FC236}">
                <a16:creationId xmlns:a16="http://schemas.microsoft.com/office/drawing/2014/main" id="{B50DB656-03AC-BC5C-3058-E98409EED529}"/>
              </a:ext>
            </a:extLst>
          </p:cNvPr>
          <p:cNvSpPr txBox="1"/>
          <p:nvPr/>
        </p:nvSpPr>
        <p:spPr>
          <a:xfrm>
            <a:off x="7765508" y="1587600"/>
            <a:ext cx="10951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l-G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39 </a:t>
            </a:r>
            <a:r>
              <a:rPr lang="el-G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endParaRPr lang="uk-UA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5" name="TextBox 444">
            <a:extLst>
              <a:ext uri="{FF2B5EF4-FFF2-40B4-BE49-F238E27FC236}">
                <a16:creationId xmlns:a16="http://schemas.microsoft.com/office/drawing/2014/main" id="{6E3FE018-D47F-93E6-C144-C03CF0E98B1D}"/>
              </a:ext>
            </a:extLst>
          </p:cNvPr>
          <p:cNvSpPr txBox="1"/>
          <p:nvPr/>
        </p:nvSpPr>
        <p:spPr>
          <a:xfrm>
            <a:off x="7758998" y="5906716"/>
            <a:ext cx="10951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7.75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endParaRPr lang="uk-UA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6" name="Овал 445">
            <a:extLst>
              <a:ext uri="{FF2B5EF4-FFF2-40B4-BE49-F238E27FC236}">
                <a16:creationId xmlns:a16="http://schemas.microsoft.com/office/drawing/2014/main" id="{0818A385-FB68-2FD4-564E-EA8AC4900495}"/>
              </a:ext>
            </a:extLst>
          </p:cNvPr>
          <p:cNvSpPr/>
          <p:nvPr/>
        </p:nvSpPr>
        <p:spPr>
          <a:xfrm>
            <a:off x="5913476" y="3106016"/>
            <a:ext cx="163858" cy="16385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47" name="Овал 446">
            <a:extLst>
              <a:ext uri="{FF2B5EF4-FFF2-40B4-BE49-F238E27FC236}">
                <a16:creationId xmlns:a16="http://schemas.microsoft.com/office/drawing/2014/main" id="{B1305772-4450-E710-2B9E-D4D58F6F511F}"/>
              </a:ext>
            </a:extLst>
          </p:cNvPr>
          <p:cNvSpPr>
            <a:spLocks noChangeAspect="1"/>
          </p:cNvSpPr>
          <p:nvPr/>
        </p:nvSpPr>
        <p:spPr>
          <a:xfrm>
            <a:off x="5887405" y="3431525"/>
            <a:ext cx="216000" cy="216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48" name="Овал 447">
            <a:extLst>
              <a:ext uri="{FF2B5EF4-FFF2-40B4-BE49-F238E27FC236}">
                <a16:creationId xmlns:a16="http://schemas.microsoft.com/office/drawing/2014/main" id="{19C6694F-4C58-931D-9271-47CED288AC84}"/>
              </a:ext>
            </a:extLst>
          </p:cNvPr>
          <p:cNvSpPr>
            <a:spLocks noChangeAspect="1"/>
          </p:cNvSpPr>
          <p:nvPr/>
        </p:nvSpPr>
        <p:spPr>
          <a:xfrm>
            <a:off x="5905405" y="3809176"/>
            <a:ext cx="180000" cy="180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49" name="TextBox 448">
            <a:extLst>
              <a:ext uri="{FF2B5EF4-FFF2-40B4-BE49-F238E27FC236}">
                <a16:creationId xmlns:a16="http://schemas.microsoft.com/office/drawing/2014/main" id="{B3AB2B05-2C2A-8A6E-CB8D-A788A4EE8DD5}"/>
              </a:ext>
            </a:extLst>
          </p:cNvPr>
          <p:cNvSpPr txBox="1"/>
          <p:nvPr/>
        </p:nvSpPr>
        <p:spPr>
          <a:xfrm>
            <a:off x="6225057" y="2867149"/>
            <a:ext cx="484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endParaRPr lang="uk-U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0" name="TextBox 449">
            <a:extLst>
              <a:ext uri="{FF2B5EF4-FFF2-40B4-BE49-F238E27FC236}">
                <a16:creationId xmlns:a16="http://schemas.microsoft.com/office/drawing/2014/main" id="{1981CB12-1068-29D2-6A60-C71CC8E29C2E}"/>
              </a:ext>
            </a:extLst>
          </p:cNvPr>
          <p:cNvSpPr txBox="1"/>
          <p:nvPr/>
        </p:nvSpPr>
        <p:spPr>
          <a:xfrm>
            <a:off x="6225057" y="3259345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</a:t>
            </a:r>
            <a:endParaRPr lang="uk-U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1" name="TextBox 450">
            <a:extLst>
              <a:ext uri="{FF2B5EF4-FFF2-40B4-BE49-F238E27FC236}">
                <a16:creationId xmlns:a16="http://schemas.microsoft.com/office/drawing/2014/main" id="{8834285C-9922-48AF-B6A7-CC4811097BBE}"/>
              </a:ext>
            </a:extLst>
          </p:cNvPr>
          <p:cNvSpPr txBox="1"/>
          <p:nvPr/>
        </p:nvSpPr>
        <p:spPr>
          <a:xfrm>
            <a:off x="6243959" y="3631297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uk-U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52" name="Рисунок 451">
            <a:extLst>
              <a:ext uri="{FF2B5EF4-FFF2-40B4-BE49-F238E27FC236}">
                <a16:creationId xmlns:a16="http://schemas.microsoft.com/office/drawing/2014/main" id="{B0003282-3512-27DC-6D08-E07154D93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7261" y="714373"/>
            <a:ext cx="330358" cy="824406"/>
          </a:xfrm>
          <a:prstGeom prst="rect">
            <a:avLst/>
          </a:prstGeom>
        </p:spPr>
      </p:pic>
      <p:pic>
        <p:nvPicPr>
          <p:cNvPr id="453" name="Рисунок 452">
            <a:extLst>
              <a:ext uri="{FF2B5EF4-FFF2-40B4-BE49-F238E27FC236}">
                <a16:creationId xmlns:a16="http://schemas.microsoft.com/office/drawing/2014/main" id="{45B3EA98-CE75-1EA7-D6B6-C38FFBACE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6329" y="714373"/>
            <a:ext cx="330358" cy="824406"/>
          </a:xfrm>
          <a:prstGeom prst="rect">
            <a:avLst/>
          </a:prstGeom>
        </p:spPr>
      </p:pic>
      <p:pic>
        <p:nvPicPr>
          <p:cNvPr id="454" name="Рисунок 453">
            <a:extLst>
              <a:ext uri="{FF2B5EF4-FFF2-40B4-BE49-F238E27FC236}">
                <a16:creationId xmlns:a16="http://schemas.microsoft.com/office/drawing/2014/main" id="{74A94FE9-46D0-8B12-3A56-56C43A27E9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5397" y="714373"/>
            <a:ext cx="330358" cy="824406"/>
          </a:xfrm>
          <a:prstGeom prst="rect">
            <a:avLst/>
          </a:prstGeom>
        </p:spPr>
      </p:pic>
      <p:pic>
        <p:nvPicPr>
          <p:cNvPr id="455" name="Рисунок 454">
            <a:extLst>
              <a:ext uri="{FF2B5EF4-FFF2-40B4-BE49-F238E27FC236}">
                <a16:creationId xmlns:a16="http://schemas.microsoft.com/office/drawing/2014/main" id="{EB4FBEF9-4EBF-20C4-9F3F-825361C6F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4464" y="714373"/>
            <a:ext cx="330358" cy="824406"/>
          </a:xfrm>
          <a:prstGeom prst="rect">
            <a:avLst/>
          </a:prstGeom>
        </p:spPr>
      </p:pic>
      <p:sp>
        <p:nvSpPr>
          <p:cNvPr id="456" name="TextBox 455">
            <a:extLst>
              <a:ext uri="{FF2B5EF4-FFF2-40B4-BE49-F238E27FC236}">
                <a16:creationId xmlns:a16="http://schemas.microsoft.com/office/drawing/2014/main" id="{D68F6DC5-8910-ED1E-0224-62A7602FC050}"/>
              </a:ext>
            </a:extLst>
          </p:cNvPr>
          <p:cNvSpPr txBox="1"/>
          <p:nvPr/>
        </p:nvSpPr>
        <p:spPr>
          <a:xfrm>
            <a:off x="3962766" y="500828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endParaRPr lang="uk-UA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58" name="Рисунок 457">
            <a:extLst>
              <a:ext uri="{FF2B5EF4-FFF2-40B4-BE49-F238E27FC236}">
                <a16:creationId xmlns:a16="http://schemas.microsoft.com/office/drawing/2014/main" id="{A1741B51-7757-666A-7284-09071313AA36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861" y="683078"/>
            <a:ext cx="331797" cy="828000"/>
          </a:xfrm>
          <a:prstGeom prst="rect">
            <a:avLst/>
          </a:prstGeom>
        </p:spPr>
      </p:pic>
      <p:pic>
        <p:nvPicPr>
          <p:cNvPr id="459" name="Рисунок 458">
            <a:extLst>
              <a:ext uri="{FF2B5EF4-FFF2-40B4-BE49-F238E27FC236}">
                <a16:creationId xmlns:a16="http://schemas.microsoft.com/office/drawing/2014/main" id="{39ADC6B1-E3F4-D890-370C-9474BECC0977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5273" y="683078"/>
            <a:ext cx="331797" cy="828000"/>
          </a:xfrm>
          <a:prstGeom prst="rect">
            <a:avLst/>
          </a:prstGeom>
        </p:spPr>
      </p:pic>
      <p:pic>
        <p:nvPicPr>
          <p:cNvPr id="460" name="Рисунок 459">
            <a:extLst>
              <a:ext uri="{FF2B5EF4-FFF2-40B4-BE49-F238E27FC236}">
                <a16:creationId xmlns:a16="http://schemas.microsoft.com/office/drawing/2014/main" id="{EB2C655D-81E8-6D6A-B2DF-84AE67A9CF6F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2449" y="683078"/>
            <a:ext cx="331797" cy="828000"/>
          </a:xfrm>
          <a:prstGeom prst="rect">
            <a:avLst/>
          </a:prstGeom>
        </p:spPr>
      </p:pic>
      <p:pic>
        <p:nvPicPr>
          <p:cNvPr id="461" name="Рисунок 460">
            <a:extLst>
              <a:ext uri="{FF2B5EF4-FFF2-40B4-BE49-F238E27FC236}">
                <a16:creationId xmlns:a16="http://schemas.microsoft.com/office/drawing/2014/main" id="{2EFAA775-98BF-6FC8-E36A-4FCE1FC10246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1037" y="683078"/>
            <a:ext cx="331797" cy="828000"/>
          </a:xfrm>
          <a:prstGeom prst="rect">
            <a:avLst/>
          </a:prstGeom>
        </p:spPr>
      </p:pic>
      <p:sp>
        <p:nvSpPr>
          <p:cNvPr id="462" name="TextBox 461">
            <a:extLst>
              <a:ext uri="{FF2B5EF4-FFF2-40B4-BE49-F238E27FC236}">
                <a16:creationId xmlns:a16="http://schemas.microsoft.com/office/drawing/2014/main" id="{0E6137D5-AEAD-FEDE-58F0-4F70780A4CFE}"/>
              </a:ext>
            </a:extLst>
          </p:cNvPr>
          <p:cNvSpPr txBox="1"/>
          <p:nvPr/>
        </p:nvSpPr>
        <p:spPr>
          <a:xfrm>
            <a:off x="1906648" y="76160"/>
            <a:ext cx="14718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AM1.5G</a:t>
            </a:r>
            <a:endParaRPr lang="uk-UA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3" name="TextBox 462">
            <a:extLst>
              <a:ext uri="{FF2B5EF4-FFF2-40B4-BE49-F238E27FC236}">
                <a16:creationId xmlns:a16="http://schemas.microsoft.com/office/drawing/2014/main" id="{6107C432-CF43-2544-A3A0-7106B06C044F}"/>
              </a:ext>
            </a:extLst>
          </p:cNvPr>
          <p:cNvSpPr txBox="1"/>
          <p:nvPr/>
        </p:nvSpPr>
        <p:spPr>
          <a:xfrm>
            <a:off x="5233454" y="66853"/>
            <a:ext cx="12715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940 nm</a:t>
            </a:r>
            <a:endParaRPr lang="uk-UA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36288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46</Words>
  <Application>Microsoft Office PowerPoint</Application>
  <PresentationFormat>Широкий екран</PresentationFormat>
  <Paragraphs>19</Paragraphs>
  <Slides>1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Тема Office</vt:lpstr>
      <vt:lpstr>Презентація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я</dc:creator>
  <cp:lastModifiedBy>я</cp:lastModifiedBy>
  <cp:revision>5</cp:revision>
  <dcterms:created xsi:type="dcterms:W3CDTF">2024-05-01T18:57:14Z</dcterms:created>
  <dcterms:modified xsi:type="dcterms:W3CDTF">2024-05-01T20:01:35Z</dcterms:modified>
</cp:coreProperties>
</file>