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DFF"/>
    <a:srgbClr val="ECB7FF"/>
    <a:srgbClr val="FFFFCC"/>
    <a:srgbClr val="00B0F0"/>
    <a:srgbClr val="FFAFAF"/>
    <a:srgbClr val="FFD5D5"/>
    <a:srgbClr val="B4C7E7"/>
    <a:srgbClr val="0099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03.03.2025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9" Type="http://schemas.openxmlformats.org/officeDocument/2006/relationships/image" Target="../media/image28.wmf"/><Relationship Id="rId21" Type="http://schemas.openxmlformats.org/officeDocument/2006/relationships/oleObject" Target="../embeddings/oleObject3.bin"/><Relationship Id="rId34" Type="http://schemas.openxmlformats.org/officeDocument/2006/relationships/oleObject" Target="../embeddings/oleObject9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5.bin"/><Relationship Id="rId33" Type="http://schemas.openxmlformats.org/officeDocument/2006/relationships/image" Target="../media/image24.jpg"/><Relationship Id="rId38" Type="http://schemas.openxmlformats.org/officeDocument/2006/relationships/oleObject" Target="../embeddings/oleObject10.bin"/><Relationship Id="rId2" Type="http://schemas.openxmlformats.org/officeDocument/2006/relationships/image" Target="../media/image1.png"/><Relationship Id="rId16" Type="http://schemas.openxmlformats.org/officeDocument/2006/relationships/image" Target="../media/image15.webp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oleObject" Target="../embeddings/oleObject4.bin"/><Relationship Id="rId28" Type="http://schemas.openxmlformats.org/officeDocument/2006/relationships/image" Target="../media/image21.wmf"/><Relationship Id="rId36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oleObject" Target="../embeddings/oleObject2.bin"/><Relationship Id="rId31" Type="http://schemas.openxmlformats.org/officeDocument/2006/relationships/oleObject" Target="../embeddings/oleObject8.bin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6.bin"/><Relationship Id="rId30" Type="http://schemas.openxmlformats.org/officeDocument/2006/relationships/image" Target="../media/image22.wmf"/><Relationship Id="rId35" Type="http://schemas.openxmlformats.org/officeDocument/2006/relationships/image" Target="../media/image25.wmf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36.wmf"/><Relationship Id="rId18" Type="http://schemas.openxmlformats.org/officeDocument/2006/relationships/image" Target="../media/image39.wmf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33.png"/><Relationship Id="rId12" Type="http://schemas.openxmlformats.org/officeDocument/2006/relationships/oleObject" Target="../embeddings/oleObject13.bin"/><Relationship Id="rId17" Type="http://schemas.openxmlformats.org/officeDocument/2006/relationships/oleObject" Target="../embeddings/oleObject15.bin"/><Relationship Id="rId2" Type="http://schemas.openxmlformats.org/officeDocument/2006/relationships/image" Target="../media/image30.png"/><Relationship Id="rId16" Type="http://schemas.openxmlformats.org/officeDocument/2006/relationships/image" Target="../media/image38.png"/><Relationship Id="rId20" Type="http://schemas.openxmlformats.org/officeDocument/2006/relationships/image" Target="../media/image4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wmf"/><Relationship Id="rId5" Type="http://schemas.openxmlformats.org/officeDocument/2006/relationships/image" Target="../media/image31.png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12.bin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6.png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14.bin"/><Relationship Id="rId22" Type="http://schemas.openxmlformats.org/officeDocument/2006/relationships/image" Target="../media/image4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39.wmf"/><Relationship Id="rId3" Type="http://schemas.openxmlformats.org/officeDocument/2006/relationships/image" Target="../media/image1.png"/><Relationship Id="rId21" Type="http://schemas.openxmlformats.org/officeDocument/2006/relationships/image" Target="../media/image36.wmf"/><Relationship Id="rId7" Type="http://schemas.openxmlformats.org/officeDocument/2006/relationships/image" Target="../media/image33.png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4.wmf"/><Relationship Id="rId25" Type="http://schemas.openxmlformats.org/officeDocument/2006/relationships/oleObject" Target="../embeddings/oleObject15.bin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43.wmf"/><Relationship Id="rId24" Type="http://schemas.openxmlformats.org/officeDocument/2006/relationships/image" Target="../media/image38.png"/><Relationship Id="rId5" Type="http://schemas.openxmlformats.org/officeDocument/2006/relationships/image" Target="../media/image31.png"/><Relationship Id="rId15" Type="http://schemas.openxmlformats.org/officeDocument/2006/relationships/image" Target="../media/image45.wmf"/><Relationship Id="rId23" Type="http://schemas.openxmlformats.org/officeDocument/2006/relationships/image" Target="../media/image37.wmf"/><Relationship Id="rId28" Type="http://schemas.openxmlformats.org/officeDocument/2006/relationships/image" Target="../media/image40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5.wmf"/><Relationship Id="rId4" Type="http://schemas.openxmlformats.org/officeDocument/2006/relationships/image" Target="../media/image6.png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4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Стрілка: угору 52">
            <a:extLst>
              <a:ext uri="{FF2B5EF4-FFF2-40B4-BE49-F238E27FC236}">
                <a16:creationId xmlns:a16="http://schemas.microsoft.com/office/drawing/2014/main" id="{BADCA7EE-EEC3-C20D-CD21-01F6914E6917}"/>
              </a:ext>
            </a:extLst>
          </p:cNvPr>
          <p:cNvSpPr/>
          <p:nvPr/>
        </p:nvSpPr>
        <p:spPr>
          <a:xfrm>
            <a:off x="9888440" y="1768999"/>
            <a:ext cx="304091" cy="2902644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8E299-56BC-C613-8F24-F997B727E091}"/>
              </a:ext>
            </a:extLst>
          </p:cNvPr>
          <p:cNvSpPr/>
          <p:nvPr/>
        </p:nvSpPr>
        <p:spPr>
          <a:xfrm>
            <a:off x="950417" y="312418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IV measuring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1E6532B-D8D3-9CC8-8B59-9C8F7811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0" y="939317"/>
            <a:ext cx="784316" cy="570543"/>
          </a:xfrm>
          <a:prstGeom prst="rect">
            <a:avLst/>
          </a:prstGeom>
        </p:spPr>
      </p:pic>
      <p:pic>
        <p:nvPicPr>
          <p:cNvPr id="7" name="Рисунок 10">
            <a:extLst>
              <a:ext uri="{FF2B5EF4-FFF2-40B4-BE49-F238E27FC236}">
                <a16:creationId xmlns:a16="http://schemas.microsoft.com/office/drawing/2014/main" id="{64859CCF-F20D-D168-21EB-08EC7903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10" y="954856"/>
            <a:ext cx="784316" cy="55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F166-353D-3674-818F-FF951DF2D164}"/>
              </a:ext>
            </a:extLst>
          </p:cNvPr>
          <p:cNvSpPr txBox="1"/>
          <p:nvPr/>
        </p:nvSpPr>
        <p:spPr>
          <a:xfrm>
            <a:off x="2573165" y="1415517"/>
            <a:ext cx="808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voltage</a:t>
            </a:r>
            <a:endParaRPr lang="ru-UA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FBB6A-281E-EEB6-493C-B71FF9B6C016}"/>
              </a:ext>
            </a:extLst>
          </p:cNvPr>
          <p:cNvSpPr txBox="1"/>
          <p:nvPr/>
        </p:nvSpPr>
        <p:spPr>
          <a:xfrm>
            <a:off x="2202747" y="868316"/>
            <a:ext cx="430887" cy="716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b="1" dirty="0"/>
              <a:t>current</a:t>
            </a:r>
            <a:endParaRPr lang="ru-UA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35D34-EB45-31F7-7BDB-1C8A7887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15" y="932454"/>
            <a:ext cx="339170" cy="289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EE6B46-B6B0-3877-0594-16FF7A4DE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29" y="1257410"/>
            <a:ext cx="214191" cy="2899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9FE29-AF0F-7782-525C-0D59DB2FF9DD}"/>
              </a:ext>
            </a:extLst>
          </p:cNvPr>
          <p:cNvSpPr/>
          <p:nvPr/>
        </p:nvSpPr>
        <p:spPr>
          <a:xfrm>
            <a:off x="950417" y="2541219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solar cell illumination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Рисунок 8">
            <a:extLst>
              <a:ext uri="{FF2B5EF4-FFF2-40B4-BE49-F238E27FC236}">
                <a16:creationId xmlns:a16="http://schemas.microsoft.com/office/drawing/2014/main" id="{AB5475BB-376C-1500-05FA-BAA312E33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36" y="3215543"/>
            <a:ext cx="459712" cy="465783"/>
          </a:xfrm>
          <a:prstGeom prst="rect">
            <a:avLst/>
          </a:prstGeom>
        </p:spPr>
      </p:pic>
      <p:pic>
        <p:nvPicPr>
          <p:cNvPr id="20" name="Рисунок 9">
            <a:extLst>
              <a:ext uri="{FF2B5EF4-FFF2-40B4-BE49-F238E27FC236}">
                <a16:creationId xmlns:a16="http://schemas.microsoft.com/office/drawing/2014/main" id="{663BB8A5-6838-58B3-D68F-433DC31DF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350" y="3289381"/>
            <a:ext cx="414338" cy="352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61F0E2-F0C6-8DDB-C2CC-0BEF1603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048" y="3488303"/>
            <a:ext cx="304091" cy="411666"/>
          </a:xfrm>
          <a:prstGeom prst="rect">
            <a:avLst/>
          </a:prstGeom>
        </p:spPr>
      </p:pic>
      <p:pic>
        <p:nvPicPr>
          <p:cNvPr id="18" name="Рисунок 9">
            <a:extLst>
              <a:ext uri="{FF2B5EF4-FFF2-40B4-BE49-F238E27FC236}">
                <a16:creationId xmlns:a16="http://schemas.microsoft.com/office/drawing/2014/main" id="{D4095CFE-1CD4-CB37-08F5-BD5BC26F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74141" y="2001709"/>
            <a:ext cx="414338" cy="352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EA78B1-0658-6223-C86A-350171FEB8B7}"/>
              </a:ext>
            </a:extLst>
          </p:cNvPr>
          <p:cNvSpPr/>
          <p:nvPr/>
        </p:nvSpPr>
        <p:spPr>
          <a:xfrm>
            <a:off x="4385933" y="305544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Isc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fitting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Рисунок 13">
            <a:extLst>
              <a:ext uri="{FF2B5EF4-FFF2-40B4-BE49-F238E27FC236}">
                <a16:creationId xmlns:a16="http://schemas.microsoft.com/office/drawing/2014/main" id="{AC57D902-0C4C-2A4D-7D09-F26689BBE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0260" y="870206"/>
            <a:ext cx="878623" cy="617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F7C896-CF2D-B404-A5FC-65ACA12DA641}"/>
              </a:ext>
            </a:extLst>
          </p:cNvPr>
          <p:cNvSpPr txBox="1"/>
          <p:nvPr/>
        </p:nvSpPr>
        <p:spPr>
          <a:xfrm>
            <a:off x="6066480" y="142239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time</a:t>
            </a:r>
            <a:endParaRPr lang="ru-UA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4847A-6E9B-1918-1B70-A48362939078}"/>
              </a:ext>
            </a:extLst>
          </p:cNvPr>
          <p:cNvSpPr txBox="1"/>
          <p:nvPr/>
        </p:nvSpPr>
        <p:spPr>
          <a:xfrm>
            <a:off x="5440407" y="683066"/>
            <a:ext cx="536942" cy="105285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600" b="1" dirty="0"/>
              <a:t>shot-circuit</a:t>
            </a:r>
          </a:p>
          <a:p>
            <a:pPr algn="ctr">
              <a:lnSpc>
                <a:spcPts val="1500"/>
              </a:lnSpc>
            </a:pPr>
            <a:r>
              <a:rPr lang="en-US" sz="1600" b="1" dirty="0"/>
              <a:t> current</a:t>
            </a:r>
            <a:endParaRPr lang="ru-UA" sz="16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817DD9-05F0-33AA-AEE7-22E99DFAD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527162" y="772440"/>
            <a:ext cx="703036" cy="4439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667669-BC4C-B9B1-DB49-FFB9F4E7A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5377" y="1216357"/>
            <a:ext cx="805578" cy="47516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96CAFD-D33B-1A17-9ABA-E2D3451AA8CE}"/>
              </a:ext>
            </a:extLst>
          </p:cNvPr>
          <p:cNvSpPr/>
          <p:nvPr/>
        </p:nvSpPr>
        <p:spPr>
          <a:xfrm>
            <a:off x="4299477" y="4852763"/>
            <a:ext cx="2745580" cy="14060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lamps’ characterization 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AB256F-1262-A3C0-5C46-86F6BD579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0882" y="5642248"/>
            <a:ext cx="708564" cy="515061"/>
          </a:xfrm>
          <a:prstGeom prst="rect">
            <a:avLst/>
          </a:prstGeom>
        </p:spPr>
      </p:pic>
      <p:pic>
        <p:nvPicPr>
          <p:cNvPr id="35" name="Рисунок 8">
            <a:extLst>
              <a:ext uri="{FF2B5EF4-FFF2-40B4-BE49-F238E27FC236}">
                <a16:creationId xmlns:a16="http://schemas.microsoft.com/office/drawing/2014/main" id="{4725EDF0-2C87-D965-4674-686C9E55F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02" y="5558141"/>
            <a:ext cx="632996" cy="64135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6333CE-AD45-A899-8A7A-268F689A02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0112" y="5641659"/>
            <a:ext cx="837094" cy="51565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B04FE0-95C6-6A55-8E11-370C29EB0AAE}"/>
              </a:ext>
            </a:extLst>
          </p:cNvPr>
          <p:cNvSpPr/>
          <p:nvPr/>
        </p:nvSpPr>
        <p:spPr>
          <a:xfrm>
            <a:off x="4385933" y="2555913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quantifying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ts val="3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decay 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271C21-4C6D-89E7-EC01-18D27313AE36}"/>
              </a:ext>
            </a:extLst>
          </p:cNvPr>
          <p:cNvSpPr txBox="1"/>
          <p:nvPr/>
        </p:nvSpPr>
        <p:spPr>
          <a:xfrm>
            <a:off x="4545377" y="3633311"/>
            <a:ext cx="165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Illumination time</a:t>
            </a:r>
            <a:endParaRPr lang="ru-UA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B31885-6411-0624-0E96-F841107D69D8}"/>
              </a:ext>
            </a:extLst>
          </p:cNvPr>
          <p:cNvSpPr txBox="1"/>
          <p:nvPr/>
        </p:nvSpPr>
        <p:spPr>
          <a:xfrm>
            <a:off x="4507219" y="3139844"/>
            <a:ext cx="383054" cy="4852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[Fe</a:t>
            </a:r>
            <a:r>
              <a:rPr lang="en-US" sz="1600" b="1" baseline="-25000" dirty="0"/>
              <a:t>i </a:t>
            </a:r>
            <a:r>
              <a:rPr lang="en-US" sz="1600" b="1" dirty="0"/>
              <a:t>]</a:t>
            </a:r>
            <a:endParaRPr lang="ru-UA" sz="160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737B6EA-2E38-78E7-F05E-A3CF8F6A2D9C}"/>
              </a:ext>
            </a:extLst>
          </p:cNvPr>
          <p:cNvSpPr/>
          <p:nvPr/>
        </p:nvSpPr>
        <p:spPr>
          <a:xfrm>
            <a:off x="8141877" y="2385091"/>
            <a:ext cx="3066896" cy="1514877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K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determination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226D06A-3D62-A32B-9DD6-41B62DAAEA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544" y="839193"/>
            <a:ext cx="793319" cy="679587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E8A2A8-C095-71DA-9FC4-9002C4AEBE8F}"/>
              </a:ext>
            </a:extLst>
          </p:cNvPr>
          <p:cNvSpPr/>
          <p:nvPr/>
        </p:nvSpPr>
        <p:spPr>
          <a:xfrm>
            <a:off x="8094794" y="4739148"/>
            <a:ext cx="3113979" cy="1591646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carrier generation rate estimation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6591D4-1E17-98CF-FCE3-21586D5E57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7180" y="5482631"/>
            <a:ext cx="755168" cy="5660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C3914EE-C707-9432-7114-F4FC7BE46A4C}"/>
              </a:ext>
            </a:extLst>
          </p:cNvPr>
          <p:cNvSpPr txBox="1"/>
          <p:nvPr/>
        </p:nvSpPr>
        <p:spPr>
          <a:xfrm>
            <a:off x="8440586" y="6025124"/>
            <a:ext cx="1171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wavelength</a:t>
            </a:r>
            <a:endParaRPr lang="ru-UA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E4EDF-3138-396E-92A0-5366ACC9AAB6}"/>
              </a:ext>
            </a:extLst>
          </p:cNvPr>
          <p:cNvSpPr txBox="1"/>
          <p:nvPr/>
        </p:nvSpPr>
        <p:spPr>
          <a:xfrm>
            <a:off x="8313233" y="5349813"/>
            <a:ext cx="383054" cy="8317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intensity</a:t>
            </a:r>
            <a:endParaRPr lang="ru-UA" sz="1600" b="1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94B637E-0132-4BA7-70FE-1C0B5128E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93" y="5511539"/>
            <a:ext cx="470950" cy="62763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270D8E-7AF3-48BA-ECBE-B8B77BD13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69" y="5668213"/>
            <a:ext cx="447346" cy="588613"/>
          </a:xfrm>
          <a:prstGeom prst="rect">
            <a:avLst/>
          </a:prstGeom>
        </p:spPr>
      </p:pic>
      <p:sp>
        <p:nvSpPr>
          <p:cNvPr id="57" name="Стрілка: угору 56">
            <a:extLst>
              <a:ext uri="{FF2B5EF4-FFF2-40B4-BE49-F238E27FC236}">
                <a16:creationId xmlns:a16="http://schemas.microsoft.com/office/drawing/2014/main" id="{13A770BB-0437-AF13-02E0-D55F4C796FF0}"/>
              </a:ext>
            </a:extLst>
          </p:cNvPr>
          <p:cNvSpPr/>
          <p:nvPr/>
        </p:nvSpPr>
        <p:spPr>
          <a:xfrm rot="16200000" flipV="1">
            <a:off x="3770939" y="61561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8" name="Об'єкт 57">
            <a:extLst>
              <a:ext uri="{FF2B5EF4-FFF2-40B4-BE49-F238E27FC236}">
                <a16:creationId xmlns:a16="http://schemas.microsoft.com/office/drawing/2014/main" id="{6FCFE98B-57B5-7DF9-8E82-EFB487092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43345"/>
              </p:ext>
            </p:extLst>
          </p:nvPr>
        </p:nvGraphicFramePr>
        <p:xfrm>
          <a:off x="3619778" y="348837"/>
          <a:ext cx="583617" cy="58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3040" imgH="203040" progId="Equation.DSMT4">
                  <p:embed/>
                </p:oleObj>
              </mc:Choice>
              <mc:Fallback>
                <p:oleObj name="Equation" r:id="rId17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19778" y="348837"/>
                        <a:ext cx="583617" cy="583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Стрілка: угору 62">
            <a:extLst>
              <a:ext uri="{FF2B5EF4-FFF2-40B4-BE49-F238E27FC236}">
                <a16:creationId xmlns:a16="http://schemas.microsoft.com/office/drawing/2014/main" id="{E3D1CE8A-8F62-9E1A-5F73-4AAA76F465A8}"/>
              </a:ext>
            </a:extLst>
          </p:cNvPr>
          <p:cNvSpPr/>
          <p:nvPr/>
        </p:nvSpPr>
        <p:spPr>
          <a:xfrm rot="16200000" flipV="1">
            <a:off x="3770939" y="282659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Стрілка: угору 63">
            <a:extLst>
              <a:ext uri="{FF2B5EF4-FFF2-40B4-BE49-F238E27FC236}">
                <a16:creationId xmlns:a16="http://schemas.microsoft.com/office/drawing/2014/main" id="{87494936-DB1F-32EA-42F7-16D4E6E55B70}"/>
              </a:ext>
            </a:extLst>
          </p:cNvPr>
          <p:cNvSpPr/>
          <p:nvPr/>
        </p:nvSpPr>
        <p:spPr>
          <a:xfrm rot="16200000" flipV="1">
            <a:off x="7385199" y="2630835"/>
            <a:ext cx="304091" cy="102923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Стрілка: угору 64">
            <a:extLst>
              <a:ext uri="{FF2B5EF4-FFF2-40B4-BE49-F238E27FC236}">
                <a16:creationId xmlns:a16="http://schemas.microsoft.com/office/drawing/2014/main" id="{967ABCE2-7F97-C302-0239-B8D8AA35F0B3}"/>
              </a:ext>
            </a:extLst>
          </p:cNvPr>
          <p:cNvSpPr/>
          <p:nvPr/>
        </p:nvSpPr>
        <p:spPr>
          <a:xfrm rot="16200000" flipV="1">
            <a:off x="7435294" y="5111176"/>
            <a:ext cx="304091" cy="889185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Стрілка: угору 65">
            <a:extLst>
              <a:ext uri="{FF2B5EF4-FFF2-40B4-BE49-F238E27FC236}">
                <a16:creationId xmlns:a16="http://schemas.microsoft.com/office/drawing/2014/main" id="{483A000B-75A0-DC3A-E038-9A3C26C24D25}"/>
              </a:ext>
            </a:extLst>
          </p:cNvPr>
          <p:cNvSpPr/>
          <p:nvPr/>
        </p:nvSpPr>
        <p:spPr>
          <a:xfrm>
            <a:off x="1920519" y="1779372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Стрілка: угору 66">
            <a:extLst>
              <a:ext uri="{FF2B5EF4-FFF2-40B4-BE49-F238E27FC236}">
                <a16:creationId xmlns:a16="http://schemas.microsoft.com/office/drawing/2014/main" id="{1273B2DF-9E2A-9B69-5393-D334EC4DC6D7}"/>
              </a:ext>
            </a:extLst>
          </p:cNvPr>
          <p:cNvSpPr/>
          <p:nvPr/>
        </p:nvSpPr>
        <p:spPr>
          <a:xfrm flipV="1">
            <a:off x="5414750" y="1769540"/>
            <a:ext cx="304091" cy="729364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Стрілка: угору 67">
            <a:extLst>
              <a:ext uri="{FF2B5EF4-FFF2-40B4-BE49-F238E27FC236}">
                <a16:creationId xmlns:a16="http://schemas.microsoft.com/office/drawing/2014/main" id="{40F1305C-ADE4-A585-4610-69CECEF632E0}"/>
              </a:ext>
            </a:extLst>
          </p:cNvPr>
          <p:cNvSpPr/>
          <p:nvPr/>
        </p:nvSpPr>
        <p:spPr>
          <a:xfrm>
            <a:off x="8730673" y="3971677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Стрілка: угору 68">
            <a:extLst>
              <a:ext uri="{FF2B5EF4-FFF2-40B4-BE49-F238E27FC236}">
                <a16:creationId xmlns:a16="http://schemas.microsoft.com/office/drawing/2014/main" id="{68313FAF-3AC5-D851-C49C-31642E1B0E6C}"/>
              </a:ext>
            </a:extLst>
          </p:cNvPr>
          <p:cNvSpPr/>
          <p:nvPr/>
        </p:nvSpPr>
        <p:spPr>
          <a:xfrm>
            <a:off x="5444786" y="4054167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70" name="Об'єкт 69">
            <a:extLst>
              <a:ext uri="{FF2B5EF4-FFF2-40B4-BE49-F238E27FC236}">
                <a16:creationId xmlns:a16="http://schemas.microsoft.com/office/drawing/2014/main" id="{E8E78B1E-93E9-375D-11CF-2F000D9D5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6358"/>
              </p:ext>
            </p:extLst>
          </p:nvPr>
        </p:nvGraphicFramePr>
        <p:xfrm>
          <a:off x="3559175" y="1136650"/>
          <a:ext cx="654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203040" progId="Equation.DSMT4">
                  <p:embed/>
                </p:oleObj>
              </mc:Choice>
              <mc:Fallback>
                <p:oleObj name="Equation" r:id="rId19" imgW="22860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59175" y="1136650"/>
                        <a:ext cx="6540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'єкт 70">
            <a:extLst>
              <a:ext uri="{FF2B5EF4-FFF2-40B4-BE49-F238E27FC236}">
                <a16:creationId xmlns:a16="http://schemas.microsoft.com/office/drawing/2014/main" id="{953B1ED6-72CA-9F9E-4F0B-FC42864FF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76633"/>
              </p:ext>
            </p:extLst>
          </p:nvPr>
        </p:nvGraphicFramePr>
        <p:xfrm>
          <a:off x="3683000" y="2466975"/>
          <a:ext cx="438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83000" y="2466975"/>
                        <a:ext cx="4381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'єкт 71">
            <a:extLst>
              <a:ext uri="{FF2B5EF4-FFF2-40B4-BE49-F238E27FC236}">
                <a16:creationId xmlns:a16="http://schemas.microsoft.com/office/drawing/2014/main" id="{F40D5DFB-6F4B-8702-838B-2493A2091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3992"/>
              </p:ext>
            </p:extLst>
          </p:nvPr>
        </p:nvGraphicFramePr>
        <p:xfrm>
          <a:off x="4844452" y="4110275"/>
          <a:ext cx="620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15640" imgH="203040" progId="Equation.DSMT4">
                  <p:embed/>
                </p:oleObj>
              </mc:Choice>
              <mc:Fallback>
                <p:oleObj name="Equation" r:id="rId23" imgW="215640" imgH="2030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44452" y="4110275"/>
                        <a:ext cx="6207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'єкт 72">
            <a:extLst>
              <a:ext uri="{FF2B5EF4-FFF2-40B4-BE49-F238E27FC236}">
                <a16:creationId xmlns:a16="http://schemas.microsoft.com/office/drawing/2014/main" id="{715936D5-7305-5C92-BD7C-68AA5D85D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76007"/>
              </p:ext>
            </p:extLst>
          </p:nvPr>
        </p:nvGraphicFramePr>
        <p:xfrm>
          <a:off x="7104956" y="4912182"/>
          <a:ext cx="1018530" cy="52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93480" imgH="203040" progId="Equation.DSMT4">
                  <p:embed/>
                </p:oleObj>
              </mc:Choice>
              <mc:Fallback>
                <p:oleObj name="Equation" r:id="rId25" imgW="393480" imgH="20304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04956" y="4912182"/>
                        <a:ext cx="1018530" cy="525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'єкт 73">
            <a:extLst>
              <a:ext uri="{FF2B5EF4-FFF2-40B4-BE49-F238E27FC236}">
                <a16:creationId xmlns:a16="http://schemas.microsoft.com/office/drawing/2014/main" id="{6203659A-B9EF-DE16-84A0-1D928ED1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31804"/>
              </p:ext>
            </p:extLst>
          </p:nvPr>
        </p:nvGraphicFramePr>
        <p:xfrm>
          <a:off x="5748877" y="1846263"/>
          <a:ext cx="8763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560" imgH="215640" progId="Equation.DSMT4">
                  <p:embed/>
                </p:oleObj>
              </mc:Choice>
              <mc:Fallback>
                <p:oleObj name="Equation" r:id="rId27" imgW="304560" imgH="2156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48877" y="1846263"/>
                        <a:ext cx="87630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'єкт 74">
            <a:extLst>
              <a:ext uri="{FF2B5EF4-FFF2-40B4-BE49-F238E27FC236}">
                <a16:creationId xmlns:a16="http://schemas.microsoft.com/office/drawing/2014/main" id="{42DE4257-22A6-32D8-1E01-9A5DD52DB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77270"/>
              </p:ext>
            </p:extLst>
          </p:nvPr>
        </p:nvGraphicFramePr>
        <p:xfrm>
          <a:off x="7235541" y="2488229"/>
          <a:ext cx="5476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90440" imgH="228600" progId="Equation.DSMT4">
                  <p:embed/>
                </p:oleObj>
              </mc:Choice>
              <mc:Fallback>
                <p:oleObj name="Equation" r:id="rId29" imgW="190440" imgH="22860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235541" y="2488229"/>
                        <a:ext cx="547688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'єкт 75">
            <a:extLst>
              <a:ext uri="{FF2B5EF4-FFF2-40B4-BE49-F238E27FC236}">
                <a16:creationId xmlns:a16="http://schemas.microsoft.com/office/drawing/2014/main" id="{0BB84D42-5CB4-0204-3576-4A5A61208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660329"/>
              </p:ext>
            </p:extLst>
          </p:nvPr>
        </p:nvGraphicFramePr>
        <p:xfrm>
          <a:off x="9154641" y="4148130"/>
          <a:ext cx="4381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52280" imgH="164880" progId="Equation.DSMT4">
                  <p:embed/>
                </p:oleObj>
              </mc:Choice>
              <mc:Fallback>
                <p:oleObj name="Equation" r:id="rId31" imgW="152280" imgH="164880" progId="Equation.DSMT4">
                  <p:embed/>
                  <p:pic>
                    <p:nvPicPr>
                      <p:cNvPr id="75" name="Об'єкт 74">
                        <a:extLst>
                          <a:ext uri="{FF2B5EF4-FFF2-40B4-BE49-F238E27FC236}">
                            <a16:creationId xmlns:a16="http://schemas.microsoft.com/office/drawing/2014/main" id="{42DE4257-22A6-32D8-1E01-9A5DD52DB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154641" y="4148130"/>
                        <a:ext cx="438150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A174A256-E53A-F6C3-C00D-0FD86916CCE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7" y="3329151"/>
            <a:ext cx="962559" cy="445986"/>
          </a:xfrm>
          <a:prstGeom prst="rect">
            <a:avLst/>
          </a:prstGeom>
        </p:spPr>
      </p:pic>
      <p:sp>
        <p:nvSpPr>
          <p:cNvPr id="4" name="Rectangle: Rounded Corners 45">
            <a:extLst>
              <a:ext uri="{FF2B5EF4-FFF2-40B4-BE49-F238E27FC236}">
                <a16:creationId xmlns:a16="http://schemas.microsoft.com/office/drawing/2014/main" id="{1385E9FE-9F8F-9D46-034F-82776E99FFCF}"/>
              </a:ext>
            </a:extLst>
          </p:cNvPr>
          <p:cNvSpPr/>
          <p:nvPr/>
        </p:nvSpPr>
        <p:spPr>
          <a:xfrm>
            <a:off x="8094795" y="287367"/>
            <a:ext cx="2995992" cy="1424189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Стрілка: угору 12">
            <a:extLst>
              <a:ext uri="{FF2B5EF4-FFF2-40B4-BE49-F238E27FC236}">
                <a16:creationId xmlns:a16="http://schemas.microsoft.com/office/drawing/2014/main" id="{C08B6DBE-9076-E0D2-78BC-0ECBB03A7C29}"/>
              </a:ext>
            </a:extLst>
          </p:cNvPr>
          <p:cNvSpPr/>
          <p:nvPr/>
        </p:nvSpPr>
        <p:spPr>
          <a:xfrm>
            <a:off x="8709927" y="1779061"/>
            <a:ext cx="304091" cy="547277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14" name="Об'єкт 13">
            <a:extLst>
              <a:ext uri="{FF2B5EF4-FFF2-40B4-BE49-F238E27FC236}">
                <a16:creationId xmlns:a16="http://schemas.microsoft.com/office/drawing/2014/main" id="{DBFA31E2-86E2-41F7-1F83-6DF22378C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50037"/>
              </p:ext>
            </p:extLst>
          </p:nvPr>
        </p:nvGraphicFramePr>
        <p:xfrm>
          <a:off x="9087542" y="1868040"/>
          <a:ext cx="4746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880" imgH="152280" progId="Equation.DSMT4">
                  <p:embed/>
                </p:oleObj>
              </mc:Choice>
              <mc:Fallback>
                <p:oleObj name="Equation" r:id="rId34" imgW="164880" imgH="152280" progId="Equation.DSMT4">
                  <p:embed/>
                  <p:pic>
                    <p:nvPicPr>
                      <p:cNvPr id="76" name="Об'єкт 75">
                        <a:extLst>
                          <a:ext uri="{FF2B5EF4-FFF2-40B4-BE49-F238E27FC236}">
                            <a16:creationId xmlns:a16="http://schemas.microsoft.com/office/drawing/2014/main" id="{0BB84D42-5CB4-0204-3576-4A5A61208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087542" y="1868040"/>
                        <a:ext cx="47466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вал 14">
            <a:extLst>
              <a:ext uri="{FF2B5EF4-FFF2-40B4-BE49-F238E27FC236}">
                <a16:creationId xmlns:a16="http://schemas.microsoft.com/office/drawing/2014/main" id="{14AA5143-0875-0D86-D032-355B16196EB4}"/>
              </a:ext>
            </a:extLst>
          </p:cNvPr>
          <p:cNvSpPr/>
          <p:nvPr/>
        </p:nvSpPr>
        <p:spPr>
          <a:xfrm>
            <a:off x="1078140" y="2641088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1B525DF-B590-EB6C-0B38-7DB41E76018D}"/>
              </a:ext>
            </a:extLst>
          </p:cNvPr>
          <p:cNvSpPr/>
          <p:nvPr/>
        </p:nvSpPr>
        <p:spPr>
          <a:xfrm>
            <a:off x="1065850" y="404671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B6D8F97-5A47-8CF7-7E52-3AA1AE83689C}"/>
              </a:ext>
            </a:extLst>
          </p:cNvPr>
          <p:cNvSpPr/>
          <p:nvPr/>
        </p:nvSpPr>
        <p:spPr>
          <a:xfrm>
            <a:off x="4536708" y="404671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EC0BBE1-4629-C3A2-1697-DECF99C360D7}"/>
              </a:ext>
            </a:extLst>
          </p:cNvPr>
          <p:cNvSpPr/>
          <p:nvPr/>
        </p:nvSpPr>
        <p:spPr>
          <a:xfrm>
            <a:off x="4507219" y="2672850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87AB5A2-E269-3A2B-BCA7-78BD98C9864C}"/>
              </a:ext>
            </a:extLst>
          </p:cNvPr>
          <p:cNvSpPr/>
          <p:nvPr/>
        </p:nvSpPr>
        <p:spPr>
          <a:xfrm>
            <a:off x="4418721" y="4939054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C667608-3865-26AA-F255-6341202A183D}"/>
              </a:ext>
            </a:extLst>
          </p:cNvPr>
          <p:cNvSpPr/>
          <p:nvPr/>
        </p:nvSpPr>
        <p:spPr>
          <a:xfrm>
            <a:off x="8222828" y="4873718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BCAE396-91A4-BFE2-9DA9-4E67505ED8C4}"/>
              </a:ext>
            </a:extLst>
          </p:cNvPr>
          <p:cNvSpPr/>
          <p:nvPr/>
        </p:nvSpPr>
        <p:spPr>
          <a:xfrm>
            <a:off x="8238903" y="404671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9EBFE7A2-6853-688D-3DF8-BEFA7336E1F4}"/>
              </a:ext>
            </a:extLst>
          </p:cNvPr>
          <p:cNvSpPr/>
          <p:nvPr/>
        </p:nvSpPr>
        <p:spPr>
          <a:xfrm>
            <a:off x="8316907" y="2432749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84A895-9A08-7B3E-956D-0F21AF75E935}"/>
              </a:ext>
            </a:extLst>
          </p:cNvPr>
          <p:cNvSpPr txBox="1"/>
          <p:nvPr/>
        </p:nvSpPr>
        <p:spPr>
          <a:xfrm>
            <a:off x="8152092" y="668956"/>
            <a:ext cx="195042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depends on light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uk-UA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1923EE3-3799-B6EA-C199-47248CCD463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917608" y="2730103"/>
            <a:ext cx="1254344" cy="90107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8FEED12-99A8-B546-007D-EE55182ED0D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933984" y="3037502"/>
            <a:ext cx="933225" cy="6639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CF6EB7E-EB4B-32B3-8330-90231246CD02}"/>
              </a:ext>
            </a:extLst>
          </p:cNvPr>
          <p:cNvSpPr txBox="1"/>
          <p:nvPr/>
        </p:nvSpPr>
        <p:spPr>
          <a:xfrm>
            <a:off x="8577828" y="3616760"/>
            <a:ext cx="2124716" cy="28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600" b="1" dirty="0"/>
              <a:t>carrier generation rate</a:t>
            </a:r>
            <a:endParaRPr lang="ru-UA" sz="1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97EC6-D836-D202-0947-F1A484D2E5BC}"/>
              </a:ext>
            </a:extLst>
          </p:cNvPr>
          <p:cNvSpPr txBox="1"/>
          <p:nvPr/>
        </p:nvSpPr>
        <p:spPr>
          <a:xfrm>
            <a:off x="8315769" y="2666413"/>
            <a:ext cx="524118" cy="12178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 err="1"/>
              <a:t>dsissosiation</a:t>
            </a:r>
            <a:endParaRPr lang="en-US" sz="1600" b="1" dirty="0"/>
          </a:p>
          <a:p>
            <a:pPr algn="ctr">
              <a:lnSpc>
                <a:spcPts val="1100"/>
              </a:lnSpc>
            </a:pPr>
            <a:r>
              <a:rPr lang="en-US" sz="1600" b="1" dirty="0"/>
              <a:t> rate</a:t>
            </a:r>
            <a:endParaRPr lang="ru-UA" sz="1600" b="1" dirty="0"/>
          </a:p>
        </p:txBody>
      </p:sp>
      <p:graphicFrame>
        <p:nvGraphicFramePr>
          <p:cNvPr id="54" name="Об'єкт 53">
            <a:extLst>
              <a:ext uri="{FF2B5EF4-FFF2-40B4-BE49-F238E27FC236}">
                <a16:creationId xmlns:a16="http://schemas.microsoft.com/office/drawing/2014/main" id="{FD89BB86-5236-20CE-E992-E3EE63ACD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535710"/>
              </p:ext>
            </p:extLst>
          </p:nvPr>
        </p:nvGraphicFramePr>
        <p:xfrm>
          <a:off x="10149330" y="1775524"/>
          <a:ext cx="13144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57200" imgH="228600" progId="Equation.DSMT4">
                  <p:embed/>
                </p:oleObj>
              </mc:Choice>
              <mc:Fallback>
                <p:oleObj name="Equation" r:id="rId38" imgW="457200" imgH="228600" progId="Equation.DSMT4">
                  <p:embed/>
                  <p:pic>
                    <p:nvPicPr>
                      <p:cNvPr id="14" name="Об'єкт 13">
                        <a:extLst>
                          <a:ext uri="{FF2B5EF4-FFF2-40B4-BE49-F238E27FC236}">
                            <a16:creationId xmlns:a16="http://schemas.microsoft.com/office/drawing/2014/main" id="{DBFA31E2-86E2-41F7-1F83-6DF22378C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149330" y="1775524"/>
                        <a:ext cx="131445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23FC2D-19E5-C22E-8FD9-1D6C33041B6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336536" y="2933787"/>
            <a:ext cx="745169" cy="5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Стрілка: вигнута 1064">
            <a:extLst>
              <a:ext uri="{FF2B5EF4-FFF2-40B4-BE49-F238E27FC236}">
                <a16:creationId xmlns:a16="http://schemas.microsoft.com/office/drawing/2014/main" id="{2ECB93C8-518F-875C-521D-9DCBB888C116}"/>
              </a:ext>
            </a:extLst>
          </p:cNvPr>
          <p:cNvSpPr/>
          <p:nvPr/>
        </p:nvSpPr>
        <p:spPr>
          <a:xfrm>
            <a:off x="377778" y="1009743"/>
            <a:ext cx="436087" cy="4140981"/>
          </a:xfrm>
          <a:prstGeom prst="bentArrow">
            <a:avLst>
              <a:gd name="adj1" fmla="val 12544"/>
              <a:gd name="adj2" fmla="val 10468"/>
              <a:gd name="adj3" fmla="val 27076"/>
              <a:gd name="adj4" fmla="val 48011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81" name="Овал 1080">
            <a:extLst>
              <a:ext uri="{FF2B5EF4-FFF2-40B4-BE49-F238E27FC236}">
                <a16:creationId xmlns:a16="http://schemas.microsoft.com/office/drawing/2014/main" id="{3AB542BB-D064-8FA8-7801-C4543FBD8BF1}"/>
              </a:ext>
            </a:extLst>
          </p:cNvPr>
          <p:cNvSpPr/>
          <p:nvPr/>
        </p:nvSpPr>
        <p:spPr>
          <a:xfrm>
            <a:off x="0" y="5027832"/>
            <a:ext cx="1451672" cy="831505"/>
          </a:xfrm>
          <a:prstGeom prst="ellipse">
            <a:avLst/>
          </a:prstGeom>
          <a:solidFill>
            <a:srgbClr val="F6DDFF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80" name="Овал 1079">
            <a:extLst>
              <a:ext uri="{FF2B5EF4-FFF2-40B4-BE49-F238E27FC236}">
                <a16:creationId xmlns:a16="http://schemas.microsoft.com/office/drawing/2014/main" id="{5580CDD6-714B-A4C0-14CF-0A1B13164192}"/>
              </a:ext>
            </a:extLst>
          </p:cNvPr>
          <p:cNvSpPr/>
          <p:nvPr/>
        </p:nvSpPr>
        <p:spPr>
          <a:xfrm>
            <a:off x="10322833" y="5016610"/>
            <a:ext cx="1494527" cy="8315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64" name="Стрілка: вліво 1063">
            <a:extLst>
              <a:ext uri="{FF2B5EF4-FFF2-40B4-BE49-F238E27FC236}">
                <a16:creationId xmlns:a16="http://schemas.microsoft.com/office/drawing/2014/main" id="{C6149404-B90A-FBB8-61DD-71DD01C45CCE}"/>
              </a:ext>
            </a:extLst>
          </p:cNvPr>
          <p:cNvSpPr/>
          <p:nvPr/>
        </p:nvSpPr>
        <p:spPr>
          <a:xfrm>
            <a:off x="2020691" y="1012437"/>
            <a:ext cx="978724" cy="95516"/>
          </a:xfrm>
          <a:prstGeom prst="leftArrow">
            <a:avLst>
              <a:gd name="adj1" fmla="val 50000"/>
              <a:gd name="adj2" fmla="val 8872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51" name="Стрілка: вигнута 1050">
            <a:extLst>
              <a:ext uri="{FF2B5EF4-FFF2-40B4-BE49-F238E27FC236}">
                <a16:creationId xmlns:a16="http://schemas.microsoft.com/office/drawing/2014/main" id="{1F22B2AF-4B38-D6FA-A840-ECD43DDA62C5}"/>
              </a:ext>
            </a:extLst>
          </p:cNvPr>
          <p:cNvSpPr/>
          <p:nvPr/>
        </p:nvSpPr>
        <p:spPr>
          <a:xfrm>
            <a:off x="8190319" y="3252866"/>
            <a:ext cx="1948381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59" name="Стрілка: вигнута 1058">
            <a:extLst>
              <a:ext uri="{FF2B5EF4-FFF2-40B4-BE49-F238E27FC236}">
                <a16:creationId xmlns:a16="http://schemas.microsoft.com/office/drawing/2014/main" id="{CA2E5646-F6D0-4893-9BC5-0B040C4B75DD}"/>
              </a:ext>
            </a:extLst>
          </p:cNvPr>
          <p:cNvSpPr/>
          <p:nvPr/>
        </p:nvSpPr>
        <p:spPr>
          <a:xfrm>
            <a:off x="7923827" y="2000670"/>
            <a:ext cx="913598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7" name="Стрілка: вигнута 56">
            <a:extLst>
              <a:ext uri="{FF2B5EF4-FFF2-40B4-BE49-F238E27FC236}">
                <a16:creationId xmlns:a16="http://schemas.microsoft.com/office/drawing/2014/main" id="{7ED3422F-9506-2D8E-C4D9-225D1EBD3BE9}"/>
              </a:ext>
            </a:extLst>
          </p:cNvPr>
          <p:cNvSpPr/>
          <p:nvPr/>
        </p:nvSpPr>
        <p:spPr>
          <a:xfrm>
            <a:off x="9699691" y="1594408"/>
            <a:ext cx="876801" cy="389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398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8" name="Стрілка: вигнута 57">
            <a:extLst>
              <a:ext uri="{FF2B5EF4-FFF2-40B4-BE49-F238E27FC236}">
                <a16:creationId xmlns:a16="http://schemas.microsoft.com/office/drawing/2014/main" id="{58C37818-1390-6EDE-FFB7-6786F1CAB3BD}"/>
              </a:ext>
            </a:extLst>
          </p:cNvPr>
          <p:cNvSpPr/>
          <p:nvPr/>
        </p:nvSpPr>
        <p:spPr>
          <a:xfrm>
            <a:off x="9684919" y="1791260"/>
            <a:ext cx="782381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3" name="Стрілка: вигнута 1042">
            <a:extLst>
              <a:ext uri="{FF2B5EF4-FFF2-40B4-BE49-F238E27FC236}">
                <a16:creationId xmlns:a16="http://schemas.microsoft.com/office/drawing/2014/main" id="{6556A96E-9779-9D2A-AFFA-455A8E534CF4}"/>
              </a:ext>
            </a:extLst>
          </p:cNvPr>
          <p:cNvSpPr/>
          <p:nvPr/>
        </p:nvSpPr>
        <p:spPr>
          <a:xfrm>
            <a:off x="9334415" y="2022100"/>
            <a:ext cx="1028231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4" name="Стрілка: вигнута 1043">
            <a:extLst>
              <a:ext uri="{FF2B5EF4-FFF2-40B4-BE49-F238E27FC236}">
                <a16:creationId xmlns:a16="http://schemas.microsoft.com/office/drawing/2014/main" id="{ED189D83-F187-8EC9-1C4E-C5D9FE2C7384}"/>
              </a:ext>
            </a:extLst>
          </p:cNvPr>
          <p:cNvSpPr/>
          <p:nvPr/>
        </p:nvSpPr>
        <p:spPr>
          <a:xfrm flipV="1">
            <a:off x="9686965" y="2240577"/>
            <a:ext cx="407912" cy="389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6700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5" name="Стрілка: вигнута 1044">
            <a:extLst>
              <a:ext uri="{FF2B5EF4-FFF2-40B4-BE49-F238E27FC236}">
                <a16:creationId xmlns:a16="http://schemas.microsoft.com/office/drawing/2014/main" id="{2413FE4A-327D-21FA-14C8-82FDCB5B7A71}"/>
              </a:ext>
            </a:extLst>
          </p:cNvPr>
          <p:cNvSpPr/>
          <p:nvPr/>
        </p:nvSpPr>
        <p:spPr>
          <a:xfrm flipV="1">
            <a:off x="9685314" y="2033051"/>
            <a:ext cx="562312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6EBF19C1-09EF-AF3D-D6DA-2BCB38D49C36}"/>
              </a:ext>
            </a:extLst>
          </p:cNvPr>
          <p:cNvSpPr/>
          <p:nvPr/>
        </p:nvSpPr>
        <p:spPr>
          <a:xfrm>
            <a:off x="6706760" y="781247"/>
            <a:ext cx="1629844" cy="3810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9" name="Стрілка: вправо 1038">
            <a:extLst>
              <a:ext uri="{FF2B5EF4-FFF2-40B4-BE49-F238E27FC236}">
                <a16:creationId xmlns:a16="http://schemas.microsoft.com/office/drawing/2014/main" id="{DC7F30B4-C828-FFA3-FC14-095DB0891EF7}"/>
              </a:ext>
            </a:extLst>
          </p:cNvPr>
          <p:cNvSpPr/>
          <p:nvPr/>
        </p:nvSpPr>
        <p:spPr>
          <a:xfrm>
            <a:off x="4427873" y="1624377"/>
            <a:ext cx="2258650" cy="1877645"/>
          </a:xfrm>
          <a:prstGeom prst="rightArrow">
            <a:avLst>
              <a:gd name="adj1" fmla="val 71215"/>
              <a:gd name="adj2" fmla="val 495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8" name="Стрілка: вправо 1037">
            <a:extLst>
              <a:ext uri="{FF2B5EF4-FFF2-40B4-BE49-F238E27FC236}">
                <a16:creationId xmlns:a16="http://schemas.microsoft.com/office/drawing/2014/main" id="{0E6D947D-7C78-9E5A-D9FD-B71DA3365CC7}"/>
              </a:ext>
            </a:extLst>
          </p:cNvPr>
          <p:cNvSpPr/>
          <p:nvPr/>
        </p:nvSpPr>
        <p:spPr>
          <a:xfrm>
            <a:off x="4274611" y="1875992"/>
            <a:ext cx="2403628" cy="1877645"/>
          </a:xfrm>
          <a:prstGeom prst="rightArrow">
            <a:avLst>
              <a:gd name="adj1" fmla="val 71215"/>
              <a:gd name="adj2" fmla="val 461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1" name="Овал 1030">
            <a:extLst>
              <a:ext uri="{FF2B5EF4-FFF2-40B4-BE49-F238E27FC236}">
                <a16:creationId xmlns:a16="http://schemas.microsoft.com/office/drawing/2014/main" id="{8C0D77A1-9C18-0DB9-2C91-1B6B1DF99386}"/>
              </a:ext>
            </a:extLst>
          </p:cNvPr>
          <p:cNvSpPr/>
          <p:nvPr/>
        </p:nvSpPr>
        <p:spPr>
          <a:xfrm>
            <a:off x="2987039" y="736044"/>
            <a:ext cx="1531819" cy="6231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Рисунок 3">
            <a:extLst>
              <a:ext uri="{FF2B5EF4-FFF2-40B4-BE49-F238E27FC236}">
                <a16:creationId xmlns:a16="http://schemas.microsoft.com/office/drawing/2014/main" id="{FDFC226C-5FDC-CB76-B3AF-8E63CC399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43" y="746851"/>
            <a:ext cx="1148411" cy="87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98F581F9-2A5B-C485-5F09-E89E2B439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3" y="3991608"/>
            <a:ext cx="1276009" cy="928220"/>
          </a:xfrm>
          <a:prstGeom prst="rect">
            <a:avLst/>
          </a:prstGeom>
        </p:spPr>
      </p:pic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BB8F708-54FA-3269-21AC-FA173F7B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110" y="3923276"/>
            <a:ext cx="507414" cy="4315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A3BC7A-20E8-0BCC-A8A4-91ED39693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80" y="488530"/>
            <a:ext cx="1148411" cy="219398"/>
          </a:xfrm>
          <a:prstGeom prst="rect">
            <a:avLst/>
          </a:prstGeom>
        </p:spPr>
      </p:pic>
      <p:grpSp>
        <p:nvGrpSpPr>
          <p:cNvPr id="42" name="Групувати 41">
            <a:extLst>
              <a:ext uri="{FF2B5EF4-FFF2-40B4-BE49-F238E27FC236}">
                <a16:creationId xmlns:a16="http://schemas.microsoft.com/office/drawing/2014/main" id="{B44CE5A1-9A25-BB90-2ABB-6A95899B7284}"/>
              </a:ext>
            </a:extLst>
          </p:cNvPr>
          <p:cNvGrpSpPr/>
          <p:nvPr/>
        </p:nvGrpSpPr>
        <p:grpSpPr>
          <a:xfrm>
            <a:off x="2368034" y="1704766"/>
            <a:ext cx="2066711" cy="1963790"/>
            <a:chOff x="3829296" y="1459768"/>
            <a:chExt cx="2066711" cy="1963790"/>
          </a:xfrm>
        </p:grpSpPr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C60F8413-1063-2DDD-849D-63364657832E}"/>
                </a:ext>
              </a:extLst>
            </p:cNvPr>
            <p:cNvGrpSpPr/>
            <p:nvPr/>
          </p:nvGrpSpPr>
          <p:grpSpPr>
            <a:xfrm>
              <a:off x="3967620" y="1459768"/>
              <a:ext cx="1928387" cy="1698761"/>
              <a:chOff x="8820594" y="2062021"/>
              <a:chExt cx="1928387" cy="16987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731A0-D67A-576D-F734-00447AADCB8D}"/>
                  </a:ext>
                </a:extLst>
              </p:cNvPr>
              <p:cNvSpPr txBox="1"/>
              <p:nvPr/>
            </p:nvSpPr>
            <p:spPr>
              <a:xfrm>
                <a:off x="8906776" y="2062021"/>
                <a:ext cx="788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AM1.5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Прямокутник: округлені кути 16">
                <a:extLst>
                  <a:ext uri="{FF2B5EF4-FFF2-40B4-BE49-F238E27FC236}">
                    <a16:creationId xmlns:a16="http://schemas.microsoft.com/office/drawing/2014/main" id="{B2D55674-65F8-2B35-D201-5CAE92E335BD}"/>
                  </a:ext>
                </a:extLst>
              </p:cNvPr>
              <p:cNvSpPr/>
              <p:nvPr/>
            </p:nvSpPr>
            <p:spPr>
              <a:xfrm>
                <a:off x="8820594" y="2080128"/>
                <a:ext cx="1928387" cy="168065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CD306AF2-1E8F-E739-ADD4-F88644CA8273}"/>
                </a:ext>
              </a:extLst>
            </p:cNvPr>
            <p:cNvSpPr/>
            <p:nvPr/>
          </p:nvSpPr>
          <p:spPr>
            <a:xfrm>
              <a:off x="3829296" y="1742904"/>
              <a:ext cx="1928387" cy="168065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E35D7F4-C8FB-69D9-6E3A-27C3E49CD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5601" y="2032298"/>
              <a:ext cx="1813882" cy="12768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F6369C-CE89-D1C4-3CC7-7CE44DA0CFD6}"/>
                </a:ext>
              </a:extLst>
            </p:cNvPr>
            <p:cNvSpPr txBox="1"/>
            <p:nvPr/>
          </p:nvSpPr>
          <p:spPr>
            <a:xfrm>
              <a:off x="3915478" y="1706691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940 nm</a:t>
              </a:r>
              <a:endParaRPr lang="uk-UA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5C1AF635-B1A9-1A85-BDE6-58BB45E56675}"/>
              </a:ext>
            </a:extLst>
          </p:cNvPr>
          <p:cNvGrpSpPr/>
          <p:nvPr/>
        </p:nvGrpSpPr>
        <p:grpSpPr>
          <a:xfrm>
            <a:off x="10325458" y="1571455"/>
            <a:ext cx="1794874" cy="2450448"/>
            <a:chOff x="8935065" y="1942282"/>
            <a:chExt cx="1794874" cy="2450448"/>
          </a:xfrm>
        </p:grpSpPr>
        <p:grpSp>
          <p:nvGrpSpPr>
            <p:cNvPr id="27" name="Групувати 26">
              <a:extLst>
                <a:ext uri="{FF2B5EF4-FFF2-40B4-BE49-F238E27FC236}">
                  <a16:creationId xmlns:a16="http://schemas.microsoft.com/office/drawing/2014/main" id="{1252762A-A81E-C52C-580C-37D223D46EF0}"/>
                </a:ext>
              </a:extLst>
            </p:cNvPr>
            <p:cNvGrpSpPr/>
            <p:nvPr/>
          </p:nvGrpSpPr>
          <p:grpSpPr>
            <a:xfrm>
              <a:off x="8935065" y="1942282"/>
              <a:ext cx="1794874" cy="2450448"/>
              <a:chOff x="8935065" y="1942282"/>
              <a:chExt cx="1794874" cy="2450448"/>
            </a:xfrm>
          </p:grpSpPr>
          <p:sp>
            <p:nvSpPr>
              <p:cNvPr id="37" name="Прямокутник: округлені кути 36">
                <a:extLst>
                  <a:ext uri="{FF2B5EF4-FFF2-40B4-BE49-F238E27FC236}">
                    <a16:creationId xmlns:a16="http://schemas.microsoft.com/office/drawing/2014/main" id="{7BDC63C0-A742-BB20-FD89-DC6E2234508F}"/>
                  </a:ext>
                </a:extLst>
              </p:cNvPr>
              <p:cNvSpPr/>
              <p:nvPr/>
            </p:nvSpPr>
            <p:spPr>
              <a:xfrm>
                <a:off x="9235412" y="1995964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DEE9AA-8D05-75F4-DF94-9DC26E57913A}"/>
                  </a:ext>
                </a:extLst>
              </p:cNvPr>
              <p:cNvSpPr txBox="1"/>
              <p:nvPr/>
            </p:nvSpPr>
            <p:spPr>
              <a:xfrm>
                <a:off x="9736249" y="1942282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RF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Прямокутник: округлені кути 34">
                <a:extLst>
                  <a:ext uri="{FF2B5EF4-FFF2-40B4-BE49-F238E27FC236}">
                    <a16:creationId xmlns:a16="http://schemas.microsoft.com/office/drawing/2014/main" id="{EB44549C-6A42-66C0-F82F-AEC5454F32D5}"/>
                  </a:ext>
                </a:extLst>
              </p:cNvPr>
              <p:cNvSpPr/>
              <p:nvPr/>
            </p:nvSpPr>
            <p:spPr>
              <a:xfrm>
                <a:off x="9162045" y="2229497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9DA843-E207-C5DE-73FB-CF6A99AAB06B}"/>
                  </a:ext>
                </a:extLst>
              </p:cNvPr>
              <p:cNvSpPr txBox="1"/>
              <p:nvPr/>
            </p:nvSpPr>
            <p:spPr>
              <a:xfrm>
                <a:off x="9617613" y="2180493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Прямокутник: округлені кути 32">
                <a:extLst>
                  <a:ext uri="{FF2B5EF4-FFF2-40B4-BE49-F238E27FC236}">
                    <a16:creationId xmlns:a16="http://schemas.microsoft.com/office/drawing/2014/main" id="{B35FB500-8E7C-0B03-D2D3-B09441C24BFD}"/>
                  </a:ext>
                </a:extLst>
              </p:cNvPr>
              <p:cNvSpPr/>
              <p:nvPr/>
            </p:nvSpPr>
            <p:spPr>
              <a:xfrm>
                <a:off x="9086305" y="2463030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E45CF1-B2B1-D7BA-16AE-AC2EF4B813B8}"/>
                  </a:ext>
                </a:extLst>
              </p:cNvPr>
              <p:cNvSpPr txBox="1"/>
              <p:nvPr/>
            </p:nvSpPr>
            <p:spPr>
              <a:xfrm>
                <a:off x="9460396" y="2405790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Прямокутник: округлені кути 29">
                <a:extLst>
                  <a:ext uri="{FF2B5EF4-FFF2-40B4-BE49-F238E27FC236}">
                    <a16:creationId xmlns:a16="http://schemas.microsoft.com/office/drawing/2014/main" id="{EFAD7C07-6DA4-0A8E-C07A-F45688FD462C}"/>
                  </a:ext>
                </a:extLst>
              </p:cNvPr>
              <p:cNvSpPr/>
              <p:nvPr/>
            </p:nvSpPr>
            <p:spPr>
              <a:xfrm>
                <a:off x="9008432" y="2696563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C72296-2A33-7B8C-F1E4-87EB256EB8A9}"/>
                  </a:ext>
                </a:extLst>
              </p:cNvPr>
              <p:cNvSpPr txBox="1"/>
              <p:nvPr/>
            </p:nvSpPr>
            <p:spPr>
              <a:xfrm>
                <a:off x="9382523" y="2644001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SVR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Прямокутник: округлені кути 22">
                <a:extLst>
                  <a:ext uri="{FF2B5EF4-FFF2-40B4-BE49-F238E27FC236}">
                    <a16:creationId xmlns:a16="http://schemas.microsoft.com/office/drawing/2014/main" id="{A1070883-AD1C-26D5-463A-021F429542FE}"/>
                  </a:ext>
                </a:extLst>
              </p:cNvPr>
              <p:cNvSpPr/>
              <p:nvPr/>
            </p:nvSpPr>
            <p:spPr>
              <a:xfrm>
                <a:off x="8935065" y="2930096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85D6CE-B500-AE61-A77F-5B76A9AE3C90}"/>
                  </a:ext>
                </a:extLst>
              </p:cNvPr>
              <p:cNvSpPr txBox="1"/>
              <p:nvPr/>
            </p:nvSpPr>
            <p:spPr>
              <a:xfrm>
                <a:off x="9309156" y="2876414"/>
                <a:ext cx="600153" cy="32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DNN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64DFFD2F-2088-7AA3-17BC-3A1FD1FAE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3721" y="3133582"/>
              <a:ext cx="1375348" cy="1249169"/>
            </a:xfrm>
            <a:prstGeom prst="rect">
              <a:avLst/>
            </a:prstGeom>
          </p:spPr>
        </p:pic>
      </p:grpSp>
      <p:grpSp>
        <p:nvGrpSpPr>
          <p:cNvPr id="1037" name="Групувати 1036">
            <a:extLst>
              <a:ext uri="{FF2B5EF4-FFF2-40B4-BE49-F238E27FC236}">
                <a16:creationId xmlns:a16="http://schemas.microsoft.com/office/drawing/2014/main" id="{152E8ABC-0231-58D8-09DE-76DB64BDFE97}"/>
              </a:ext>
            </a:extLst>
          </p:cNvPr>
          <p:cNvGrpSpPr/>
          <p:nvPr/>
        </p:nvGrpSpPr>
        <p:grpSpPr>
          <a:xfrm>
            <a:off x="4540803" y="2137467"/>
            <a:ext cx="1735137" cy="1280727"/>
            <a:chOff x="4965125" y="1970171"/>
            <a:chExt cx="1735137" cy="1280727"/>
          </a:xfrm>
        </p:grpSpPr>
        <p:graphicFrame>
          <p:nvGraphicFramePr>
            <p:cNvPr id="49" name="Об'єкт 48">
              <a:extLst>
                <a:ext uri="{FF2B5EF4-FFF2-40B4-BE49-F238E27FC236}">
                  <a16:creationId xmlns:a16="http://schemas.microsoft.com/office/drawing/2014/main" id="{A9E60726-F4B8-6B00-AB8C-06AC49F45F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866099"/>
                </p:ext>
              </p:extLst>
            </p:nvPr>
          </p:nvGraphicFramePr>
          <p:xfrm>
            <a:off x="4981000" y="2942923"/>
            <a:ext cx="171926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43000" imgH="203040" progId="Equation.DSMT4">
                    <p:embed/>
                  </p:oleObj>
                </mc:Choice>
                <mc:Fallback>
                  <p:oleObj name="Equation" r:id="rId8" imgW="1143000" imgH="203040" progId="Equation.DSMT4">
                    <p:embed/>
                    <p:pic>
                      <p:nvPicPr>
                        <p:cNvPr id="41" name="Об'єкт 40">
                          <a:extLst>
                            <a:ext uri="{FF2B5EF4-FFF2-40B4-BE49-F238E27FC236}">
                              <a16:creationId xmlns:a16="http://schemas.microsoft.com/office/drawing/2014/main" id="{6162CD41-AF7F-861A-27BF-D87BC95218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981000" y="2942923"/>
                          <a:ext cx="1719262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Об'єкт 49">
              <a:extLst>
                <a:ext uri="{FF2B5EF4-FFF2-40B4-BE49-F238E27FC236}">
                  <a16:creationId xmlns:a16="http://schemas.microsoft.com/office/drawing/2014/main" id="{6AB29E23-42C7-54FD-DF0E-F39418E05E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65589"/>
                </p:ext>
              </p:extLst>
            </p:nvPr>
          </p:nvGraphicFramePr>
          <p:xfrm>
            <a:off x="5003224" y="2618144"/>
            <a:ext cx="12223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12520" imgH="203040" progId="Equation.DSMT4">
                    <p:embed/>
                  </p:oleObj>
                </mc:Choice>
                <mc:Fallback>
                  <p:oleObj name="Equation" r:id="rId10" imgW="812520" imgH="203040" progId="Equation.DSMT4">
                    <p:embed/>
                    <p:pic>
                      <p:nvPicPr>
                        <p:cNvPr id="43" name="Об'єкт 42">
                          <a:extLst>
                            <a:ext uri="{FF2B5EF4-FFF2-40B4-BE49-F238E27FC236}">
                              <a16:creationId xmlns:a16="http://schemas.microsoft.com/office/drawing/2014/main" id="{5257D052-A9E2-92CE-002E-18806084F2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03224" y="2618144"/>
                          <a:ext cx="1222375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Об'єкт 50">
              <a:extLst>
                <a:ext uri="{FF2B5EF4-FFF2-40B4-BE49-F238E27FC236}">
                  <a16:creationId xmlns:a16="http://schemas.microsoft.com/office/drawing/2014/main" id="{61197DFD-464F-03F5-3221-397013F21E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716785"/>
                </p:ext>
              </p:extLst>
            </p:nvPr>
          </p:nvGraphicFramePr>
          <p:xfrm>
            <a:off x="4985761" y="2294951"/>
            <a:ext cx="72548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82400" imgH="203040" progId="Equation.DSMT4">
                    <p:embed/>
                  </p:oleObj>
                </mc:Choice>
                <mc:Fallback>
                  <p:oleObj name="Equation" r:id="rId12" imgW="482400" imgH="203040" progId="Equation.DSMT4">
                    <p:embed/>
                    <p:pic>
                      <p:nvPicPr>
                        <p:cNvPr id="44" name="Об'єкт 43">
                          <a:extLst>
                            <a:ext uri="{FF2B5EF4-FFF2-40B4-BE49-F238E27FC236}">
                              <a16:creationId xmlns:a16="http://schemas.microsoft.com/office/drawing/2014/main" id="{FDF0625A-C6BA-7944-36EA-8DADB02141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985761" y="2294951"/>
                          <a:ext cx="725488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'єкт 51">
              <a:extLst>
                <a:ext uri="{FF2B5EF4-FFF2-40B4-BE49-F238E27FC236}">
                  <a16:creationId xmlns:a16="http://schemas.microsoft.com/office/drawing/2014/main" id="{91D4FF4C-A8D1-BA9A-5807-5DBCD3B203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427100"/>
                </p:ext>
              </p:extLst>
            </p:nvPr>
          </p:nvGraphicFramePr>
          <p:xfrm>
            <a:off x="4965125" y="1970171"/>
            <a:ext cx="458787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04560" imgH="203040" progId="Equation.DSMT4">
                    <p:embed/>
                  </p:oleObj>
                </mc:Choice>
                <mc:Fallback>
                  <p:oleObj name="Equation" r:id="rId14" imgW="304560" imgH="203040" progId="Equation.DSMT4">
                    <p:embed/>
                    <p:pic>
                      <p:nvPicPr>
                        <p:cNvPr id="45" name="Об'єкт 44">
                          <a:extLst>
                            <a:ext uri="{FF2B5EF4-FFF2-40B4-BE49-F238E27FC236}">
                              <a16:creationId xmlns:a16="http://schemas.microsoft.com/office/drawing/2014/main" id="{F5B57658-DE75-C210-18D2-BAE60A5D3E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965125" y="1970171"/>
                          <a:ext cx="458787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5" name="Групувати 1054">
            <a:extLst>
              <a:ext uri="{FF2B5EF4-FFF2-40B4-BE49-F238E27FC236}">
                <a16:creationId xmlns:a16="http://schemas.microsoft.com/office/drawing/2014/main" id="{4366E7BF-7035-AF35-50D2-6085B8E72782}"/>
              </a:ext>
            </a:extLst>
          </p:cNvPr>
          <p:cNvGrpSpPr/>
          <p:nvPr/>
        </p:nvGrpSpPr>
        <p:grpSpPr>
          <a:xfrm>
            <a:off x="8779146" y="1112204"/>
            <a:ext cx="902401" cy="1574176"/>
            <a:chOff x="8832589" y="4326746"/>
            <a:chExt cx="902401" cy="1574176"/>
          </a:xfrm>
        </p:grpSpPr>
        <p:sp>
          <p:nvSpPr>
            <p:cNvPr id="61" name="Прямокутник: округлені кути 60">
              <a:extLst>
                <a:ext uri="{FF2B5EF4-FFF2-40B4-BE49-F238E27FC236}">
                  <a16:creationId xmlns:a16="http://schemas.microsoft.com/office/drawing/2014/main" id="{56F90319-F868-BD5B-FC90-B5356C863D26}"/>
                </a:ext>
              </a:extLst>
            </p:cNvPr>
            <p:cNvSpPr/>
            <p:nvPr/>
          </p:nvSpPr>
          <p:spPr>
            <a:xfrm>
              <a:off x="8891693" y="4368797"/>
              <a:ext cx="697628" cy="1532125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3DEADA32-B1B6-232D-1C7F-A50064C5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19596327">
              <a:off x="8832589" y="4841703"/>
              <a:ext cx="902401" cy="84436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2A1731B-D8AD-2FF8-144A-88BB43252CBA}"/>
                </a:ext>
              </a:extLst>
            </p:cNvPr>
            <p:cNvSpPr txBox="1"/>
            <p:nvPr/>
          </p:nvSpPr>
          <p:spPr>
            <a:xfrm>
              <a:off x="8891694" y="4326746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PCA</a:t>
              </a:r>
              <a:endParaRPr lang="uk-UA" sz="2400" b="1" dirty="0"/>
            </a:p>
          </p:txBody>
        </p:sp>
      </p:grpSp>
      <p:sp>
        <p:nvSpPr>
          <p:cNvPr id="63" name="Циліндр 62">
            <a:extLst>
              <a:ext uri="{FF2B5EF4-FFF2-40B4-BE49-F238E27FC236}">
                <a16:creationId xmlns:a16="http://schemas.microsoft.com/office/drawing/2014/main" id="{765F9C6F-2A90-A364-45AC-EAA9A742C432}"/>
              </a:ext>
            </a:extLst>
          </p:cNvPr>
          <p:cNvSpPr/>
          <p:nvPr/>
        </p:nvSpPr>
        <p:spPr>
          <a:xfrm>
            <a:off x="7070752" y="1316653"/>
            <a:ext cx="1034451" cy="1232204"/>
          </a:xfrm>
          <a:prstGeom prst="can">
            <a:avLst>
              <a:gd name="adj" fmla="val 22037"/>
            </a:avLst>
          </a:prstGeom>
          <a:solidFill>
            <a:srgbClr val="6FB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4" name="Циліндр 1023">
            <a:extLst>
              <a:ext uri="{FF2B5EF4-FFF2-40B4-BE49-F238E27FC236}">
                <a16:creationId xmlns:a16="http://schemas.microsoft.com/office/drawing/2014/main" id="{41494033-DDC1-16FC-80A9-B8DEDCB3E649}"/>
              </a:ext>
            </a:extLst>
          </p:cNvPr>
          <p:cNvSpPr/>
          <p:nvPr/>
        </p:nvSpPr>
        <p:spPr>
          <a:xfrm>
            <a:off x="7160897" y="4024773"/>
            <a:ext cx="1034452" cy="333375"/>
          </a:xfrm>
          <a:prstGeom prst="can">
            <a:avLst>
              <a:gd name="adj" fmla="val 5000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5" name="Циліндр 1024">
            <a:extLst>
              <a:ext uri="{FF2B5EF4-FFF2-40B4-BE49-F238E27FC236}">
                <a16:creationId xmlns:a16="http://schemas.microsoft.com/office/drawing/2014/main" id="{A2A24844-5F33-F666-8DEB-B16BEF904F47}"/>
              </a:ext>
            </a:extLst>
          </p:cNvPr>
          <p:cNvSpPr/>
          <p:nvPr/>
        </p:nvSpPr>
        <p:spPr>
          <a:xfrm>
            <a:off x="7160897" y="3805698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7" name="Циліндр 1026">
            <a:extLst>
              <a:ext uri="{FF2B5EF4-FFF2-40B4-BE49-F238E27FC236}">
                <a16:creationId xmlns:a16="http://schemas.microsoft.com/office/drawing/2014/main" id="{3F6C9797-DE99-A692-A96A-A76EF4740C70}"/>
              </a:ext>
            </a:extLst>
          </p:cNvPr>
          <p:cNvSpPr/>
          <p:nvPr/>
        </p:nvSpPr>
        <p:spPr>
          <a:xfrm>
            <a:off x="7160897" y="3586623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8" name="Циліндр 1027">
            <a:extLst>
              <a:ext uri="{FF2B5EF4-FFF2-40B4-BE49-F238E27FC236}">
                <a16:creationId xmlns:a16="http://schemas.microsoft.com/office/drawing/2014/main" id="{E24907BB-D545-6C5F-A757-94D72D2629C4}"/>
              </a:ext>
            </a:extLst>
          </p:cNvPr>
          <p:cNvSpPr/>
          <p:nvPr/>
        </p:nvSpPr>
        <p:spPr>
          <a:xfrm>
            <a:off x="7160897" y="3361198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9" name="Циліндр 1028">
            <a:extLst>
              <a:ext uri="{FF2B5EF4-FFF2-40B4-BE49-F238E27FC236}">
                <a16:creationId xmlns:a16="http://schemas.microsoft.com/office/drawing/2014/main" id="{226E9191-949B-5876-0C27-95DBD841DD8E}"/>
              </a:ext>
            </a:extLst>
          </p:cNvPr>
          <p:cNvSpPr/>
          <p:nvPr/>
        </p:nvSpPr>
        <p:spPr>
          <a:xfrm>
            <a:off x="7160897" y="3138139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graphicFrame>
        <p:nvGraphicFramePr>
          <p:cNvPr id="1030" name="Об'єкт 1029">
            <a:extLst>
              <a:ext uri="{FF2B5EF4-FFF2-40B4-BE49-F238E27FC236}">
                <a16:creationId xmlns:a16="http://schemas.microsoft.com/office/drawing/2014/main" id="{A2AE35A9-D9B1-3578-C2AB-E1DCE5668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05739"/>
              </p:ext>
            </p:extLst>
          </p:nvPr>
        </p:nvGraphicFramePr>
        <p:xfrm>
          <a:off x="3109182" y="880241"/>
          <a:ext cx="1325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61760" imgH="228600" progId="Equation.DSMT4">
                  <p:embed/>
                </p:oleObj>
              </mc:Choice>
              <mc:Fallback>
                <p:oleObj name="Equation" r:id="rId17" imgW="761760" imgH="228600" progId="Equation.DSMT4">
                  <p:embed/>
                  <p:pic>
                    <p:nvPicPr>
                      <p:cNvPr id="45" name="Об'єкт 44">
                        <a:extLst>
                          <a:ext uri="{FF2B5EF4-FFF2-40B4-BE49-F238E27FC236}">
                            <a16:creationId xmlns:a16="http://schemas.microsoft.com/office/drawing/2014/main" id="{F5B57658-DE75-C210-18D2-BAE60A5D3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09182" y="880241"/>
                        <a:ext cx="13255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Стрілка: вигнута 1041">
            <a:extLst>
              <a:ext uri="{FF2B5EF4-FFF2-40B4-BE49-F238E27FC236}">
                <a16:creationId xmlns:a16="http://schemas.microsoft.com/office/drawing/2014/main" id="{26A88228-3F66-A3C3-5D63-C15FDC24A86F}"/>
              </a:ext>
            </a:extLst>
          </p:cNvPr>
          <p:cNvSpPr/>
          <p:nvPr/>
        </p:nvSpPr>
        <p:spPr>
          <a:xfrm rot="5400000">
            <a:off x="4420245" y="1238504"/>
            <a:ext cx="880695" cy="423460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0" name="Стрілка: вигнута 1039">
            <a:extLst>
              <a:ext uri="{FF2B5EF4-FFF2-40B4-BE49-F238E27FC236}">
                <a16:creationId xmlns:a16="http://schemas.microsoft.com/office/drawing/2014/main" id="{8338F802-3AA1-5CD2-0A84-868220CA5272}"/>
              </a:ext>
            </a:extLst>
          </p:cNvPr>
          <p:cNvSpPr/>
          <p:nvPr/>
        </p:nvSpPr>
        <p:spPr>
          <a:xfrm rot="5400000">
            <a:off x="4172011" y="1351491"/>
            <a:ext cx="1123424" cy="439928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CF294-1864-6DFF-9B38-52D1AD821C6E}"/>
              </a:ext>
            </a:extLst>
          </p:cNvPr>
          <p:cNvSpPr txBox="1"/>
          <p:nvPr/>
        </p:nvSpPr>
        <p:spPr>
          <a:xfrm>
            <a:off x="7240570" y="3238101"/>
            <a:ext cx="925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Fe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02168-B53F-ED43-5E61-311B3EAD62F1}"/>
              </a:ext>
            </a:extLst>
          </p:cNvPr>
          <p:cNvSpPr txBox="1"/>
          <p:nvPr/>
        </p:nvSpPr>
        <p:spPr>
          <a:xfrm>
            <a:off x="7250903" y="3456111"/>
            <a:ext cx="924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B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27C401-E2E0-E53E-20F4-4EB4B0BE6C95}"/>
              </a:ext>
            </a:extLst>
          </p:cNvPr>
          <p:cNvSpPr txBox="1"/>
          <p:nvPr/>
        </p:nvSpPr>
        <p:spPr>
          <a:xfrm>
            <a:off x="7286321" y="3683717"/>
            <a:ext cx="785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T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8815-2407-FB22-DC27-5E9416352FD4}"/>
              </a:ext>
            </a:extLst>
          </p:cNvPr>
          <p:cNvSpPr txBox="1"/>
          <p:nvPr/>
        </p:nvSpPr>
        <p:spPr>
          <a:xfrm>
            <a:off x="7227835" y="3921256"/>
            <a:ext cx="930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All-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2A8828-AF58-7545-1CC0-766544B3670D}"/>
              </a:ext>
            </a:extLst>
          </p:cNvPr>
          <p:cNvSpPr txBox="1"/>
          <p:nvPr/>
        </p:nvSpPr>
        <p:spPr>
          <a:xfrm>
            <a:off x="7114815" y="4120235"/>
            <a:ext cx="1122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experimental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45EE8D-45EF-AC9B-78E8-662F38C932DF}"/>
              </a:ext>
            </a:extLst>
          </p:cNvPr>
          <p:cNvSpPr txBox="1"/>
          <p:nvPr/>
        </p:nvSpPr>
        <p:spPr>
          <a:xfrm>
            <a:off x="6862933" y="790592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92209-36E9-B7B2-685D-63DA51FC3F98}"/>
              </a:ext>
            </a:extLst>
          </p:cNvPr>
          <p:cNvSpPr txBox="1"/>
          <p:nvPr/>
        </p:nvSpPr>
        <p:spPr>
          <a:xfrm>
            <a:off x="7232003" y="1807646"/>
            <a:ext cx="739305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10D327-3EC7-F114-021F-9C04F1974966}"/>
              </a:ext>
            </a:extLst>
          </p:cNvPr>
          <p:cNvSpPr txBox="1"/>
          <p:nvPr/>
        </p:nvSpPr>
        <p:spPr>
          <a:xfrm>
            <a:off x="6680370" y="3517866"/>
            <a:ext cx="492443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ілка: вигнута 27">
            <a:extLst>
              <a:ext uri="{FF2B5EF4-FFF2-40B4-BE49-F238E27FC236}">
                <a16:creationId xmlns:a16="http://schemas.microsoft.com/office/drawing/2014/main" id="{3E9B2B76-49CA-A5B3-17F9-97D1E773C81D}"/>
              </a:ext>
            </a:extLst>
          </p:cNvPr>
          <p:cNvSpPr/>
          <p:nvPr/>
        </p:nvSpPr>
        <p:spPr>
          <a:xfrm>
            <a:off x="1411516" y="3119272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6" name="Стрілка: вигнута 45">
            <a:extLst>
              <a:ext uri="{FF2B5EF4-FFF2-40B4-BE49-F238E27FC236}">
                <a16:creationId xmlns:a16="http://schemas.microsoft.com/office/drawing/2014/main" id="{44204298-782D-4AE5-0B04-B7A42A100C3F}"/>
              </a:ext>
            </a:extLst>
          </p:cNvPr>
          <p:cNvSpPr/>
          <p:nvPr/>
        </p:nvSpPr>
        <p:spPr>
          <a:xfrm flipV="1">
            <a:off x="1426248" y="1628800"/>
            <a:ext cx="1080110" cy="380728"/>
          </a:xfrm>
          <a:prstGeom prst="bentArrow">
            <a:avLst>
              <a:gd name="adj1" fmla="val 31416"/>
              <a:gd name="adj2" fmla="val 29976"/>
              <a:gd name="adj3" fmla="val 50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Стрілка: вигнута 31">
            <a:extLst>
              <a:ext uri="{FF2B5EF4-FFF2-40B4-BE49-F238E27FC236}">
                <a16:creationId xmlns:a16="http://schemas.microsoft.com/office/drawing/2014/main" id="{825101A8-D111-A198-0B65-12EF474C5F7D}"/>
              </a:ext>
            </a:extLst>
          </p:cNvPr>
          <p:cNvSpPr/>
          <p:nvPr/>
        </p:nvSpPr>
        <p:spPr>
          <a:xfrm flipV="1">
            <a:off x="1419745" y="1637493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3FC2E4-DFC5-66BB-9B35-E2C30787F6A9}"/>
              </a:ext>
            </a:extLst>
          </p:cNvPr>
          <p:cNvSpPr txBox="1"/>
          <p:nvPr/>
        </p:nvSpPr>
        <p:spPr>
          <a:xfrm>
            <a:off x="860748" y="969080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SCAPS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DE6469-C91D-3204-0DDD-AE3594F7AAD1}"/>
              </a:ext>
            </a:extLst>
          </p:cNvPr>
          <p:cNvSpPr txBox="1"/>
          <p:nvPr/>
        </p:nvSpPr>
        <p:spPr>
          <a:xfrm rot="1638538">
            <a:off x="579793" y="2164106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uk-UA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AB66BB-41C5-86F3-3A53-0B406AC3C894}"/>
              </a:ext>
            </a:extLst>
          </p:cNvPr>
          <p:cNvSpPr txBox="1"/>
          <p:nvPr/>
        </p:nvSpPr>
        <p:spPr>
          <a:xfrm rot="20143709">
            <a:off x="461217" y="2992198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AF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lang="uk-UA" sz="2000" b="1" dirty="0">
              <a:solidFill>
                <a:srgbClr val="FFAF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5" name="Об'єкт 54">
            <a:extLst>
              <a:ext uri="{FF2B5EF4-FFF2-40B4-BE49-F238E27FC236}">
                <a16:creationId xmlns:a16="http://schemas.microsoft.com/office/drawing/2014/main" id="{99142320-5725-4C40-1A25-B2872225F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514002"/>
              </p:ext>
            </p:extLst>
          </p:nvPr>
        </p:nvGraphicFramePr>
        <p:xfrm>
          <a:off x="37533" y="5015918"/>
          <a:ext cx="1370495" cy="748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93480" imgH="215640" progId="Equation.DSMT4">
                  <p:embed/>
                </p:oleObj>
              </mc:Choice>
              <mc:Fallback>
                <p:oleObj name="Equation" r:id="rId19" imgW="393480" imgH="215640" progId="Equation.DSMT4">
                  <p:embed/>
                  <p:pic>
                    <p:nvPicPr>
                      <p:cNvPr id="1030" name="Об'єкт 1029">
                        <a:extLst>
                          <a:ext uri="{FF2B5EF4-FFF2-40B4-BE49-F238E27FC236}">
                            <a16:creationId xmlns:a16="http://schemas.microsoft.com/office/drawing/2014/main" id="{A2AE35A9-D9B1-3578-C2AB-E1DCE5668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533" y="5015918"/>
                        <a:ext cx="1370495" cy="748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'єкт 55">
            <a:extLst>
              <a:ext uri="{FF2B5EF4-FFF2-40B4-BE49-F238E27FC236}">
                <a16:creationId xmlns:a16="http://schemas.microsoft.com/office/drawing/2014/main" id="{B22527A6-9EB1-5CE9-F949-BF1655CD3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315135"/>
              </p:ext>
            </p:extLst>
          </p:nvPr>
        </p:nvGraphicFramePr>
        <p:xfrm>
          <a:off x="10396087" y="5015918"/>
          <a:ext cx="1414845" cy="76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19040" imgH="228600" progId="Equation.DSMT4">
                  <p:embed/>
                </p:oleObj>
              </mc:Choice>
              <mc:Fallback>
                <p:oleObj name="Equation" r:id="rId21" imgW="419040" imgH="228600" progId="Equation.DSMT4">
                  <p:embed/>
                  <p:pic>
                    <p:nvPicPr>
                      <p:cNvPr id="55" name="Об'єкт 54">
                        <a:extLst>
                          <a:ext uri="{FF2B5EF4-FFF2-40B4-BE49-F238E27FC236}">
                            <a16:creationId xmlns:a16="http://schemas.microsoft.com/office/drawing/2014/main" id="{99142320-5725-4C40-1A25-B2872225F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396087" y="5015918"/>
                        <a:ext cx="1414845" cy="76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Стрілка: вигнута 1048">
            <a:extLst>
              <a:ext uri="{FF2B5EF4-FFF2-40B4-BE49-F238E27FC236}">
                <a16:creationId xmlns:a16="http://schemas.microsoft.com/office/drawing/2014/main" id="{6FEAF4B0-67C7-D8BA-9E73-CC8C68152396}"/>
              </a:ext>
            </a:extLst>
          </p:cNvPr>
          <p:cNvSpPr/>
          <p:nvPr/>
        </p:nvSpPr>
        <p:spPr>
          <a:xfrm>
            <a:off x="9545488" y="2800197"/>
            <a:ext cx="599247" cy="38929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7630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50" name="Стрілка: вигнута 1049">
            <a:extLst>
              <a:ext uri="{FF2B5EF4-FFF2-40B4-BE49-F238E27FC236}">
                <a16:creationId xmlns:a16="http://schemas.microsoft.com/office/drawing/2014/main" id="{5D4F4843-A430-81A3-9088-E390CA3254BC}"/>
              </a:ext>
            </a:extLst>
          </p:cNvPr>
          <p:cNvSpPr/>
          <p:nvPr/>
        </p:nvSpPr>
        <p:spPr>
          <a:xfrm>
            <a:off x="9545488" y="3031058"/>
            <a:ext cx="599247" cy="389299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grpSp>
        <p:nvGrpSpPr>
          <p:cNvPr id="1052" name="Групувати 1051">
            <a:extLst>
              <a:ext uri="{FF2B5EF4-FFF2-40B4-BE49-F238E27FC236}">
                <a16:creationId xmlns:a16="http://schemas.microsoft.com/office/drawing/2014/main" id="{D85C0BD3-1294-B915-5B00-C142C8F0C5D4}"/>
              </a:ext>
            </a:extLst>
          </p:cNvPr>
          <p:cNvGrpSpPr/>
          <p:nvPr/>
        </p:nvGrpSpPr>
        <p:grpSpPr>
          <a:xfrm flipV="1">
            <a:off x="9534039" y="3280025"/>
            <a:ext cx="599247" cy="620160"/>
            <a:chOff x="8277407" y="5646854"/>
            <a:chExt cx="599247" cy="620160"/>
          </a:xfrm>
        </p:grpSpPr>
        <p:sp>
          <p:nvSpPr>
            <p:cNvPr id="1053" name="Стрілка: вигнута 1052">
              <a:extLst>
                <a:ext uri="{FF2B5EF4-FFF2-40B4-BE49-F238E27FC236}">
                  <a16:creationId xmlns:a16="http://schemas.microsoft.com/office/drawing/2014/main" id="{7BB271B2-C320-D5B2-ACD2-40EDCF367B8D}"/>
                </a:ext>
              </a:extLst>
            </p:cNvPr>
            <p:cNvSpPr/>
            <p:nvPr/>
          </p:nvSpPr>
          <p:spPr>
            <a:xfrm>
              <a:off x="8277407" y="5646854"/>
              <a:ext cx="599247" cy="389299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73982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1054" name="Стрілка: вигнута 1053">
              <a:extLst>
                <a:ext uri="{FF2B5EF4-FFF2-40B4-BE49-F238E27FC236}">
                  <a16:creationId xmlns:a16="http://schemas.microsoft.com/office/drawing/2014/main" id="{341FB0E3-9CAF-2DF3-46AC-AC66A6AD1A55}"/>
                </a:ext>
              </a:extLst>
            </p:cNvPr>
            <p:cNvSpPr/>
            <p:nvPr/>
          </p:nvSpPr>
          <p:spPr>
            <a:xfrm>
              <a:off x="8277407" y="5877715"/>
              <a:ext cx="599247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</p:grp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04A8B41-2678-144A-0D8A-90FDA8082C0F}"/>
              </a:ext>
            </a:extLst>
          </p:cNvPr>
          <p:cNvSpPr txBox="1"/>
          <p:nvPr/>
        </p:nvSpPr>
        <p:spPr>
          <a:xfrm>
            <a:off x="2232272" y="43684"/>
            <a:ext cx="206385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uk-UA" sz="2000" b="1" kern="100" dirty="0" err="1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Data</a:t>
            </a:r>
            <a:r>
              <a:rPr lang="uk-UA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uk-UA" sz="2000" b="1" kern="100" dirty="0" err="1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Collection</a:t>
            </a:r>
            <a:endParaRPr lang="uk-UA" sz="20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CF84A7FF-EDE7-CAD0-8D43-D1284D11A8E0}"/>
              </a:ext>
            </a:extLst>
          </p:cNvPr>
          <p:cNvSpPr txBox="1"/>
          <p:nvPr/>
        </p:nvSpPr>
        <p:spPr>
          <a:xfrm>
            <a:off x="6038826" y="43047"/>
            <a:ext cx="2697768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uk-UA" sz="2000" b="1" kern="100" dirty="0" err="1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Data</a:t>
            </a:r>
            <a:r>
              <a:rPr lang="uk-UA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uk-UA" sz="2000" b="1" kern="1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Pre-Processing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6DF11971-9EA7-5F28-E8A4-17461554945F}"/>
              </a:ext>
            </a:extLst>
          </p:cNvPr>
          <p:cNvSpPr txBox="1"/>
          <p:nvPr/>
        </p:nvSpPr>
        <p:spPr>
          <a:xfrm>
            <a:off x="10040795" y="58091"/>
            <a:ext cx="2063852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ML</a:t>
            </a:r>
            <a:r>
              <a:rPr lang="uk-UA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uk-UA" sz="2000" b="1" kern="100" dirty="0" err="1">
                <a:solidFill>
                  <a:srgbClr val="7030A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3" name="Стрілка: униз 1072">
            <a:extLst>
              <a:ext uri="{FF2B5EF4-FFF2-40B4-BE49-F238E27FC236}">
                <a16:creationId xmlns:a16="http://schemas.microsoft.com/office/drawing/2014/main" id="{09B7B0E1-4D54-363D-CC41-A364F113A5EC}"/>
              </a:ext>
            </a:extLst>
          </p:cNvPr>
          <p:cNvSpPr/>
          <p:nvPr/>
        </p:nvSpPr>
        <p:spPr>
          <a:xfrm>
            <a:off x="10862254" y="4120235"/>
            <a:ext cx="366455" cy="885727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80E33BA9-299B-7853-B289-37C3438E0BAC}"/>
              </a:ext>
            </a:extLst>
          </p:cNvPr>
          <p:cNvSpPr txBox="1"/>
          <p:nvPr/>
        </p:nvSpPr>
        <p:spPr>
          <a:xfrm>
            <a:off x="9278389" y="4367535"/>
            <a:ext cx="149452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Regression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6" name="Прямокутник: округлені кути 1075">
            <a:extLst>
              <a:ext uri="{FF2B5EF4-FFF2-40B4-BE49-F238E27FC236}">
                <a16:creationId xmlns:a16="http://schemas.microsoft.com/office/drawing/2014/main" id="{4687693A-6E10-B1A1-5169-666C660455CE}"/>
              </a:ext>
            </a:extLst>
          </p:cNvPr>
          <p:cNvSpPr/>
          <p:nvPr/>
        </p:nvSpPr>
        <p:spPr>
          <a:xfrm>
            <a:off x="3848937" y="5150724"/>
            <a:ext cx="2857823" cy="563019"/>
          </a:xfrm>
          <a:prstGeom prst="roundRect">
            <a:avLst>
              <a:gd name="adj" fmla="val 42055"/>
            </a:avLst>
          </a:prstGeom>
          <a:solidFill>
            <a:srgbClr val="FFFFC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MSE, MAPE, R</a:t>
            </a:r>
            <a:r>
              <a:rPr lang="en-US" sz="2200" b="1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uk-UA" sz="2200" b="1" baseline="30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B9836648-F69D-E0ED-9FF4-DBB03B737535}"/>
              </a:ext>
            </a:extLst>
          </p:cNvPr>
          <p:cNvSpPr txBox="1"/>
          <p:nvPr/>
        </p:nvSpPr>
        <p:spPr>
          <a:xfrm>
            <a:off x="4131118" y="4636508"/>
            <a:ext cx="231161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>
                <a:solidFill>
                  <a:srgbClr val="7030A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 Evaluation</a:t>
            </a:r>
            <a:endParaRPr lang="uk-UA" sz="2000" b="1" kern="100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8" name="Стрілка: вправо 1077">
            <a:extLst>
              <a:ext uri="{FF2B5EF4-FFF2-40B4-BE49-F238E27FC236}">
                <a16:creationId xmlns:a16="http://schemas.microsoft.com/office/drawing/2014/main" id="{311A368C-D3A5-25B9-E85D-815D07B64115}"/>
              </a:ext>
            </a:extLst>
          </p:cNvPr>
          <p:cNvSpPr/>
          <p:nvPr/>
        </p:nvSpPr>
        <p:spPr>
          <a:xfrm>
            <a:off x="1426249" y="5362540"/>
            <a:ext cx="2422688" cy="150625"/>
          </a:xfrm>
          <a:prstGeom prst="rightArrow">
            <a:avLst>
              <a:gd name="adj1" fmla="val 50000"/>
              <a:gd name="adj2" fmla="val 910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79" name="Стрілка: вправо 1078">
            <a:extLst>
              <a:ext uri="{FF2B5EF4-FFF2-40B4-BE49-F238E27FC236}">
                <a16:creationId xmlns:a16="http://schemas.microsoft.com/office/drawing/2014/main" id="{E0F370B6-7BAB-FCE7-95AF-F194FB568AF2}"/>
              </a:ext>
            </a:extLst>
          </p:cNvPr>
          <p:cNvSpPr/>
          <p:nvPr/>
        </p:nvSpPr>
        <p:spPr>
          <a:xfrm flipH="1">
            <a:off x="6706760" y="5348994"/>
            <a:ext cx="3618698" cy="164171"/>
          </a:xfrm>
          <a:prstGeom prst="rightArrow">
            <a:avLst>
              <a:gd name="adj1" fmla="val 50000"/>
              <a:gd name="adj2" fmla="val 9104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079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4B6F2-E21B-C12C-505E-6268A537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кутник: округлені кути 20">
            <a:extLst>
              <a:ext uri="{FF2B5EF4-FFF2-40B4-BE49-F238E27FC236}">
                <a16:creationId xmlns:a16="http://schemas.microsoft.com/office/drawing/2014/main" id="{52B2C8AB-6698-E786-DB59-6F780D9B6160}"/>
              </a:ext>
            </a:extLst>
          </p:cNvPr>
          <p:cNvSpPr/>
          <p:nvPr/>
        </p:nvSpPr>
        <p:spPr>
          <a:xfrm>
            <a:off x="6706760" y="573022"/>
            <a:ext cx="1629844" cy="381026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9" name="Стрілка: вправо 1038">
            <a:extLst>
              <a:ext uri="{FF2B5EF4-FFF2-40B4-BE49-F238E27FC236}">
                <a16:creationId xmlns:a16="http://schemas.microsoft.com/office/drawing/2014/main" id="{5024B530-FC2B-9474-AE5E-D1787F1FFCD8}"/>
              </a:ext>
            </a:extLst>
          </p:cNvPr>
          <p:cNvSpPr/>
          <p:nvPr/>
        </p:nvSpPr>
        <p:spPr>
          <a:xfrm>
            <a:off x="4427873" y="1416152"/>
            <a:ext cx="2258650" cy="1877645"/>
          </a:xfrm>
          <a:prstGeom prst="rightArrow">
            <a:avLst>
              <a:gd name="adj1" fmla="val 71215"/>
              <a:gd name="adj2" fmla="val 495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8" name="Стрілка: вправо 1037">
            <a:extLst>
              <a:ext uri="{FF2B5EF4-FFF2-40B4-BE49-F238E27FC236}">
                <a16:creationId xmlns:a16="http://schemas.microsoft.com/office/drawing/2014/main" id="{BCFF1283-7938-1219-2CF3-D9B10F22F617}"/>
              </a:ext>
            </a:extLst>
          </p:cNvPr>
          <p:cNvSpPr/>
          <p:nvPr/>
        </p:nvSpPr>
        <p:spPr>
          <a:xfrm>
            <a:off x="4274611" y="1667767"/>
            <a:ext cx="2403628" cy="1877645"/>
          </a:xfrm>
          <a:prstGeom prst="rightArrow">
            <a:avLst>
              <a:gd name="adj1" fmla="val 71215"/>
              <a:gd name="adj2" fmla="val 461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1" name="Овал 1030">
            <a:extLst>
              <a:ext uri="{FF2B5EF4-FFF2-40B4-BE49-F238E27FC236}">
                <a16:creationId xmlns:a16="http://schemas.microsoft.com/office/drawing/2014/main" id="{AD0830A9-70A7-C4B7-3DB1-48EEA68B630F}"/>
              </a:ext>
            </a:extLst>
          </p:cNvPr>
          <p:cNvSpPr/>
          <p:nvPr/>
        </p:nvSpPr>
        <p:spPr>
          <a:xfrm>
            <a:off x="2987039" y="527819"/>
            <a:ext cx="1531819" cy="6231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Рисунок 3">
            <a:extLst>
              <a:ext uri="{FF2B5EF4-FFF2-40B4-BE49-F238E27FC236}">
                <a16:creationId xmlns:a16="http://schemas.microsoft.com/office/drawing/2014/main" id="{29D84927-55EB-039F-E465-B0D4189B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43" y="538626"/>
            <a:ext cx="1148411" cy="87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1B175745-C0BC-70D4-8716-A35F8E31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3" y="3783383"/>
            <a:ext cx="1276009" cy="928220"/>
          </a:xfrm>
          <a:prstGeom prst="rect">
            <a:avLst/>
          </a:prstGeom>
        </p:spPr>
      </p:pic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B3517F9-A6DE-55C9-3284-2E1B50D71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78" y="3933784"/>
            <a:ext cx="507414" cy="4315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31357A-FBA9-E464-17BD-76510587DC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80" y="280305"/>
            <a:ext cx="1148411" cy="219398"/>
          </a:xfrm>
          <a:prstGeom prst="rect">
            <a:avLst/>
          </a:prstGeom>
        </p:spPr>
      </p:pic>
      <p:grpSp>
        <p:nvGrpSpPr>
          <p:cNvPr id="42" name="Групувати 41">
            <a:extLst>
              <a:ext uri="{FF2B5EF4-FFF2-40B4-BE49-F238E27FC236}">
                <a16:creationId xmlns:a16="http://schemas.microsoft.com/office/drawing/2014/main" id="{1D5B9490-1A19-4D2E-3C7F-51796CBD4BA4}"/>
              </a:ext>
            </a:extLst>
          </p:cNvPr>
          <p:cNvGrpSpPr/>
          <p:nvPr/>
        </p:nvGrpSpPr>
        <p:grpSpPr>
          <a:xfrm>
            <a:off x="2368034" y="1496541"/>
            <a:ext cx="2066711" cy="1963790"/>
            <a:chOff x="3829296" y="1459768"/>
            <a:chExt cx="2066711" cy="1963790"/>
          </a:xfrm>
        </p:grpSpPr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6B7A1BBC-EEEA-A757-CCEB-3FC077D1A644}"/>
                </a:ext>
              </a:extLst>
            </p:cNvPr>
            <p:cNvGrpSpPr/>
            <p:nvPr/>
          </p:nvGrpSpPr>
          <p:grpSpPr>
            <a:xfrm>
              <a:off x="3967620" y="1459768"/>
              <a:ext cx="1928387" cy="1698761"/>
              <a:chOff x="8820594" y="2062021"/>
              <a:chExt cx="1928387" cy="16987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6184E-2D4D-1B67-19E8-A8C01AD676BD}"/>
                  </a:ext>
                </a:extLst>
              </p:cNvPr>
              <p:cNvSpPr txBox="1"/>
              <p:nvPr/>
            </p:nvSpPr>
            <p:spPr>
              <a:xfrm>
                <a:off x="8906776" y="2062021"/>
                <a:ext cx="788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AM1.5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Прямокутник: округлені кути 16">
                <a:extLst>
                  <a:ext uri="{FF2B5EF4-FFF2-40B4-BE49-F238E27FC236}">
                    <a16:creationId xmlns:a16="http://schemas.microsoft.com/office/drawing/2014/main" id="{C57DC81F-C49D-9B3D-931C-6CE6B0DB8333}"/>
                  </a:ext>
                </a:extLst>
              </p:cNvPr>
              <p:cNvSpPr/>
              <p:nvPr/>
            </p:nvSpPr>
            <p:spPr>
              <a:xfrm>
                <a:off x="8820594" y="2080128"/>
                <a:ext cx="1928387" cy="168065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B06B0C4A-77E8-0F26-0C88-8DBB166F4130}"/>
                </a:ext>
              </a:extLst>
            </p:cNvPr>
            <p:cNvSpPr/>
            <p:nvPr/>
          </p:nvSpPr>
          <p:spPr>
            <a:xfrm>
              <a:off x="3829296" y="1742904"/>
              <a:ext cx="1928387" cy="168065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861DC0B3-A6F3-4475-C213-887007F4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5601" y="2032298"/>
              <a:ext cx="1813882" cy="12768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BE65B7-AA5D-136E-752E-0FF077012310}"/>
                </a:ext>
              </a:extLst>
            </p:cNvPr>
            <p:cNvSpPr txBox="1"/>
            <p:nvPr/>
          </p:nvSpPr>
          <p:spPr>
            <a:xfrm>
              <a:off x="3915478" y="1706691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940 nm</a:t>
              </a:r>
              <a:endParaRPr lang="uk-UA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F4C6C5FC-676F-CBEE-36BA-5E37CBA57582}"/>
              </a:ext>
            </a:extLst>
          </p:cNvPr>
          <p:cNvGrpSpPr/>
          <p:nvPr/>
        </p:nvGrpSpPr>
        <p:grpSpPr>
          <a:xfrm>
            <a:off x="9545083" y="3546830"/>
            <a:ext cx="1794874" cy="2450448"/>
            <a:chOff x="8935065" y="1942282"/>
            <a:chExt cx="1794874" cy="2450448"/>
          </a:xfrm>
        </p:grpSpPr>
        <p:grpSp>
          <p:nvGrpSpPr>
            <p:cNvPr id="27" name="Групувати 26">
              <a:extLst>
                <a:ext uri="{FF2B5EF4-FFF2-40B4-BE49-F238E27FC236}">
                  <a16:creationId xmlns:a16="http://schemas.microsoft.com/office/drawing/2014/main" id="{A2862D96-E71A-F8FF-4056-12B7E3C596BD}"/>
                </a:ext>
              </a:extLst>
            </p:cNvPr>
            <p:cNvGrpSpPr/>
            <p:nvPr/>
          </p:nvGrpSpPr>
          <p:grpSpPr>
            <a:xfrm>
              <a:off x="8935065" y="1942282"/>
              <a:ext cx="1794874" cy="2450448"/>
              <a:chOff x="8935065" y="1942282"/>
              <a:chExt cx="1794874" cy="2450448"/>
            </a:xfrm>
          </p:grpSpPr>
          <p:sp>
            <p:nvSpPr>
              <p:cNvPr id="37" name="Прямокутник: округлені кути 36">
                <a:extLst>
                  <a:ext uri="{FF2B5EF4-FFF2-40B4-BE49-F238E27FC236}">
                    <a16:creationId xmlns:a16="http://schemas.microsoft.com/office/drawing/2014/main" id="{63CFFDB4-9598-6D3C-1962-5E657C86DDC1}"/>
                  </a:ext>
                </a:extLst>
              </p:cNvPr>
              <p:cNvSpPr/>
              <p:nvPr/>
            </p:nvSpPr>
            <p:spPr>
              <a:xfrm>
                <a:off x="9235412" y="1995964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DE3D0F-4AF6-D658-19F1-C039981FEBDE}"/>
                  </a:ext>
                </a:extLst>
              </p:cNvPr>
              <p:cNvSpPr txBox="1"/>
              <p:nvPr/>
            </p:nvSpPr>
            <p:spPr>
              <a:xfrm>
                <a:off x="9736249" y="1942282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RF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Прямокутник: округлені кути 34">
                <a:extLst>
                  <a:ext uri="{FF2B5EF4-FFF2-40B4-BE49-F238E27FC236}">
                    <a16:creationId xmlns:a16="http://schemas.microsoft.com/office/drawing/2014/main" id="{38A54245-3CD1-1473-2B37-1D586B021B96}"/>
                  </a:ext>
                </a:extLst>
              </p:cNvPr>
              <p:cNvSpPr/>
              <p:nvPr/>
            </p:nvSpPr>
            <p:spPr>
              <a:xfrm>
                <a:off x="9162045" y="2229497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585FE4-1397-9C8D-E8DA-D63E80CDB957}"/>
                  </a:ext>
                </a:extLst>
              </p:cNvPr>
              <p:cNvSpPr txBox="1"/>
              <p:nvPr/>
            </p:nvSpPr>
            <p:spPr>
              <a:xfrm>
                <a:off x="9617613" y="2180493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Прямокутник: округлені кути 32">
                <a:extLst>
                  <a:ext uri="{FF2B5EF4-FFF2-40B4-BE49-F238E27FC236}">
                    <a16:creationId xmlns:a16="http://schemas.microsoft.com/office/drawing/2014/main" id="{2FBCAA38-04D5-6724-4EB6-DBBDA56FD7E3}"/>
                  </a:ext>
                </a:extLst>
              </p:cNvPr>
              <p:cNvSpPr/>
              <p:nvPr/>
            </p:nvSpPr>
            <p:spPr>
              <a:xfrm>
                <a:off x="9086305" y="2463030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BCAE86E-526A-4D67-4895-FE16583640C5}"/>
                  </a:ext>
                </a:extLst>
              </p:cNvPr>
              <p:cNvSpPr txBox="1"/>
              <p:nvPr/>
            </p:nvSpPr>
            <p:spPr>
              <a:xfrm>
                <a:off x="9460396" y="2405790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Прямокутник: округлені кути 29">
                <a:extLst>
                  <a:ext uri="{FF2B5EF4-FFF2-40B4-BE49-F238E27FC236}">
                    <a16:creationId xmlns:a16="http://schemas.microsoft.com/office/drawing/2014/main" id="{B8CEBA39-DC57-7899-C356-0A561E186923}"/>
                  </a:ext>
                </a:extLst>
              </p:cNvPr>
              <p:cNvSpPr/>
              <p:nvPr/>
            </p:nvSpPr>
            <p:spPr>
              <a:xfrm>
                <a:off x="9008432" y="2696563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4DAF5D-5183-0666-D8FD-60B0D5399908}"/>
                  </a:ext>
                </a:extLst>
              </p:cNvPr>
              <p:cNvSpPr txBox="1"/>
              <p:nvPr/>
            </p:nvSpPr>
            <p:spPr>
              <a:xfrm>
                <a:off x="9382523" y="2644001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SVR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Прямокутник: округлені кути 22">
                <a:extLst>
                  <a:ext uri="{FF2B5EF4-FFF2-40B4-BE49-F238E27FC236}">
                    <a16:creationId xmlns:a16="http://schemas.microsoft.com/office/drawing/2014/main" id="{271EB05D-BEB3-B845-C19E-E94D9653CBC5}"/>
                  </a:ext>
                </a:extLst>
              </p:cNvPr>
              <p:cNvSpPr/>
              <p:nvPr/>
            </p:nvSpPr>
            <p:spPr>
              <a:xfrm>
                <a:off x="8935065" y="2930096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B3CE02-F720-D8C3-B947-918F21C8C0E9}"/>
                  </a:ext>
                </a:extLst>
              </p:cNvPr>
              <p:cNvSpPr txBox="1"/>
              <p:nvPr/>
            </p:nvSpPr>
            <p:spPr>
              <a:xfrm>
                <a:off x="9309156" y="2876414"/>
                <a:ext cx="600153" cy="32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DNN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D82617D7-0697-101E-63A7-1A8B96717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3721" y="3133582"/>
              <a:ext cx="1375348" cy="1249169"/>
            </a:xfrm>
            <a:prstGeom prst="rect">
              <a:avLst/>
            </a:prstGeom>
          </p:spPr>
        </p:pic>
      </p:grpSp>
      <p:graphicFrame>
        <p:nvGraphicFramePr>
          <p:cNvPr id="41" name="Об'єкт 40">
            <a:extLst>
              <a:ext uri="{FF2B5EF4-FFF2-40B4-BE49-F238E27FC236}">
                <a16:creationId xmlns:a16="http://schemas.microsoft.com/office/drawing/2014/main" id="{F73C1D32-6BF4-5586-4853-FC4CB9BD9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75781" y="5947850"/>
          <a:ext cx="3508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228600" progId="Equation.DSMT4">
                  <p:embed/>
                </p:oleObj>
              </mc:Choice>
              <mc:Fallback>
                <p:oleObj name="Equation" r:id="rId8" imgW="2019240" imgH="228600" progId="Equation.DSMT4">
                  <p:embed/>
                  <p:pic>
                    <p:nvPicPr>
                      <p:cNvPr id="41" name="Об'єкт 40">
                        <a:extLst>
                          <a:ext uri="{FF2B5EF4-FFF2-40B4-BE49-F238E27FC236}">
                            <a16:creationId xmlns:a16="http://schemas.microsoft.com/office/drawing/2014/main" id="{6162CD41-AF7F-861A-27BF-D87BC95218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75781" y="5947850"/>
                        <a:ext cx="35083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'єкт 42">
            <a:extLst>
              <a:ext uri="{FF2B5EF4-FFF2-40B4-BE49-F238E27FC236}">
                <a16:creationId xmlns:a16="http://schemas.microsoft.com/office/drawing/2014/main" id="{BB7F89A3-F56C-2E02-2B59-76EEFE35F9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5687" y="6320609"/>
          <a:ext cx="29797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14320" imgH="228600" progId="Equation.DSMT4">
                  <p:embed/>
                </p:oleObj>
              </mc:Choice>
              <mc:Fallback>
                <p:oleObj name="Equation" r:id="rId10" imgW="1714320" imgH="228600" progId="Equation.DSMT4">
                  <p:embed/>
                  <p:pic>
                    <p:nvPicPr>
                      <p:cNvPr id="43" name="Об'єкт 42">
                        <a:extLst>
                          <a:ext uri="{FF2B5EF4-FFF2-40B4-BE49-F238E27FC236}">
                            <a16:creationId xmlns:a16="http://schemas.microsoft.com/office/drawing/2014/main" id="{5257D052-A9E2-92CE-002E-18806084F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95687" y="6320609"/>
                        <a:ext cx="29797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'єкт 43">
            <a:extLst>
              <a:ext uri="{FF2B5EF4-FFF2-40B4-BE49-F238E27FC236}">
                <a16:creationId xmlns:a16="http://schemas.microsoft.com/office/drawing/2014/main" id="{AB73CB13-F656-E3FB-7C99-399BC5A46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2407" y="6320609"/>
          <a:ext cx="2362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640" imgH="228600" progId="Equation.DSMT4">
                  <p:embed/>
                </p:oleObj>
              </mc:Choice>
              <mc:Fallback>
                <p:oleObj name="Equation" r:id="rId12" imgW="1358640" imgH="228600" progId="Equation.DSMT4">
                  <p:embed/>
                  <p:pic>
                    <p:nvPicPr>
                      <p:cNvPr id="44" name="Об'єкт 43">
                        <a:extLst>
                          <a:ext uri="{FF2B5EF4-FFF2-40B4-BE49-F238E27FC236}">
                            <a16:creationId xmlns:a16="http://schemas.microsoft.com/office/drawing/2014/main" id="{FDF0625A-C6BA-7944-36EA-8DADB02141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32407" y="6320609"/>
                        <a:ext cx="23622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'єкт 44">
            <a:extLst>
              <a:ext uri="{FF2B5EF4-FFF2-40B4-BE49-F238E27FC236}">
                <a16:creationId xmlns:a16="http://schemas.microsoft.com/office/drawing/2014/main" id="{4707DE24-C9E1-2A50-974F-F7DEA4D2D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2407" y="5947850"/>
          <a:ext cx="20097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600" imgH="228600" progId="Equation.DSMT4">
                  <p:embed/>
                </p:oleObj>
              </mc:Choice>
              <mc:Fallback>
                <p:oleObj name="Equation" r:id="rId14" imgW="1155600" imgH="228600" progId="Equation.DSMT4">
                  <p:embed/>
                  <p:pic>
                    <p:nvPicPr>
                      <p:cNvPr id="45" name="Об'єкт 44">
                        <a:extLst>
                          <a:ext uri="{FF2B5EF4-FFF2-40B4-BE49-F238E27FC236}">
                            <a16:creationId xmlns:a16="http://schemas.microsoft.com/office/drawing/2014/main" id="{F5B57658-DE75-C210-18D2-BAE60A5D3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32407" y="5947850"/>
                        <a:ext cx="20097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7" name="Групувати 1036">
            <a:extLst>
              <a:ext uri="{FF2B5EF4-FFF2-40B4-BE49-F238E27FC236}">
                <a16:creationId xmlns:a16="http://schemas.microsoft.com/office/drawing/2014/main" id="{B38E04EB-4962-46AD-23B4-A1DB7F9C8481}"/>
              </a:ext>
            </a:extLst>
          </p:cNvPr>
          <p:cNvGrpSpPr/>
          <p:nvPr/>
        </p:nvGrpSpPr>
        <p:grpSpPr>
          <a:xfrm>
            <a:off x="4540803" y="1929242"/>
            <a:ext cx="1735137" cy="1280727"/>
            <a:chOff x="4965125" y="1970171"/>
            <a:chExt cx="1735137" cy="1280727"/>
          </a:xfrm>
        </p:grpSpPr>
        <p:graphicFrame>
          <p:nvGraphicFramePr>
            <p:cNvPr id="49" name="Об'єкт 48">
              <a:extLst>
                <a:ext uri="{FF2B5EF4-FFF2-40B4-BE49-F238E27FC236}">
                  <a16:creationId xmlns:a16="http://schemas.microsoft.com/office/drawing/2014/main" id="{211ECF4F-550D-DAA8-B083-22053E9FB7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1000" y="2942923"/>
            <a:ext cx="171926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3000" imgH="203040" progId="Equation.DSMT4">
                    <p:embed/>
                  </p:oleObj>
                </mc:Choice>
                <mc:Fallback>
                  <p:oleObj name="Equation" r:id="rId16" imgW="1143000" imgH="203040" progId="Equation.DSMT4">
                    <p:embed/>
                    <p:pic>
                      <p:nvPicPr>
                        <p:cNvPr id="49" name="Об'єкт 48">
                          <a:extLst>
                            <a:ext uri="{FF2B5EF4-FFF2-40B4-BE49-F238E27FC236}">
                              <a16:creationId xmlns:a16="http://schemas.microsoft.com/office/drawing/2014/main" id="{A9E60726-F4B8-6B00-AB8C-06AC49F45F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981000" y="2942923"/>
                          <a:ext cx="1719262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Об'єкт 49">
              <a:extLst>
                <a:ext uri="{FF2B5EF4-FFF2-40B4-BE49-F238E27FC236}">
                  <a16:creationId xmlns:a16="http://schemas.microsoft.com/office/drawing/2014/main" id="{1D1E0A44-5049-D758-CF2A-A225967AB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3224" y="2618144"/>
            <a:ext cx="12223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12520" imgH="203040" progId="Equation.DSMT4">
                    <p:embed/>
                  </p:oleObj>
                </mc:Choice>
                <mc:Fallback>
                  <p:oleObj name="Equation" r:id="rId18" imgW="812520" imgH="203040" progId="Equation.DSMT4">
                    <p:embed/>
                    <p:pic>
                      <p:nvPicPr>
                        <p:cNvPr id="50" name="Об'єкт 49">
                          <a:extLst>
                            <a:ext uri="{FF2B5EF4-FFF2-40B4-BE49-F238E27FC236}">
                              <a16:creationId xmlns:a16="http://schemas.microsoft.com/office/drawing/2014/main" id="{6AB29E23-42C7-54FD-DF0E-F39418E05E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03224" y="2618144"/>
                          <a:ext cx="1222375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Об'єкт 50">
              <a:extLst>
                <a:ext uri="{FF2B5EF4-FFF2-40B4-BE49-F238E27FC236}">
                  <a16:creationId xmlns:a16="http://schemas.microsoft.com/office/drawing/2014/main" id="{CCBA703F-C996-A329-DF4D-FBF4D3D40D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85761" y="2294951"/>
            <a:ext cx="72548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82400" imgH="203040" progId="Equation.DSMT4">
                    <p:embed/>
                  </p:oleObj>
                </mc:Choice>
                <mc:Fallback>
                  <p:oleObj name="Equation" r:id="rId20" imgW="482400" imgH="203040" progId="Equation.DSMT4">
                    <p:embed/>
                    <p:pic>
                      <p:nvPicPr>
                        <p:cNvPr id="51" name="Об'єкт 50">
                          <a:extLst>
                            <a:ext uri="{FF2B5EF4-FFF2-40B4-BE49-F238E27FC236}">
                              <a16:creationId xmlns:a16="http://schemas.microsoft.com/office/drawing/2014/main" id="{61197DFD-464F-03F5-3221-397013F21E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985761" y="2294951"/>
                          <a:ext cx="725488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'єкт 51">
              <a:extLst>
                <a:ext uri="{FF2B5EF4-FFF2-40B4-BE49-F238E27FC236}">
                  <a16:creationId xmlns:a16="http://schemas.microsoft.com/office/drawing/2014/main" id="{2EA71AA4-CC20-883E-C327-110F9B5CD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5125" y="1970171"/>
            <a:ext cx="458787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560" imgH="203040" progId="Equation.DSMT4">
                    <p:embed/>
                  </p:oleObj>
                </mc:Choice>
                <mc:Fallback>
                  <p:oleObj name="Equation" r:id="rId22" imgW="304560" imgH="203040" progId="Equation.DSMT4">
                    <p:embed/>
                    <p:pic>
                      <p:nvPicPr>
                        <p:cNvPr id="52" name="Об'єкт 51">
                          <a:extLst>
                            <a:ext uri="{FF2B5EF4-FFF2-40B4-BE49-F238E27FC236}">
                              <a16:creationId xmlns:a16="http://schemas.microsoft.com/office/drawing/2014/main" id="{91D4FF4C-A8D1-BA9A-5807-5DBCD3B203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965125" y="1970171"/>
                          <a:ext cx="458787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Групувати 61">
            <a:extLst>
              <a:ext uri="{FF2B5EF4-FFF2-40B4-BE49-F238E27FC236}">
                <a16:creationId xmlns:a16="http://schemas.microsoft.com/office/drawing/2014/main" id="{B22E4FE7-3EBA-E00A-8AC7-B1087BDE315B}"/>
              </a:ext>
            </a:extLst>
          </p:cNvPr>
          <p:cNvGrpSpPr/>
          <p:nvPr/>
        </p:nvGrpSpPr>
        <p:grpSpPr>
          <a:xfrm>
            <a:off x="9245122" y="780798"/>
            <a:ext cx="902401" cy="1574176"/>
            <a:chOff x="7506395" y="4210138"/>
            <a:chExt cx="902401" cy="1574176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F257E3E5-03D8-4BC2-95DD-53D4E93B9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rot="19596327">
              <a:off x="7506395" y="4725095"/>
              <a:ext cx="902401" cy="84436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3139349-BCBA-EBA7-30C4-5A7090526B93}"/>
                </a:ext>
              </a:extLst>
            </p:cNvPr>
            <p:cNvSpPr txBox="1"/>
            <p:nvPr/>
          </p:nvSpPr>
          <p:spPr>
            <a:xfrm>
              <a:off x="7565500" y="4210138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PCA</a:t>
              </a:r>
              <a:endParaRPr lang="uk-UA" sz="2400" b="1" dirty="0"/>
            </a:p>
          </p:txBody>
        </p:sp>
        <p:sp>
          <p:nvSpPr>
            <p:cNvPr id="61" name="Прямокутник: округлені кути 60">
              <a:extLst>
                <a:ext uri="{FF2B5EF4-FFF2-40B4-BE49-F238E27FC236}">
                  <a16:creationId xmlns:a16="http://schemas.microsoft.com/office/drawing/2014/main" id="{762E905D-B977-A385-CC84-ACED2CE2E228}"/>
                </a:ext>
              </a:extLst>
            </p:cNvPr>
            <p:cNvSpPr/>
            <p:nvPr/>
          </p:nvSpPr>
          <p:spPr>
            <a:xfrm>
              <a:off x="7565499" y="4252189"/>
              <a:ext cx="697628" cy="153212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3" name="Циліндр 62">
            <a:extLst>
              <a:ext uri="{FF2B5EF4-FFF2-40B4-BE49-F238E27FC236}">
                <a16:creationId xmlns:a16="http://schemas.microsoft.com/office/drawing/2014/main" id="{F81F6221-7FB1-059B-35BE-3CD7E25A9C9B}"/>
              </a:ext>
            </a:extLst>
          </p:cNvPr>
          <p:cNvSpPr/>
          <p:nvPr/>
        </p:nvSpPr>
        <p:spPr>
          <a:xfrm>
            <a:off x="7070752" y="1108428"/>
            <a:ext cx="1034451" cy="1232204"/>
          </a:xfrm>
          <a:prstGeom prst="can">
            <a:avLst>
              <a:gd name="adj" fmla="val 22037"/>
            </a:avLst>
          </a:prstGeom>
          <a:solidFill>
            <a:srgbClr val="6FB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4" name="Циліндр 1023">
            <a:extLst>
              <a:ext uri="{FF2B5EF4-FFF2-40B4-BE49-F238E27FC236}">
                <a16:creationId xmlns:a16="http://schemas.microsoft.com/office/drawing/2014/main" id="{B7C59478-CFB8-2562-C3BD-8D4565E57691}"/>
              </a:ext>
            </a:extLst>
          </p:cNvPr>
          <p:cNvSpPr/>
          <p:nvPr/>
        </p:nvSpPr>
        <p:spPr>
          <a:xfrm>
            <a:off x="7160897" y="3816548"/>
            <a:ext cx="1034452" cy="333375"/>
          </a:xfrm>
          <a:prstGeom prst="can">
            <a:avLst>
              <a:gd name="adj" fmla="val 5000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5" name="Циліндр 1024">
            <a:extLst>
              <a:ext uri="{FF2B5EF4-FFF2-40B4-BE49-F238E27FC236}">
                <a16:creationId xmlns:a16="http://schemas.microsoft.com/office/drawing/2014/main" id="{491C9412-57C5-E4C7-EF37-4621A72C5375}"/>
              </a:ext>
            </a:extLst>
          </p:cNvPr>
          <p:cNvSpPr/>
          <p:nvPr/>
        </p:nvSpPr>
        <p:spPr>
          <a:xfrm>
            <a:off x="7160897" y="3597473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7" name="Циліндр 1026">
            <a:extLst>
              <a:ext uri="{FF2B5EF4-FFF2-40B4-BE49-F238E27FC236}">
                <a16:creationId xmlns:a16="http://schemas.microsoft.com/office/drawing/2014/main" id="{B75CCF91-A2D7-F212-530F-636A54439FEE}"/>
              </a:ext>
            </a:extLst>
          </p:cNvPr>
          <p:cNvSpPr/>
          <p:nvPr/>
        </p:nvSpPr>
        <p:spPr>
          <a:xfrm>
            <a:off x="7160897" y="3378398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8" name="Циліндр 1027">
            <a:extLst>
              <a:ext uri="{FF2B5EF4-FFF2-40B4-BE49-F238E27FC236}">
                <a16:creationId xmlns:a16="http://schemas.microsoft.com/office/drawing/2014/main" id="{A3408A40-01F4-5894-06D7-B88F503039AF}"/>
              </a:ext>
            </a:extLst>
          </p:cNvPr>
          <p:cNvSpPr/>
          <p:nvPr/>
        </p:nvSpPr>
        <p:spPr>
          <a:xfrm>
            <a:off x="7160897" y="3152973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9" name="Циліндр 1028">
            <a:extLst>
              <a:ext uri="{FF2B5EF4-FFF2-40B4-BE49-F238E27FC236}">
                <a16:creationId xmlns:a16="http://schemas.microsoft.com/office/drawing/2014/main" id="{D3713DBC-48F6-2A9A-E674-C85595135849}"/>
              </a:ext>
            </a:extLst>
          </p:cNvPr>
          <p:cNvSpPr/>
          <p:nvPr/>
        </p:nvSpPr>
        <p:spPr>
          <a:xfrm>
            <a:off x="7160897" y="2929914"/>
            <a:ext cx="1034452" cy="333375"/>
          </a:xfrm>
          <a:prstGeom prst="can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graphicFrame>
        <p:nvGraphicFramePr>
          <p:cNvPr id="1030" name="Об'єкт 1029">
            <a:extLst>
              <a:ext uri="{FF2B5EF4-FFF2-40B4-BE49-F238E27FC236}">
                <a16:creationId xmlns:a16="http://schemas.microsoft.com/office/drawing/2014/main" id="{D0F84217-7EAB-3245-6F82-14C72FF8D0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9182" y="672016"/>
          <a:ext cx="1325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61760" imgH="228600" progId="Equation.DSMT4">
                  <p:embed/>
                </p:oleObj>
              </mc:Choice>
              <mc:Fallback>
                <p:oleObj name="Equation" r:id="rId25" imgW="761760" imgH="228600" progId="Equation.DSMT4">
                  <p:embed/>
                  <p:pic>
                    <p:nvPicPr>
                      <p:cNvPr id="1030" name="Об'єкт 1029">
                        <a:extLst>
                          <a:ext uri="{FF2B5EF4-FFF2-40B4-BE49-F238E27FC236}">
                            <a16:creationId xmlns:a16="http://schemas.microsoft.com/office/drawing/2014/main" id="{A2AE35A9-D9B1-3578-C2AB-E1DCE5668C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09182" y="672016"/>
                        <a:ext cx="13255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" name="Стрілка: вигнута 1041">
            <a:extLst>
              <a:ext uri="{FF2B5EF4-FFF2-40B4-BE49-F238E27FC236}">
                <a16:creationId xmlns:a16="http://schemas.microsoft.com/office/drawing/2014/main" id="{FEB75AE1-9DA2-17B2-FF4B-6F704F014C87}"/>
              </a:ext>
            </a:extLst>
          </p:cNvPr>
          <p:cNvSpPr/>
          <p:nvPr/>
        </p:nvSpPr>
        <p:spPr>
          <a:xfrm rot="5400000">
            <a:off x="4420245" y="1030279"/>
            <a:ext cx="880695" cy="423460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0" name="Стрілка: вигнута 1039">
            <a:extLst>
              <a:ext uri="{FF2B5EF4-FFF2-40B4-BE49-F238E27FC236}">
                <a16:creationId xmlns:a16="http://schemas.microsoft.com/office/drawing/2014/main" id="{C92C0FCB-F537-E4EA-3E50-10D0CBA169CC}"/>
              </a:ext>
            </a:extLst>
          </p:cNvPr>
          <p:cNvSpPr/>
          <p:nvPr/>
        </p:nvSpPr>
        <p:spPr>
          <a:xfrm rot="5400000">
            <a:off x="4172011" y="1143266"/>
            <a:ext cx="1123424" cy="439928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F354D-0C52-91EA-410D-2722F77623DC}"/>
              </a:ext>
            </a:extLst>
          </p:cNvPr>
          <p:cNvSpPr txBox="1"/>
          <p:nvPr/>
        </p:nvSpPr>
        <p:spPr>
          <a:xfrm>
            <a:off x="7240570" y="3029876"/>
            <a:ext cx="925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Fe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172E7-7513-0931-BC1C-5ACB452AB0D1}"/>
              </a:ext>
            </a:extLst>
          </p:cNvPr>
          <p:cNvSpPr txBox="1"/>
          <p:nvPr/>
        </p:nvSpPr>
        <p:spPr>
          <a:xfrm>
            <a:off x="7250903" y="3247886"/>
            <a:ext cx="924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N</a:t>
            </a:r>
            <a:r>
              <a:rPr lang="en-US" sz="1200" b="1" kern="100" baseline="-250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B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C31C25-D713-91EC-AFCF-FF1BDA408470}"/>
              </a:ext>
            </a:extLst>
          </p:cNvPr>
          <p:cNvSpPr txBox="1"/>
          <p:nvPr/>
        </p:nvSpPr>
        <p:spPr>
          <a:xfrm>
            <a:off x="7286321" y="3475492"/>
            <a:ext cx="785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T</a:t>
            </a:r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C66CB-D24D-48A6-EFD0-2BE512F0DEDD}"/>
              </a:ext>
            </a:extLst>
          </p:cNvPr>
          <p:cNvSpPr txBox="1"/>
          <p:nvPr/>
        </p:nvSpPr>
        <p:spPr>
          <a:xfrm>
            <a:off x="7227835" y="3713031"/>
            <a:ext cx="9307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All-</a:t>
            </a:r>
            <a:r>
              <a:rPr lang="uk-UA" sz="1200" b="1" kern="100" dirty="0" err="1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altered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AAE1EE-67DC-8FF3-D9F1-0CF8DAB9F89A}"/>
              </a:ext>
            </a:extLst>
          </p:cNvPr>
          <p:cNvSpPr txBox="1"/>
          <p:nvPr/>
        </p:nvSpPr>
        <p:spPr>
          <a:xfrm>
            <a:off x="7114815" y="3912010"/>
            <a:ext cx="1122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100" dirty="0">
                <a:effectLst/>
                <a:latin typeface="Aptos Narrow" panose="020B0004020202020204" pitchFamily="34" charset="0"/>
                <a:ea typeface="Calibri" panose="020F0502020204030204" pitchFamily="34" charset="0"/>
              </a:rPr>
              <a:t>experimental</a:t>
            </a:r>
            <a:endParaRPr lang="uk-UA" sz="1200" b="1" dirty="0">
              <a:latin typeface="Aptos Narrow" panose="020B00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555824-94AC-E7E6-9A6B-A95C42211257}"/>
              </a:ext>
            </a:extLst>
          </p:cNvPr>
          <p:cNvSpPr txBox="1"/>
          <p:nvPr/>
        </p:nvSpPr>
        <p:spPr>
          <a:xfrm>
            <a:off x="6862933" y="582367"/>
            <a:ext cx="133241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C28D3D-962D-61CE-6D34-FDBEB36F6AEC}"/>
              </a:ext>
            </a:extLst>
          </p:cNvPr>
          <p:cNvSpPr txBox="1"/>
          <p:nvPr/>
        </p:nvSpPr>
        <p:spPr>
          <a:xfrm>
            <a:off x="7232003" y="1599421"/>
            <a:ext cx="739305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280115-8A3A-8847-76C4-4EC8ECB632D6}"/>
              </a:ext>
            </a:extLst>
          </p:cNvPr>
          <p:cNvSpPr txBox="1"/>
          <p:nvPr/>
        </p:nvSpPr>
        <p:spPr>
          <a:xfrm>
            <a:off x="6680370" y="3309641"/>
            <a:ext cx="492443" cy="54758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uk-UA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трілка: вигнута 27">
            <a:extLst>
              <a:ext uri="{FF2B5EF4-FFF2-40B4-BE49-F238E27FC236}">
                <a16:creationId xmlns:a16="http://schemas.microsoft.com/office/drawing/2014/main" id="{BE15275A-1F25-9FAB-9C02-E22F99DE3712}"/>
              </a:ext>
            </a:extLst>
          </p:cNvPr>
          <p:cNvSpPr/>
          <p:nvPr/>
        </p:nvSpPr>
        <p:spPr>
          <a:xfrm>
            <a:off x="1411516" y="2911047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46" name="Стрілка: вигнута 45">
            <a:extLst>
              <a:ext uri="{FF2B5EF4-FFF2-40B4-BE49-F238E27FC236}">
                <a16:creationId xmlns:a16="http://schemas.microsoft.com/office/drawing/2014/main" id="{7920CBA2-03FF-E664-BFA9-D9E0B5AB5E47}"/>
              </a:ext>
            </a:extLst>
          </p:cNvPr>
          <p:cNvSpPr/>
          <p:nvPr/>
        </p:nvSpPr>
        <p:spPr>
          <a:xfrm flipV="1">
            <a:off x="1426248" y="1420575"/>
            <a:ext cx="1080110" cy="380728"/>
          </a:xfrm>
          <a:prstGeom prst="bentArrow">
            <a:avLst>
              <a:gd name="adj1" fmla="val 31416"/>
              <a:gd name="adj2" fmla="val 29976"/>
              <a:gd name="adj3" fmla="val 5000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2" name="Стрілка: вигнута 31">
            <a:extLst>
              <a:ext uri="{FF2B5EF4-FFF2-40B4-BE49-F238E27FC236}">
                <a16:creationId xmlns:a16="http://schemas.microsoft.com/office/drawing/2014/main" id="{5C99D3D7-05D4-8773-CDEC-B3B193DEAB1E}"/>
              </a:ext>
            </a:extLst>
          </p:cNvPr>
          <p:cNvSpPr/>
          <p:nvPr/>
        </p:nvSpPr>
        <p:spPr>
          <a:xfrm flipV="1">
            <a:off x="1419745" y="1429268"/>
            <a:ext cx="935953" cy="828171"/>
          </a:xfrm>
          <a:prstGeom prst="bentArrow">
            <a:avLst>
              <a:gd name="adj1" fmla="val 16254"/>
              <a:gd name="adj2" fmla="val 15708"/>
              <a:gd name="adj3" fmla="val 22814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0F606C-EC1C-D445-3BA9-0BE91F5E123C}"/>
              </a:ext>
            </a:extLst>
          </p:cNvPr>
          <p:cNvSpPr txBox="1"/>
          <p:nvPr/>
        </p:nvSpPr>
        <p:spPr>
          <a:xfrm>
            <a:off x="860748" y="760855"/>
            <a:ext cx="11544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SCAPS</a:t>
            </a:r>
            <a:endParaRPr lang="uk-UA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90F22F-D404-BB04-6784-E4B3EE446328}"/>
              </a:ext>
            </a:extLst>
          </p:cNvPr>
          <p:cNvSpPr txBox="1"/>
          <p:nvPr/>
        </p:nvSpPr>
        <p:spPr>
          <a:xfrm rot="1638538">
            <a:off x="513269" y="1940493"/>
            <a:ext cx="15985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uk-UA" sz="22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9F7D9D-0090-286C-3CE6-EEFD8365C6A0}"/>
              </a:ext>
            </a:extLst>
          </p:cNvPr>
          <p:cNvSpPr txBox="1"/>
          <p:nvPr/>
        </p:nvSpPr>
        <p:spPr>
          <a:xfrm rot="20143709">
            <a:off x="114450" y="2859174"/>
            <a:ext cx="2020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AF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measurement</a:t>
            </a:r>
            <a:endParaRPr lang="uk-UA" sz="2200" b="1" dirty="0">
              <a:solidFill>
                <a:srgbClr val="FFAF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5" name="Об'єкт 54">
            <a:extLst>
              <a:ext uri="{FF2B5EF4-FFF2-40B4-BE49-F238E27FC236}">
                <a16:creationId xmlns:a16="http://schemas.microsoft.com/office/drawing/2014/main" id="{AADB8D1B-205F-E922-E6EA-5F1668D4C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010" y="4824363"/>
          <a:ext cx="983158" cy="537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93480" imgH="215640" progId="Equation.DSMT4">
                  <p:embed/>
                </p:oleObj>
              </mc:Choice>
              <mc:Fallback>
                <p:oleObj name="Equation" r:id="rId27" imgW="393480" imgH="215640" progId="Equation.DSMT4">
                  <p:embed/>
                  <p:pic>
                    <p:nvPicPr>
                      <p:cNvPr id="55" name="Об'єкт 54">
                        <a:extLst>
                          <a:ext uri="{FF2B5EF4-FFF2-40B4-BE49-F238E27FC236}">
                            <a16:creationId xmlns:a16="http://schemas.microsoft.com/office/drawing/2014/main" id="{99142320-5725-4C40-1A25-B2872225F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57010" y="4824363"/>
                        <a:ext cx="983158" cy="537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'єкт 55">
            <a:extLst>
              <a:ext uri="{FF2B5EF4-FFF2-40B4-BE49-F238E27FC236}">
                <a16:creationId xmlns:a16="http://schemas.microsoft.com/office/drawing/2014/main" id="{B406C521-212D-2974-1E26-30E2547BA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4981575"/>
          <a:ext cx="10461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19040" imgH="228600" progId="Equation.DSMT4">
                  <p:embed/>
                </p:oleObj>
              </mc:Choice>
              <mc:Fallback>
                <p:oleObj name="Equation" r:id="rId29" imgW="419040" imgH="228600" progId="Equation.DSMT4">
                  <p:embed/>
                  <p:pic>
                    <p:nvPicPr>
                      <p:cNvPr id="56" name="Об'єкт 55">
                        <a:extLst>
                          <a:ext uri="{FF2B5EF4-FFF2-40B4-BE49-F238E27FC236}">
                            <a16:creationId xmlns:a16="http://schemas.microsoft.com/office/drawing/2014/main" id="{B22527A6-9EB1-5CE9-F949-BF1655CD3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068763" y="4981575"/>
                        <a:ext cx="104616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652F8A84-F141-299E-2B03-943287041F07}"/>
              </a:ext>
            </a:extLst>
          </p:cNvPr>
          <p:cNvGrpSpPr/>
          <p:nvPr/>
        </p:nvGrpSpPr>
        <p:grpSpPr>
          <a:xfrm>
            <a:off x="9225102" y="2591972"/>
            <a:ext cx="919633" cy="1099988"/>
            <a:chOff x="6965935" y="5631255"/>
            <a:chExt cx="919633" cy="1099988"/>
          </a:xfrm>
        </p:grpSpPr>
        <p:sp>
          <p:nvSpPr>
            <p:cNvPr id="3" name="Стрілка: вигнута 2">
              <a:extLst>
                <a:ext uri="{FF2B5EF4-FFF2-40B4-BE49-F238E27FC236}">
                  <a16:creationId xmlns:a16="http://schemas.microsoft.com/office/drawing/2014/main" id="{6D152809-4A4A-00EC-ABF3-08CD791F5439}"/>
                </a:ext>
              </a:extLst>
            </p:cNvPr>
            <p:cNvSpPr/>
            <p:nvPr/>
          </p:nvSpPr>
          <p:spPr>
            <a:xfrm>
              <a:off x="7286321" y="5631255"/>
              <a:ext cx="599247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8" name="Стрілка: вигнута 7">
              <a:extLst>
                <a:ext uri="{FF2B5EF4-FFF2-40B4-BE49-F238E27FC236}">
                  <a16:creationId xmlns:a16="http://schemas.microsoft.com/office/drawing/2014/main" id="{9AFBCD8D-DB54-2208-ED67-23D35326DC51}"/>
                </a:ext>
              </a:extLst>
            </p:cNvPr>
            <p:cNvSpPr/>
            <p:nvPr/>
          </p:nvSpPr>
          <p:spPr>
            <a:xfrm>
              <a:off x="7286321" y="5862116"/>
              <a:ext cx="599247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sp>
          <p:nvSpPr>
            <p:cNvPr id="9" name="Стрілка: вигнута 8">
              <a:extLst>
                <a:ext uri="{FF2B5EF4-FFF2-40B4-BE49-F238E27FC236}">
                  <a16:creationId xmlns:a16="http://schemas.microsoft.com/office/drawing/2014/main" id="{9B814AFB-1126-607E-3BDB-EC109D661DCF}"/>
                </a:ext>
              </a:extLst>
            </p:cNvPr>
            <p:cNvSpPr/>
            <p:nvPr/>
          </p:nvSpPr>
          <p:spPr>
            <a:xfrm>
              <a:off x="6965935" y="6083924"/>
              <a:ext cx="913598" cy="389299"/>
            </a:xfrm>
            <a:prstGeom prst="bentArrow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>
                <a:solidFill>
                  <a:schemeClr val="tx1"/>
                </a:solidFill>
              </a:endParaRPr>
            </a:p>
          </p:txBody>
        </p:sp>
        <p:grpSp>
          <p:nvGrpSpPr>
            <p:cNvPr id="12" name="Групувати 11">
              <a:extLst>
                <a:ext uri="{FF2B5EF4-FFF2-40B4-BE49-F238E27FC236}">
                  <a16:creationId xmlns:a16="http://schemas.microsoft.com/office/drawing/2014/main" id="{81C8E381-9004-AAAD-8AD8-2514C96ACCD6}"/>
                </a:ext>
              </a:extLst>
            </p:cNvPr>
            <p:cNvGrpSpPr/>
            <p:nvPr/>
          </p:nvGrpSpPr>
          <p:grpSpPr>
            <a:xfrm flipV="1">
              <a:off x="7274872" y="6111083"/>
              <a:ext cx="599247" cy="620160"/>
              <a:chOff x="8277407" y="5646854"/>
              <a:chExt cx="599247" cy="620160"/>
            </a:xfrm>
          </p:grpSpPr>
          <p:sp>
            <p:nvSpPr>
              <p:cNvPr id="29" name="Стрілка: вигнута 28">
                <a:extLst>
                  <a:ext uri="{FF2B5EF4-FFF2-40B4-BE49-F238E27FC236}">
                    <a16:creationId xmlns:a16="http://schemas.microsoft.com/office/drawing/2014/main" id="{88D3DBFA-A179-830A-81BB-7FBC97585EDF}"/>
                  </a:ext>
                </a:extLst>
              </p:cNvPr>
              <p:cNvSpPr/>
              <p:nvPr/>
            </p:nvSpPr>
            <p:spPr>
              <a:xfrm>
                <a:off x="8277407" y="5646854"/>
                <a:ext cx="599247" cy="389299"/>
              </a:xfrm>
              <a:prstGeom prst="ben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Стрілка: вигнута 46">
                <a:extLst>
                  <a:ext uri="{FF2B5EF4-FFF2-40B4-BE49-F238E27FC236}">
                    <a16:creationId xmlns:a16="http://schemas.microsoft.com/office/drawing/2014/main" id="{1B7EE9A9-E1DD-0B3C-3BFF-7485D778904D}"/>
                  </a:ext>
                </a:extLst>
              </p:cNvPr>
              <p:cNvSpPr/>
              <p:nvPr/>
            </p:nvSpPr>
            <p:spPr>
              <a:xfrm>
                <a:off x="8277407" y="5877715"/>
                <a:ext cx="599247" cy="389299"/>
              </a:xfrm>
              <a:prstGeom prst="ben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4165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122</Words>
  <Application>Microsoft Office PowerPoint</Application>
  <PresentationFormat>Широкий екран</PresentationFormat>
  <Paragraphs>75</Paragraphs>
  <Slides>3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2</vt:i4>
      </vt:variant>
      <vt:variant>
        <vt:lpstr>Заголовки слайдів</vt:lpstr>
      </vt:variant>
      <vt:variant>
        <vt:i4>3</vt:i4>
      </vt:variant>
    </vt:vector>
  </HeadingPairs>
  <TitlesOfParts>
    <vt:vector size="12" baseType="lpstr">
      <vt:lpstr>Aptos Narrow</vt:lpstr>
      <vt:lpstr>Arial</vt:lpstr>
      <vt:lpstr>Calibri</vt:lpstr>
      <vt:lpstr>Calibri Light</vt:lpstr>
      <vt:lpstr>Segoe UI</vt:lpstr>
      <vt:lpstr>Wingdings</vt:lpstr>
      <vt:lpstr>Тема Office</vt:lpstr>
      <vt:lpstr>Equation</vt:lpstr>
      <vt:lpstr>MathType 7.0 Equation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я</cp:lastModifiedBy>
  <cp:revision>48</cp:revision>
  <dcterms:created xsi:type="dcterms:W3CDTF">2023-04-07T17:53:37Z</dcterms:created>
  <dcterms:modified xsi:type="dcterms:W3CDTF">2025-03-03T19:35:20Z</dcterms:modified>
</cp:coreProperties>
</file>