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bookmarkIdSeed="2">
  <p:sldMasterIdLst>
    <p:sldMasterId id="2147483648" r:id="rId4"/>
  </p:sldMasterIdLst>
  <p:notesMasterIdLst>
    <p:notesMasterId r:id="rId34"/>
  </p:notesMasterIdLst>
  <p:handoutMasterIdLst>
    <p:handoutMasterId r:id="rId35"/>
  </p:handoutMasterIdLst>
  <p:sldIdLst>
    <p:sldId id="256" r:id="rId5"/>
    <p:sldId id="327" r:id="rId6"/>
    <p:sldId id="362" r:id="rId7"/>
    <p:sldId id="257" r:id="rId8"/>
    <p:sldId id="331" r:id="rId9"/>
    <p:sldId id="341" r:id="rId10"/>
    <p:sldId id="391" r:id="rId11"/>
    <p:sldId id="390" r:id="rId12"/>
    <p:sldId id="392" r:id="rId13"/>
    <p:sldId id="395" r:id="rId14"/>
    <p:sldId id="396" r:id="rId15"/>
    <p:sldId id="394" r:id="rId16"/>
    <p:sldId id="328" r:id="rId17"/>
    <p:sldId id="352" r:id="rId18"/>
    <p:sldId id="383" r:id="rId19"/>
    <p:sldId id="377" r:id="rId20"/>
    <p:sldId id="397" r:id="rId21"/>
    <p:sldId id="386" r:id="rId22"/>
    <p:sldId id="354" r:id="rId23"/>
    <p:sldId id="398" r:id="rId24"/>
    <p:sldId id="343" r:id="rId25"/>
    <p:sldId id="399" r:id="rId26"/>
    <p:sldId id="363" r:id="rId27"/>
    <p:sldId id="400" r:id="rId28"/>
    <p:sldId id="370" r:id="rId29"/>
    <p:sldId id="382" r:id="rId30"/>
    <p:sldId id="401" r:id="rId31"/>
    <p:sldId id="402" r:id="rId32"/>
    <p:sldId id="4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9"/>
    <a:srgbClr val="627272"/>
    <a:srgbClr val="FF6600"/>
    <a:srgbClr val="3E7090"/>
    <a:srgbClr val="685135"/>
    <a:srgbClr val="BDA07D"/>
    <a:srgbClr val="93A5A8"/>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yle léger 1 - Accentuation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7" autoAdjust="0"/>
    <p:restoredTop sz="94087" autoAdjust="0"/>
  </p:normalViewPr>
  <p:slideViewPr>
    <p:cSldViewPr snapToGrid="0">
      <p:cViewPr varScale="1">
        <p:scale>
          <a:sx n="124" d="100"/>
          <a:sy n="124" d="100"/>
        </p:scale>
        <p:origin x="224"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196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AF03AE-1CC2-475F-B909-50970E9699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B63C45E-73BA-4C86-A24F-A5006B4E7B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37A4CE-17BB-4BB2-AC7B-97495293E2AC}" type="datetimeFigureOut">
              <a:rPr lang="en-US" smtClean="0"/>
              <a:t>10/8/2024</a:t>
            </a:fld>
            <a:endParaRPr lang="en-US" dirty="0"/>
          </a:p>
        </p:txBody>
      </p:sp>
      <p:sp>
        <p:nvSpPr>
          <p:cNvPr id="4" name="Footer Placeholder 3">
            <a:extLst>
              <a:ext uri="{FF2B5EF4-FFF2-40B4-BE49-F238E27FC236}">
                <a16:creationId xmlns:a16="http://schemas.microsoft.com/office/drawing/2014/main" id="{D71DB874-DF6A-4AFA-8055-4AD7EE4CE3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677078F-04CB-4625-B536-5BCAA2EC6C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0EF92D-82DD-4142-BCE8-036B91487D2E}" type="slidenum">
              <a:rPr lang="en-US" smtClean="0"/>
              <a:t>‹N°›</a:t>
            </a:fld>
            <a:endParaRPr lang="en-US" dirty="0"/>
          </a:p>
        </p:txBody>
      </p:sp>
    </p:spTree>
    <p:extLst>
      <p:ext uri="{BB962C8B-B14F-4D97-AF65-F5344CB8AC3E}">
        <p14:creationId xmlns:p14="http://schemas.microsoft.com/office/powerpoint/2010/main" val="757070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86C8F5-2FDA-4718-81AA-24F4816BBD56}"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8EC616-C518-4358-9496-6C33B2F5FA56}" type="slidenum">
              <a:rPr lang="en-US" smtClean="0"/>
              <a:t>‹N°›</a:t>
            </a:fld>
            <a:endParaRPr lang="en-US" dirty="0"/>
          </a:p>
        </p:txBody>
      </p:sp>
    </p:spTree>
    <p:extLst>
      <p:ext uri="{BB962C8B-B14F-4D97-AF65-F5344CB8AC3E}">
        <p14:creationId xmlns:p14="http://schemas.microsoft.com/office/powerpoint/2010/main" val="1732322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4</a:t>
            </a:fld>
            <a:endParaRPr lang="en-US" dirty="0"/>
          </a:p>
        </p:txBody>
      </p:sp>
    </p:spTree>
    <p:extLst>
      <p:ext uri="{BB962C8B-B14F-4D97-AF65-F5344CB8AC3E}">
        <p14:creationId xmlns:p14="http://schemas.microsoft.com/office/powerpoint/2010/main" val="54491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8E6022B-63B6-792A-412D-9258E7C7C831}"/>
              </a:ext>
            </a:extLst>
          </p:cNvPr>
          <p:cNvSpPr>
            <a:spLocks noGrp="1" noRot="1" noChangeAspect="1"/>
          </p:cNvSpPr>
          <p:nvPr>
            <p:ph type="sldImg"/>
          </p:nvPr>
        </p:nvSpPr>
        <p:spPr>
          <a:xfrm>
            <a:off x="685800" y="1143000"/>
            <a:ext cx="5486400" cy="3086100"/>
          </a:xfrm>
        </p:spPr>
      </p:sp>
      <p:sp>
        <p:nvSpPr>
          <p:cNvPr id="3" name="Marcador de notas 2">
            <a:extLst>
              <a:ext uri="{FF2B5EF4-FFF2-40B4-BE49-F238E27FC236}">
                <a16:creationId xmlns:a16="http://schemas.microsoft.com/office/drawing/2014/main" id="{64A83176-BC85-0A54-0394-0FE6AC1C9349}"/>
              </a:ext>
            </a:extLst>
          </p:cNvPr>
          <p:cNvSpPr txBox="1">
            <a:spLocks noGrp="1"/>
          </p:cNvSpPr>
          <p:nvPr>
            <p:ph type="body" sz="quarter" idx="1"/>
          </p:nvPr>
        </p:nvSpPr>
        <p:spPr/>
        <p:txBody>
          <a:bodyPr/>
          <a:lstStyle/>
          <a:p>
            <a:endParaRPr lang="el-GR"/>
          </a:p>
        </p:txBody>
      </p:sp>
      <p:sp>
        <p:nvSpPr>
          <p:cNvPr id="4" name="Marcador de número de diapositiva 3">
            <a:extLst>
              <a:ext uri="{FF2B5EF4-FFF2-40B4-BE49-F238E27FC236}">
                <a16:creationId xmlns:a16="http://schemas.microsoft.com/office/drawing/2014/main" id="{01E48195-49ED-182C-CC1E-E4F660277A2B}"/>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C2CC0C63-B143-4521-AB6C-31979CC1223A}" type="slidenum">
              <a:t>23</a:t>
            </a:fld>
            <a:endParaRPr lang="es-ES"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45173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24</a:t>
            </a:fld>
            <a:endParaRPr lang="en-US" dirty="0"/>
          </a:p>
        </p:txBody>
      </p:sp>
    </p:spTree>
    <p:extLst>
      <p:ext uri="{BB962C8B-B14F-4D97-AF65-F5344CB8AC3E}">
        <p14:creationId xmlns:p14="http://schemas.microsoft.com/office/powerpoint/2010/main" val="2961573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25</a:t>
            </a:fld>
            <a:endParaRPr lang="en-US" dirty="0"/>
          </a:p>
        </p:txBody>
      </p:sp>
    </p:spTree>
    <p:extLst>
      <p:ext uri="{BB962C8B-B14F-4D97-AF65-F5344CB8AC3E}">
        <p14:creationId xmlns:p14="http://schemas.microsoft.com/office/powerpoint/2010/main" val="3803914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27</a:t>
            </a:fld>
            <a:endParaRPr lang="en-US" dirty="0"/>
          </a:p>
        </p:txBody>
      </p:sp>
    </p:spTree>
    <p:extLst>
      <p:ext uri="{BB962C8B-B14F-4D97-AF65-F5344CB8AC3E}">
        <p14:creationId xmlns:p14="http://schemas.microsoft.com/office/powerpoint/2010/main" val="27943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28</a:t>
            </a:fld>
            <a:endParaRPr lang="en-US" dirty="0"/>
          </a:p>
        </p:txBody>
      </p:sp>
    </p:spTree>
    <p:extLst>
      <p:ext uri="{BB962C8B-B14F-4D97-AF65-F5344CB8AC3E}">
        <p14:creationId xmlns:p14="http://schemas.microsoft.com/office/powerpoint/2010/main" val="2172814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29</a:t>
            </a:fld>
            <a:endParaRPr lang="en-US" dirty="0"/>
          </a:p>
        </p:txBody>
      </p:sp>
    </p:spTree>
    <p:extLst>
      <p:ext uri="{BB962C8B-B14F-4D97-AF65-F5344CB8AC3E}">
        <p14:creationId xmlns:p14="http://schemas.microsoft.com/office/powerpoint/2010/main" val="87321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14</a:t>
            </a:fld>
            <a:endParaRPr lang="en-US" dirty="0"/>
          </a:p>
        </p:txBody>
      </p:sp>
    </p:spTree>
    <p:extLst>
      <p:ext uri="{BB962C8B-B14F-4D97-AF65-F5344CB8AC3E}">
        <p14:creationId xmlns:p14="http://schemas.microsoft.com/office/powerpoint/2010/main" val="1007610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15</a:t>
            </a:fld>
            <a:endParaRPr lang="en-US" dirty="0"/>
          </a:p>
        </p:txBody>
      </p:sp>
    </p:spTree>
    <p:extLst>
      <p:ext uri="{BB962C8B-B14F-4D97-AF65-F5344CB8AC3E}">
        <p14:creationId xmlns:p14="http://schemas.microsoft.com/office/powerpoint/2010/main" val="2024726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16</a:t>
            </a:fld>
            <a:endParaRPr lang="en-US" dirty="0"/>
          </a:p>
        </p:txBody>
      </p:sp>
    </p:spTree>
    <p:extLst>
      <p:ext uri="{BB962C8B-B14F-4D97-AF65-F5344CB8AC3E}">
        <p14:creationId xmlns:p14="http://schemas.microsoft.com/office/powerpoint/2010/main" val="18920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17</a:t>
            </a:fld>
            <a:endParaRPr lang="en-US" dirty="0"/>
          </a:p>
        </p:txBody>
      </p:sp>
    </p:spTree>
    <p:extLst>
      <p:ext uri="{BB962C8B-B14F-4D97-AF65-F5344CB8AC3E}">
        <p14:creationId xmlns:p14="http://schemas.microsoft.com/office/powerpoint/2010/main" val="10731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19</a:t>
            </a:fld>
            <a:endParaRPr lang="en-US" dirty="0"/>
          </a:p>
        </p:txBody>
      </p:sp>
    </p:spTree>
    <p:extLst>
      <p:ext uri="{BB962C8B-B14F-4D97-AF65-F5344CB8AC3E}">
        <p14:creationId xmlns:p14="http://schemas.microsoft.com/office/powerpoint/2010/main" val="1334421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20</a:t>
            </a:fld>
            <a:endParaRPr lang="en-US" dirty="0"/>
          </a:p>
        </p:txBody>
      </p:sp>
    </p:spTree>
    <p:extLst>
      <p:ext uri="{BB962C8B-B14F-4D97-AF65-F5344CB8AC3E}">
        <p14:creationId xmlns:p14="http://schemas.microsoft.com/office/powerpoint/2010/main" val="1687942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21</a:t>
            </a:fld>
            <a:endParaRPr lang="en-US" dirty="0"/>
          </a:p>
        </p:txBody>
      </p:sp>
    </p:spTree>
    <p:extLst>
      <p:ext uri="{BB962C8B-B14F-4D97-AF65-F5344CB8AC3E}">
        <p14:creationId xmlns:p14="http://schemas.microsoft.com/office/powerpoint/2010/main" val="222719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58EC616-C518-4358-9496-6C33B2F5FA56}" type="slidenum">
              <a:rPr lang="en-US" smtClean="0"/>
              <a:t>22</a:t>
            </a:fld>
            <a:endParaRPr lang="en-US" dirty="0"/>
          </a:p>
        </p:txBody>
      </p:sp>
    </p:spTree>
    <p:extLst>
      <p:ext uri="{BB962C8B-B14F-4D97-AF65-F5344CB8AC3E}">
        <p14:creationId xmlns:p14="http://schemas.microsoft.com/office/powerpoint/2010/main" val="176119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44ACCFF-64A9-40AA-93F9-86E3CE016187}"/>
              </a:ext>
            </a:extLst>
          </p:cNvPr>
          <p:cNvSpPr>
            <a:spLocks noGrp="1"/>
          </p:cNvSpPr>
          <p:nvPr>
            <p:ph type="title" hasCustomPrompt="1"/>
          </p:nvPr>
        </p:nvSpPr>
        <p:spPr>
          <a:xfrm>
            <a:off x="651769" y="2683895"/>
            <a:ext cx="5278514" cy="2862225"/>
          </a:xfrm>
          <a:prstGeom prst="rect">
            <a:avLst/>
          </a:prstGeom>
        </p:spPr>
        <p:txBody>
          <a:bodyPr anchor="b"/>
          <a:lstStyle>
            <a:lvl1pPr>
              <a:lnSpc>
                <a:spcPct val="100000"/>
              </a:lnSpc>
              <a:defRPr sz="5000" cap="all" spc="200" baseline="0"/>
            </a:lvl1pPr>
          </a:lstStyle>
          <a:p>
            <a:r>
              <a:rPr lang="en-US" dirty="0"/>
              <a:t>Click to add title</a:t>
            </a:r>
          </a:p>
        </p:txBody>
      </p:sp>
      <p:sp>
        <p:nvSpPr>
          <p:cNvPr id="9" name="Text Placeholder 8">
            <a:extLst>
              <a:ext uri="{FF2B5EF4-FFF2-40B4-BE49-F238E27FC236}">
                <a16:creationId xmlns:a16="http://schemas.microsoft.com/office/drawing/2014/main" id="{AD785D0F-160C-4A31-93B3-F251B0730757}"/>
              </a:ext>
            </a:extLst>
          </p:cNvPr>
          <p:cNvSpPr>
            <a:spLocks noGrp="1"/>
          </p:cNvSpPr>
          <p:nvPr>
            <p:ph type="body" sz="quarter" idx="10" hasCustomPrompt="1"/>
          </p:nvPr>
        </p:nvSpPr>
        <p:spPr>
          <a:xfrm>
            <a:off x="685636" y="5568698"/>
            <a:ext cx="5278514" cy="618142"/>
          </a:xfrm>
          <a:prstGeom prst="rect">
            <a:avLst/>
          </a:prstGeom>
        </p:spPr>
        <p:txBody>
          <a:bodyPr anchor="t"/>
          <a:lstStyle>
            <a:lvl1pPr marL="0" indent="0">
              <a:buNone/>
              <a:defRPr sz="2000" b="0" i="0" spc="200" baseline="0">
                <a:solidFill>
                  <a:schemeClr val="accent4"/>
                </a:solidFill>
              </a:defRPr>
            </a:lvl1pPr>
          </a:lstStyle>
          <a:p>
            <a:pPr lvl="0"/>
            <a:r>
              <a:rPr lang="en-US" dirty="0"/>
              <a:t>Click to add name</a:t>
            </a:r>
          </a:p>
        </p:txBody>
      </p:sp>
      <p:sp>
        <p:nvSpPr>
          <p:cNvPr id="11" name="Picture Placeholder 10">
            <a:extLst>
              <a:ext uri="{FF2B5EF4-FFF2-40B4-BE49-F238E27FC236}">
                <a16:creationId xmlns:a16="http://schemas.microsoft.com/office/drawing/2014/main" id="{31CCC134-2698-41E9-A225-76300EF59E5D}"/>
              </a:ext>
            </a:extLst>
          </p:cNvPr>
          <p:cNvSpPr>
            <a:spLocks noGrp="1"/>
          </p:cNvSpPr>
          <p:nvPr>
            <p:ph type="pic" sz="quarter" idx="11" hasCustomPrompt="1"/>
          </p:nvPr>
        </p:nvSpPr>
        <p:spPr>
          <a:xfrm>
            <a:off x="8143875" y="947737"/>
            <a:ext cx="4048124" cy="4962525"/>
          </a:xfrm>
          <a:prstGeom prst="rect">
            <a:avLst/>
          </a:prstGeom>
        </p:spPr>
        <p:txBody>
          <a:bodyPr/>
          <a:lstStyle>
            <a:lvl1pPr marL="0" indent="0" algn="ctr">
              <a:buNone/>
              <a:defRPr spc="400" baseline="0"/>
            </a:lvl1pPr>
          </a:lstStyle>
          <a:p>
            <a:r>
              <a:rPr lang="en-US" dirty="0"/>
              <a:t>Click to add photo</a:t>
            </a:r>
          </a:p>
        </p:txBody>
      </p:sp>
    </p:spTree>
    <p:extLst>
      <p:ext uri="{BB962C8B-B14F-4D97-AF65-F5344CB8AC3E}">
        <p14:creationId xmlns:p14="http://schemas.microsoft.com/office/powerpoint/2010/main" val="2127806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duct Launch">
    <p:bg>
      <p:bgPr>
        <a:solidFill>
          <a:schemeClr val="bg1">
            <a:alpha val="35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8101351-79F8-4AD7-A22B-E7AFB1C69970}"/>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E09A49BC-8099-40DE-8210-5A1CBAA423D4}"/>
              </a:ext>
            </a:extLst>
          </p:cNvPr>
          <p:cNvSpPr>
            <a:spLocks noGrp="1"/>
          </p:cNvSpPr>
          <p:nvPr>
            <p:ph type="title" hasCustomPrompt="1"/>
          </p:nvPr>
        </p:nvSpPr>
        <p:spPr>
          <a:xfrm>
            <a:off x="838200" y="498928"/>
            <a:ext cx="10515600" cy="567872"/>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13" name="Rectangle 12">
            <a:extLst>
              <a:ext uri="{FF2B5EF4-FFF2-40B4-BE49-F238E27FC236}">
                <a16:creationId xmlns:a16="http://schemas.microsoft.com/office/drawing/2014/main" id="{45B7BBE6-4278-4E33-9044-72A2E0C0E403}"/>
              </a:ext>
              <a:ext uri="{C183D7F6-B498-43B3-948B-1728B52AA6E4}">
                <adec:decorative xmlns="" xmlns:adec="http://schemas.microsoft.com/office/drawing/2017/decorative" val="1"/>
              </a:ext>
            </a:extLst>
          </p:cNvPr>
          <p:cNvSpPr/>
          <p:nvPr userDrawn="1"/>
        </p:nvSpPr>
        <p:spPr>
          <a:xfrm>
            <a:off x="608564" y="1585733"/>
            <a:ext cx="2065188" cy="3995918"/>
          </a:xfrm>
          <a:prstGeom prst="rect">
            <a:avLst/>
          </a:prstGeom>
          <a:solidFill>
            <a:srgbClr val="3E7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0E549E-0E7C-4599-B51C-97AA7E525CD2}"/>
              </a:ext>
              <a:ext uri="{C183D7F6-B498-43B3-948B-1728B52AA6E4}">
                <adec:decorative xmlns="" xmlns:adec="http://schemas.microsoft.com/office/drawing/2017/decorative" val="1"/>
              </a:ext>
            </a:extLst>
          </p:cNvPr>
          <p:cNvSpPr/>
          <p:nvPr userDrawn="1"/>
        </p:nvSpPr>
        <p:spPr>
          <a:xfrm>
            <a:off x="2832832" y="1585733"/>
            <a:ext cx="2065188" cy="3995918"/>
          </a:xfrm>
          <a:prstGeom prst="rect">
            <a:avLst/>
          </a:prstGeom>
          <a:solidFill>
            <a:srgbClr val="93A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F7C507F-AD4D-47B6-88C3-C1D0154FB7F2}"/>
              </a:ext>
              <a:ext uri="{C183D7F6-B498-43B3-948B-1728B52AA6E4}">
                <adec:decorative xmlns="" xmlns:adec="http://schemas.microsoft.com/office/drawing/2017/decorative" val="1"/>
              </a:ext>
            </a:extLst>
          </p:cNvPr>
          <p:cNvSpPr/>
          <p:nvPr userDrawn="1"/>
        </p:nvSpPr>
        <p:spPr>
          <a:xfrm>
            <a:off x="5063405" y="1585733"/>
            <a:ext cx="2065188" cy="3995918"/>
          </a:xfrm>
          <a:prstGeom prst="rect">
            <a:avLst/>
          </a:prstGeom>
          <a:solidFill>
            <a:srgbClr val="6272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A0266B1-BBD1-44C0-8D4C-4E651D320B77}"/>
              </a:ext>
              <a:ext uri="{C183D7F6-B498-43B3-948B-1728B52AA6E4}">
                <adec:decorative xmlns="" xmlns:adec="http://schemas.microsoft.com/office/drawing/2017/decorative" val="1"/>
              </a:ext>
            </a:extLst>
          </p:cNvPr>
          <p:cNvSpPr/>
          <p:nvPr userDrawn="1"/>
        </p:nvSpPr>
        <p:spPr>
          <a:xfrm>
            <a:off x="7293980" y="1585733"/>
            <a:ext cx="2065188" cy="3995918"/>
          </a:xfrm>
          <a:prstGeom prst="rect">
            <a:avLst/>
          </a:prstGeom>
          <a:solidFill>
            <a:srgbClr val="BDA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1BB1CE-E3FA-4E7F-A54B-3FB675098A2A}"/>
              </a:ext>
              <a:ext uri="{C183D7F6-B498-43B3-948B-1728B52AA6E4}">
                <adec:decorative xmlns="" xmlns:adec="http://schemas.microsoft.com/office/drawing/2017/decorative" val="1"/>
              </a:ext>
            </a:extLst>
          </p:cNvPr>
          <p:cNvSpPr/>
          <p:nvPr userDrawn="1"/>
        </p:nvSpPr>
        <p:spPr>
          <a:xfrm>
            <a:off x="9511052" y="1585733"/>
            <a:ext cx="2065188" cy="3995918"/>
          </a:xfrm>
          <a:prstGeom prst="rect">
            <a:avLst/>
          </a:prstGeom>
          <a:solidFill>
            <a:srgbClr val="6851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15D11F63-A3DB-4EB1-9148-6E8C6678D14A}"/>
              </a:ext>
            </a:extLst>
          </p:cNvPr>
          <p:cNvSpPr>
            <a:spLocks noGrp="1"/>
          </p:cNvSpPr>
          <p:nvPr>
            <p:ph type="body" sz="quarter" idx="15" hasCustomPrompt="1"/>
          </p:nvPr>
        </p:nvSpPr>
        <p:spPr>
          <a:xfrm>
            <a:off x="727843" y="2434147"/>
            <a:ext cx="1826631" cy="776287"/>
          </a:xfrm>
          <a:prstGeom prst="rect">
            <a:avLst/>
          </a:prstGeom>
        </p:spPr>
        <p:txBody>
          <a:bodyPr anchor="b"/>
          <a:lstStyle>
            <a:lvl1pPr marL="0" indent="0">
              <a:buNone/>
              <a:defRPr sz="2000" cap="all" normalizeH="0" baseline="0">
                <a:solidFill>
                  <a:schemeClr val="bg1"/>
                </a:solidFill>
              </a:defRPr>
            </a:lvl1pPr>
          </a:lstStyle>
          <a:p>
            <a:pPr lvl="0"/>
            <a:r>
              <a:rPr lang="en-US" dirty="0"/>
              <a:t>Add text</a:t>
            </a:r>
          </a:p>
        </p:txBody>
      </p:sp>
      <p:sp>
        <p:nvSpPr>
          <p:cNvPr id="29" name="Text Placeholder 22">
            <a:extLst>
              <a:ext uri="{FF2B5EF4-FFF2-40B4-BE49-F238E27FC236}">
                <a16:creationId xmlns:a16="http://schemas.microsoft.com/office/drawing/2014/main" id="{96E63495-7407-4360-95F6-82D0C68813B0}"/>
              </a:ext>
            </a:extLst>
          </p:cNvPr>
          <p:cNvSpPr>
            <a:spLocks noGrp="1"/>
          </p:cNvSpPr>
          <p:nvPr>
            <p:ph type="body" sz="quarter" idx="20" hasCustomPrompt="1"/>
          </p:nvPr>
        </p:nvSpPr>
        <p:spPr>
          <a:xfrm>
            <a:off x="727843"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2" name="Text Placeholder 22">
            <a:extLst>
              <a:ext uri="{FF2B5EF4-FFF2-40B4-BE49-F238E27FC236}">
                <a16:creationId xmlns:a16="http://schemas.microsoft.com/office/drawing/2014/main" id="{3A879552-0B9C-48EC-8D07-A24DB252D634}"/>
              </a:ext>
            </a:extLst>
          </p:cNvPr>
          <p:cNvSpPr>
            <a:spLocks noGrp="1"/>
          </p:cNvSpPr>
          <p:nvPr>
            <p:ph type="body" sz="quarter" idx="21" hasCustomPrompt="1"/>
          </p:nvPr>
        </p:nvSpPr>
        <p:spPr>
          <a:xfrm>
            <a:off x="2952111"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3" name="Text Placeholder 22">
            <a:extLst>
              <a:ext uri="{FF2B5EF4-FFF2-40B4-BE49-F238E27FC236}">
                <a16:creationId xmlns:a16="http://schemas.microsoft.com/office/drawing/2014/main" id="{8337BD60-5C54-4FEC-A9D6-5C29EB94799F}"/>
              </a:ext>
            </a:extLst>
          </p:cNvPr>
          <p:cNvSpPr>
            <a:spLocks noGrp="1"/>
          </p:cNvSpPr>
          <p:nvPr>
            <p:ph type="body" sz="quarter" idx="22" hasCustomPrompt="1"/>
          </p:nvPr>
        </p:nvSpPr>
        <p:spPr>
          <a:xfrm>
            <a:off x="2952111"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4" name="Text Placeholder 22">
            <a:extLst>
              <a:ext uri="{FF2B5EF4-FFF2-40B4-BE49-F238E27FC236}">
                <a16:creationId xmlns:a16="http://schemas.microsoft.com/office/drawing/2014/main" id="{25F7073D-87C3-473A-9A04-748C3F682652}"/>
              </a:ext>
            </a:extLst>
          </p:cNvPr>
          <p:cNvSpPr>
            <a:spLocks noGrp="1"/>
          </p:cNvSpPr>
          <p:nvPr>
            <p:ph type="body" sz="quarter" idx="23" hasCustomPrompt="1"/>
          </p:nvPr>
        </p:nvSpPr>
        <p:spPr>
          <a:xfrm>
            <a:off x="5182684"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5" name="Text Placeholder 22">
            <a:extLst>
              <a:ext uri="{FF2B5EF4-FFF2-40B4-BE49-F238E27FC236}">
                <a16:creationId xmlns:a16="http://schemas.microsoft.com/office/drawing/2014/main" id="{5CB2BF3B-6E9D-4A28-A938-C9CC9E496484}"/>
              </a:ext>
            </a:extLst>
          </p:cNvPr>
          <p:cNvSpPr>
            <a:spLocks noGrp="1"/>
          </p:cNvSpPr>
          <p:nvPr>
            <p:ph type="body" sz="quarter" idx="24" hasCustomPrompt="1"/>
          </p:nvPr>
        </p:nvSpPr>
        <p:spPr>
          <a:xfrm>
            <a:off x="5182684"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6" name="Text Placeholder 22">
            <a:extLst>
              <a:ext uri="{FF2B5EF4-FFF2-40B4-BE49-F238E27FC236}">
                <a16:creationId xmlns:a16="http://schemas.microsoft.com/office/drawing/2014/main" id="{94E179CD-2F9C-44FA-813E-253ACC4A978E}"/>
              </a:ext>
            </a:extLst>
          </p:cNvPr>
          <p:cNvSpPr>
            <a:spLocks noGrp="1"/>
          </p:cNvSpPr>
          <p:nvPr>
            <p:ph type="body" sz="quarter" idx="25" hasCustomPrompt="1"/>
          </p:nvPr>
        </p:nvSpPr>
        <p:spPr>
          <a:xfrm>
            <a:off x="7413259" y="2443870"/>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7" name="Text Placeholder 22">
            <a:extLst>
              <a:ext uri="{FF2B5EF4-FFF2-40B4-BE49-F238E27FC236}">
                <a16:creationId xmlns:a16="http://schemas.microsoft.com/office/drawing/2014/main" id="{34D58360-D7DD-4F33-A29E-5F4835C2DC57}"/>
              </a:ext>
            </a:extLst>
          </p:cNvPr>
          <p:cNvSpPr>
            <a:spLocks noGrp="1"/>
          </p:cNvSpPr>
          <p:nvPr>
            <p:ph type="body" sz="quarter" idx="26" hasCustomPrompt="1"/>
          </p:nvPr>
        </p:nvSpPr>
        <p:spPr>
          <a:xfrm>
            <a:off x="7413259" y="3276772"/>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38" name="Text Placeholder 22">
            <a:extLst>
              <a:ext uri="{FF2B5EF4-FFF2-40B4-BE49-F238E27FC236}">
                <a16:creationId xmlns:a16="http://schemas.microsoft.com/office/drawing/2014/main" id="{AA5A81E7-83B9-4A30-9A57-98FFF2716065}"/>
              </a:ext>
            </a:extLst>
          </p:cNvPr>
          <p:cNvSpPr>
            <a:spLocks noGrp="1"/>
          </p:cNvSpPr>
          <p:nvPr>
            <p:ph type="body" sz="quarter" idx="27" hasCustomPrompt="1"/>
          </p:nvPr>
        </p:nvSpPr>
        <p:spPr>
          <a:xfrm>
            <a:off x="9630331" y="2434147"/>
            <a:ext cx="1826631" cy="776287"/>
          </a:xfrm>
          <a:prstGeom prst="rect">
            <a:avLst/>
          </a:prstGeom>
        </p:spPr>
        <p:txBody>
          <a:bodyPr anchor="b"/>
          <a:lstStyle>
            <a:lvl1pPr marL="0" indent="0">
              <a:buNone/>
              <a:defRPr sz="2000" cap="all" baseline="0">
                <a:solidFill>
                  <a:schemeClr val="bg1"/>
                </a:solidFill>
              </a:defRPr>
            </a:lvl1pPr>
          </a:lstStyle>
          <a:p>
            <a:pPr lvl="0"/>
            <a:r>
              <a:rPr lang="en-US" dirty="0"/>
              <a:t>Add text</a:t>
            </a:r>
          </a:p>
        </p:txBody>
      </p:sp>
      <p:sp>
        <p:nvSpPr>
          <p:cNvPr id="39" name="Text Placeholder 22">
            <a:extLst>
              <a:ext uri="{FF2B5EF4-FFF2-40B4-BE49-F238E27FC236}">
                <a16:creationId xmlns:a16="http://schemas.microsoft.com/office/drawing/2014/main" id="{C45C6D3E-88B9-42D5-9A94-6D2B9CA3CDD0}"/>
              </a:ext>
            </a:extLst>
          </p:cNvPr>
          <p:cNvSpPr>
            <a:spLocks noGrp="1"/>
          </p:cNvSpPr>
          <p:nvPr>
            <p:ph type="body" sz="quarter" idx="28" hasCustomPrompt="1"/>
          </p:nvPr>
        </p:nvSpPr>
        <p:spPr>
          <a:xfrm>
            <a:off x="9630331" y="3267049"/>
            <a:ext cx="1826631" cy="1527689"/>
          </a:xfrm>
          <a:prstGeom prst="rect">
            <a:avLst/>
          </a:prstGeom>
        </p:spPr>
        <p:txBody>
          <a:bodyPr/>
          <a:lstStyle>
            <a:lvl1pPr marL="0" indent="0">
              <a:lnSpc>
                <a:spcPct val="114000"/>
              </a:lnSpc>
              <a:spcBef>
                <a:spcPts val="0"/>
              </a:spcBef>
              <a:buNone/>
              <a:defRPr sz="1400" spc="50" baseline="0">
                <a:solidFill>
                  <a:schemeClr val="bg1"/>
                </a:solidFill>
              </a:defRPr>
            </a:lvl1pPr>
          </a:lstStyle>
          <a:p>
            <a:pPr lvl="0"/>
            <a:r>
              <a:rPr lang="en-US" dirty="0"/>
              <a:t>Add text</a:t>
            </a:r>
          </a:p>
        </p:txBody>
      </p:sp>
      <p:sp>
        <p:nvSpPr>
          <p:cNvPr id="5" name="Date Placeholder 4">
            <a:extLst>
              <a:ext uri="{FF2B5EF4-FFF2-40B4-BE49-F238E27FC236}">
                <a16:creationId xmlns:a16="http://schemas.microsoft.com/office/drawing/2014/main" id="{9843D60E-3024-42AA-9CF9-A44192AE74E9}"/>
              </a:ext>
            </a:extLst>
          </p:cNvPr>
          <p:cNvSpPr>
            <a:spLocks noGrp="1"/>
          </p:cNvSpPr>
          <p:nvPr>
            <p:ph type="dt" sz="half" idx="10"/>
          </p:nvPr>
        </p:nvSpPr>
        <p:spPr/>
        <p:txBody>
          <a:bodyPr/>
          <a:lstStyle/>
          <a:p>
            <a:fld id="{7BD1FD4C-F7BD-43A7-B9C2-7045261CAD0E}" type="datetime1">
              <a:rPr lang="en-US" smtClean="0"/>
              <a:t>10/8/2024</a:t>
            </a:fld>
            <a:endParaRPr lang="en-US" dirty="0"/>
          </a:p>
        </p:txBody>
      </p:sp>
      <p:sp>
        <p:nvSpPr>
          <p:cNvPr id="6" name="Footer Placeholder 5">
            <a:extLst>
              <a:ext uri="{FF2B5EF4-FFF2-40B4-BE49-F238E27FC236}">
                <a16:creationId xmlns:a16="http://schemas.microsoft.com/office/drawing/2014/main" id="{D182FBC6-68D1-4570-A549-C4A925FB8546}"/>
              </a:ext>
            </a:extLst>
          </p:cNvPr>
          <p:cNvSpPr>
            <a:spLocks noGrp="1"/>
          </p:cNvSpPr>
          <p:nvPr>
            <p:ph type="ftr" sz="quarter" idx="11"/>
          </p:nvPr>
        </p:nvSpPr>
        <p:spPr/>
        <p:txBody>
          <a:bodyPr/>
          <a:lstStyle/>
          <a:p>
            <a:r>
              <a:rPr lang="en-US" smtClean="0"/>
              <a:t>EU-MACE CG update meeting, October 8th, 2024</a:t>
            </a:r>
            <a:endParaRPr lang="en-US" dirty="0"/>
          </a:p>
        </p:txBody>
      </p:sp>
      <p:sp>
        <p:nvSpPr>
          <p:cNvPr id="7" name="Slide Number Placeholder 6">
            <a:extLst>
              <a:ext uri="{FF2B5EF4-FFF2-40B4-BE49-F238E27FC236}">
                <a16:creationId xmlns:a16="http://schemas.microsoft.com/office/drawing/2014/main" id="{C4E1DC1F-6117-4AB4-9BF1-878D4F8200D2}"/>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74537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78B9A4D3-8D91-4865-B422-5F60885A730F}"/>
              </a:ext>
              <a:ext uri="{C183D7F6-B498-43B3-948B-1728B52AA6E4}">
                <adec:decorative xmlns="" xmlns:adec="http://schemas.microsoft.com/office/drawing/2017/decorative" val="1"/>
              </a:ext>
            </a:extLst>
          </p:cNvPr>
          <p:cNvCxnSpPr>
            <a:cxnSpLocks/>
          </p:cNvCxnSpPr>
          <p:nvPr userDrawn="1"/>
        </p:nvCxnSpPr>
        <p:spPr>
          <a:xfrm flipH="1">
            <a:off x="1592874" y="3684898"/>
            <a:ext cx="9006253"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0ECDAF5-DEB9-4A0C-9165-6ED23184A320}"/>
              </a:ext>
            </a:extLst>
          </p:cNvPr>
          <p:cNvSpPr>
            <a:spLocks noGrp="1"/>
          </p:cNvSpPr>
          <p:nvPr>
            <p:ph type="title" hasCustomPrompt="1"/>
          </p:nvPr>
        </p:nvSpPr>
        <p:spPr>
          <a:xfrm>
            <a:off x="838200" y="498928"/>
            <a:ext cx="10515600" cy="565435"/>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8" name="Rectangle 7">
            <a:extLst>
              <a:ext uri="{FF2B5EF4-FFF2-40B4-BE49-F238E27FC236}">
                <a16:creationId xmlns:a16="http://schemas.microsoft.com/office/drawing/2014/main" id="{65FEA1AD-EC70-422F-BADD-FCA14BF9D43F}"/>
              </a:ext>
              <a:ext uri="{C183D7F6-B498-43B3-948B-1728B52AA6E4}">
                <adec:decorative xmlns="" xmlns:adec="http://schemas.microsoft.com/office/drawing/2017/decorative" val="1"/>
              </a:ext>
            </a:extLst>
          </p:cNvPr>
          <p:cNvSpPr/>
          <p:nvPr userDrawn="1"/>
        </p:nvSpPr>
        <p:spPr>
          <a:xfrm>
            <a:off x="1428750" y="3520775"/>
            <a:ext cx="328246" cy="3282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C84996E-63EA-4C88-816A-3AE158BB57E0}"/>
              </a:ext>
              <a:ext uri="{C183D7F6-B498-43B3-948B-1728B52AA6E4}">
                <adec:decorative xmlns="" xmlns:adec="http://schemas.microsoft.com/office/drawing/2017/decorative" val="1"/>
              </a:ext>
            </a:extLst>
          </p:cNvPr>
          <p:cNvSpPr/>
          <p:nvPr userDrawn="1"/>
        </p:nvSpPr>
        <p:spPr>
          <a:xfrm>
            <a:off x="3680314" y="3520775"/>
            <a:ext cx="328246" cy="3282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CA09893-F9A1-4FA2-A462-C1C443EC323F}"/>
              </a:ext>
              <a:ext uri="{C183D7F6-B498-43B3-948B-1728B52AA6E4}">
                <adec:decorative xmlns="" xmlns:adec="http://schemas.microsoft.com/office/drawing/2017/decorative" val="1"/>
              </a:ext>
            </a:extLst>
          </p:cNvPr>
          <p:cNvSpPr/>
          <p:nvPr userDrawn="1"/>
        </p:nvSpPr>
        <p:spPr>
          <a:xfrm>
            <a:off x="5931878" y="3520775"/>
            <a:ext cx="328246" cy="32824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29FBC17-744B-4367-90B4-20C9CDBD18E4}"/>
              </a:ext>
              <a:ext uri="{C183D7F6-B498-43B3-948B-1728B52AA6E4}">
                <adec:decorative xmlns="" xmlns:adec="http://schemas.microsoft.com/office/drawing/2017/decorative" val="1"/>
              </a:ext>
            </a:extLst>
          </p:cNvPr>
          <p:cNvSpPr/>
          <p:nvPr userDrawn="1"/>
        </p:nvSpPr>
        <p:spPr>
          <a:xfrm>
            <a:off x="8183442" y="3520775"/>
            <a:ext cx="328246" cy="32824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9FD6CCE-53EA-424C-A29B-35A77F78203D}"/>
              </a:ext>
              <a:ext uri="{C183D7F6-B498-43B3-948B-1728B52AA6E4}">
                <adec:decorative xmlns="" xmlns:adec="http://schemas.microsoft.com/office/drawing/2017/decorative" val="1"/>
              </a:ext>
            </a:extLst>
          </p:cNvPr>
          <p:cNvSpPr/>
          <p:nvPr userDrawn="1"/>
        </p:nvSpPr>
        <p:spPr>
          <a:xfrm>
            <a:off x="10435004" y="3520775"/>
            <a:ext cx="328246" cy="32824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A1ADC218-9303-4431-8BD2-4D5F9C19A2D3}"/>
              </a:ext>
              <a:ext uri="{C183D7F6-B498-43B3-948B-1728B52AA6E4}">
                <adec:decorative xmlns="" xmlns:adec="http://schemas.microsoft.com/office/drawing/2017/decorative" val="1"/>
              </a:ext>
            </a:extLst>
          </p:cNvPr>
          <p:cNvCxnSpPr>
            <a:cxnSpLocks/>
          </p:cNvCxnSpPr>
          <p:nvPr userDrawn="1"/>
        </p:nvCxnSpPr>
        <p:spPr>
          <a:xfrm>
            <a:off x="1592873" y="2964383"/>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F724929-97F8-4988-BD69-D86CAA6950D1}"/>
              </a:ext>
              <a:ext uri="{C183D7F6-B498-43B3-948B-1728B52AA6E4}">
                <adec:decorative xmlns="" xmlns:adec="http://schemas.microsoft.com/office/drawing/2017/decorative" val="1"/>
              </a:ext>
            </a:extLst>
          </p:cNvPr>
          <p:cNvCxnSpPr>
            <a:cxnSpLocks/>
          </p:cNvCxnSpPr>
          <p:nvPr userDrawn="1"/>
        </p:nvCxnSpPr>
        <p:spPr>
          <a:xfrm>
            <a:off x="6096001" y="2964383"/>
            <a:ext cx="0" cy="415716"/>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0FEF08-1FB7-46B4-AB6B-D672A96A71F8}"/>
              </a:ext>
              <a:ext uri="{C183D7F6-B498-43B3-948B-1728B52AA6E4}">
                <adec:decorative xmlns="" xmlns:adec="http://schemas.microsoft.com/office/drawing/2017/decorative" val="1"/>
              </a:ext>
            </a:extLst>
          </p:cNvPr>
          <p:cNvCxnSpPr>
            <a:cxnSpLocks/>
          </p:cNvCxnSpPr>
          <p:nvPr userDrawn="1"/>
        </p:nvCxnSpPr>
        <p:spPr>
          <a:xfrm>
            <a:off x="10599127" y="2964383"/>
            <a:ext cx="0" cy="41571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Text Placeholder 22">
            <a:extLst>
              <a:ext uri="{FF2B5EF4-FFF2-40B4-BE49-F238E27FC236}">
                <a16:creationId xmlns:a16="http://schemas.microsoft.com/office/drawing/2014/main" id="{8BA510CE-108D-434A-9BE7-BE6712175231}"/>
              </a:ext>
            </a:extLst>
          </p:cNvPr>
          <p:cNvSpPr>
            <a:spLocks noGrp="1"/>
          </p:cNvSpPr>
          <p:nvPr>
            <p:ph type="body" sz="quarter" idx="15" hasCustomPrompt="1"/>
          </p:nvPr>
        </p:nvSpPr>
        <p:spPr>
          <a:xfrm>
            <a:off x="465172" y="1627860"/>
            <a:ext cx="2251564" cy="498496"/>
          </a:xfrm>
          <a:prstGeom prst="rect">
            <a:avLst/>
          </a:prstGeom>
        </p:spPr>
        <p:txBody>
          <a:bodyPr anchor="b"/>
          <a:lstStyle>
            <a:lvl1pPr marL="0" indent="0" algn="ctr">
              <a:buNone/>
              <a:defRPr sz="1800" cap="all" baseline="0">
                <a:solidFill>
                  <a:schemeClr val="tx2"/>
                </a:solidFill>
                <a:latin typeface="Segoe UI" panose="020B0502040204020203" pitchFamily="34" charset="0"/>
              </a:defRPr>
            </a:lvl1pPr>
          </a:lstStyle>
          <a:p>
            <a:pPr lvl="0"/>
            <a:r>
              <a:rPr lang="en-US" dirty="0"/>
              <a:t>Add text</a:t>
            </a:r>
          </a:p>
        </p:txBody>
      </p:sp>
      <p:sp>
        <p:nvSpPr>
          <p:cNvPr id="28" name="Text Placeholder 22">
            <a:extLst>
              <a:ext uri="{FF2B5EF4-FFF2-40B4-BE49-F238E27FC236}">
                <a16:creationId xmlns:a16="http://schemas.microsoft.com/office/drawing/2014/main" id="{00414708-82D0-44BF-8CBD-2D165A385617}"/>
              </a:ext>
            </a:extLst>
          </p:cNvPr>
          <p:cNvSpPr>
            <a:spLocks noGrp="1"/>
          </p:cNvSpPr>
          <p:nvPr>
            <p:ph type="body" sz="quarter" idx="20" hasCustomPrompt="1"/>
          </p:nvPr>
        </p:nvSpPr>
        <p:spPr>
          <a:xfrm>
            <a:off x="465172" y="2135346"/>
            <a:ext cx="2251564" cy="812407"/>
          </a:xfrm>
          <a:prstGeom prst="rect">
            <a:avLst/>
          </a:prstGeom>
        </p:spPr>
        <p:txBody>
          <a:bodyPr anchor="t"/>
          <a:lstStyle>
            <a:lvl1pPr marL="0" indent="0" algn="ctr">
              <a:lnSpc>
                <a:spcPct val="114000"/>
              </a:lnSpc>
              <a:spcBef>
                <a:spcPts val="0"/>
              </a:spcBef>
              <a:buNone/>
              <a:defRPr sz="1400" spc="50" baseline="0">
                <a:solidFill>
                  <a:schemeClr val="tx2"/>
                </a:solidFill>
              </a:defRPr>
            </a:lvl1pPr>
          </a:lstStyle>
          <a:p>
            <a:pPr lvl="0"/>
            <a:r>
              <a:rPr lang="en-US" dirty="0"/>
              <a:t>Add text</a:t>
            </a:r>
          </a:p>
        </p:txBody>
      </p:sp>
      <p:sp>
        <p:nvSpPr>
          <p:cNvPr id="29" name="Text Placeholder 22">
            <a:extLst>
              <a:ext uri="{FF2B5EF4-FFF2-40B4-BE49-F238E27FC236}">
                <a16:creationId xmlns:a16="http://schemas.microsoft.com/office/drawing/2014/main" id="{272F07D4-1C66-4FA2-8361-FC6267F17717}"/>
              </a:ext>
            </a:extLst>
          </p:cNvPr>
          <p:cNvSpPr>
            <a:spLocks noGrp="1"/>
          </p:cNvSpPr>
          <p:nvPr>
            <p:ph type="body" sz="quarter" idx="21" hasCustomPrompt="1"/>
          </p:nvPr>
        </p:nvSpPr>
        <p:spPr>
          <a:xfrm>
            <a:off x="4970216" y="1637385"/>
            <a:ext cx="2251564" cy="498496"/>
          </a:xfrm>
          <a:prstGeom prst="rect">
            <a:avLst/>
          </a:prstGeom>
        </p:spPr>
        <p:txBody>
          <a:bodyPr anchor="b"/>
          <a:lstStyle>
            <a:lvl1pPr marL="0" indent="0" algn="ctr">
              <a:buNone/>
              <a:defRPr sz="1800" cap="all" baseline="0">
                <a:solidFill>
                  <a:schemeClr val="accent5">
                    <a:lumMod val="75000"/>
                  </a:schemeClr>
                </a:solidFill>
                <a:latin typeface="Segoe UI" panose="020B0502040204020203" pitchFamily="34" charset="0"/>
              </a:defRPr>
            </a:lvl1pPr>
          </a:lstStyle>
          <a:p>
            <a:pPr lvl="0"/>
            <a:r>
              <a:rPr lang="en-US" dirty="0"/>
              <a:t>Add text</a:t>
            </a:r>
          </a:p>
        </p:txBody>
      </p:sp>
      <p:sp>
        <p:nvSpPr>
          <p:cNvPr id="30" name="Text Placeholder 22">
            <a:extLst>
              <a:ext uri="{FF2B5EF4-FFF2-40B4-BE49-F238E27FC236}">
                <a16:creationId xmlns:a16="http://schemas.microsoft.com/office/drawing/2014/main" id="{432C0CF3-19F3-4C10-9EEC-BA5E5F3FD22F}"/>
              </a:ext>
            </a:extLst>
          </p:cNvPr>
          <p:cNvSpPr>
            <a:spLocks noGrp="1"/>
          </p:cNvSpPr>
          <p:nvPr>
            <p:ph type="body" sz="quarter" idx="22" hasCustomPrompt="1"/>
          </p:nvPr>
        </p:nvSpPr>
        <p:spPr>
          <a:xfrm>
            <a:off x="4970216" y="2144871"/>
            <a:ext cx="2251564" cy="812407"/>
          </a:xfrm>
          <a:prstGeom prst="rect">
            <a:avLst/>
          </a:prstGeom>
        </p:spPr>
        <p:txBody>
          <a:bodyPr anchor="t"/>
          <a:lstStyle>
            <a:lvl1pPr marL="0" indent="0" algn="ctr">
              <a:lnSpc>
                <a:spcPct val="114000"/>
              </a:lnSpc>
              <a:spcBef>
                <a:spcPts val="0"/>
              </a:spcBef>
              <a:buNone/>
              <a:defRPr sz="1400" spc="50" baseline="0">
                <a:solidFill>
                  <a:schemeClr val="accent5">
                    <a:lumMod val="75000"/>
                  </a:schemeClr>
                </a:solidFill>
              </a:defRPr>
            </a:lvl1pPr>
          </a:lstStyle>
          <a:p>
            <a:pPr lvl="0"/>
            <a:r>
              <a:rPr lang="en-US" dirty="0"/>
              <a:t>Add text</a:t>
            </a:r>
          </a:p>
        </p:txBody>
      </p:sp>
      <p:sp>
        <p:nvSpPr>
          <p:cNvPr id="31" name="Text Placeholder 22">
            <a:extLst>
              <a:ext uri="{FF2B5EF4-FFF2-40B4-BE49-F238E27FC236}">
                <a16:creationId xmlns:a16="http://schemas.microsoft.com/office/drawing/2014/main" id="{4A3A0AFC-7EB9-4059-8C59-C42379BA923E}"/>
              </a:ext>
            </a:extLst>
          </p:cNvPr>
          <p:cNvSpPr>
            <a:spLocks noGrp="1"/>
          </p:cNvSpPr>
          <p:nvPr>
            <p:ph type="body" sz="quarter" idx="23" hasCustomPrompt="1"/>
          </p:nvPr>
        </p:nvSpPr>
        <p:spPr>
          <a:xfrm>
            <a:off x="9473340" y="1637385"/>
            <a:ext cx="2251564" cy="498496"/>
          </a:xfrm>
          <a:prstGeom prst="rect">
            <a:avLst/>
          </a:prstGeom>
        </p:spPr>
        <p:txBody>
          <a:bodyPr anchor="b"/>
          <a:lstStyle>
            <a:lvl1pPr marL="0" indent="0" algn="ctr">
              <a:buNone/>
              <a:defRPr sz="1800" cap="all" baseline="0">
                <a:solidFill>
                  <a:schemeClr val="accent6">
                    <a:lumMod val="50000"/>
                  </a:schemeClr>
                </a:solidFill>
                <a:latin typeface="Segoe UI" panose="020B0502040204020203" pitchFamily="34" charset="0"/>
              </a:defRPr>
            </a:lvl1pPr>
          </a:lstStyle>
          <a:p>
            <a:pPr lvl="0"/>
            <a:r>
              <a:rPr lang="en-US" dirty="0"/>
              <a:t>Add text</a:t>
            </a:r>
          </a:p>
        </p:txBody>
      </p:sp>
      <p:sp>
        <p:nvSpPr>
          <p:cNvPr id="32" name="Text Placeholder 22">
            <a:extLst>
              <a:ext uri="{FF2B5EF4-FFF2-40B4-BE49-F238E27FC236}">
                <a16:creationId xmlns:a16="http://schemas.microsoft.com/office/drawing/2014/main" id="{417F27A8-21AF-48E6-8A67-65C9920A3077}"/>
              </a:ext>
            </a:extLst>
          </p:cNvPr>
          <p:cNvSpPr>
            <a:spLocks noGrp="1"/>
          </p:cNvSpPr>
          <p:nvPr>
            <p:ph type="body" sz="quarter" idx="24" hasCustomPrompt="1"/>
          </p:nvPr>
        </p:nvSpPr>
        <p:spPr>
          <a:xfrm>
            <a:off x="9473340" y="2144871"/>
            <a:ext cx="2251564" cy="812407"/>
          </a:xfrm>
          <a:prstGeom prst="rect">
            <a:avLst/>
          </a:prstGeom>
        </p:spPr>
        <p:txBody>
          <a:bodyPr anchor="t"/>
          <a:lstStyle>
            <a:lvl1pPr marL="0" indent="0" algn="ctr">
              <a:lnSpc>
                <a:spcPct val="114000"/>
              </a:lnSpc>
              <a:spcBef>
                <a:spcPts val="0"/>
              </a:spcBef>
              <a:buNone/>
              <a:defRPr sz="1400" spc="50" baseline="0">
                <a:solidFill>
                  <a:schemeClr val="accent6">
                    <a:lumMod val="50000"/>
                  </a:schemeClr>
                </a:solidFill>
              </a:defRPr>
            </a:lvl1pPr>
          </a:lstStyle>
          <a:p>
            <a:pPr lvl="0"/>
            <a:r>
              <a:rPr lang="en-US" dirty="0"/>
              <a:t>Add text</a:t>
            </a:r>
          </a:p>
        </p:txBody>
      </p:sp>
      <p:sp>
        <p:nvSpPr>
          <p:cNvPr id="33" name="Text Placeholder 22">
            <a:extLst>
              <a:ext uri="{FF2B5EF4-FFF2-40B4-BE49-F238E27FC236}">
                <a16:creationId xmlns:a16="http://schemas.microsoft.com/office/drawing/2014/main" id="{F26C8D2A-15B8-4AB1-83F7-74DB0A35CC77}"/>
              </a:ext>
            </a:extLst>
          </p:cNvPr>
          <p:cNvSpPr>
            <a:spLocks noGrp="1"/>
          </p:cNvSpPr>
          <p:nvPr>
            <p:ph type="body" sz="quarter" idx="25" hasCustomPrompt="1"/>
          </p:nvPr>
        </p:nvSpPr>
        <p:spPr>
          <a:xfrm>
            <a:off x="2716736" y="4400252"/>
            <a:ext cx="2251562" cy="498496"/>
          </a:xfrm>
          <a:prstGeom prst="rect">
            <a:avLst/>
          </a:prstGeom>
        </p:spPr>
        <p:txBody>
          <a:bodyPr anchor="b"/>
          <a:lstStyle>
            <a:lvl1pPr marL="0" indent="0" algn="ctr">
              <a:buNone/>
              <a:defRPr sz="1800" cap="all" baseline="0">
                <a:solidFill>
                  <a:schemeClr val="accent2"/>
                </a:solidFill>
                <a:latin typeface="Segoe UI" panose="020B0502040204020203" pitchFamily="34" charset="0"/>
              </a:defRPr>
            </a:lvl1pPr>
          </a:lstStyle>
          <a:p>
            <a:pPr lvl="0"/>
            <a:r>
              <a:rPr lang="en-US" dirty="0"/>
              <a:t>Add text</a:t>
            </a:r>
          </a:p>
        </p:txBody>
      </p:sp>
      <p:sp>
        <p:nvSpPr>
          <p:cNvPr id="34" name="Text Placeholder 22">
            <a:extLst>
              <a:ext uri="{FF2B5EF4-FFF2-40B4-BE49-F238E27FC236}">
                <a16:creationId xmlns:a16="http://schemas.microsoft.com/office/drawing/2014/main" id="{07311D06-DEA1-4811-AC58-E3B935DC5A8F}"/>
              </a:ext>
            </a:extLst>
          </p:cNvPr>
          <p:cNvSpPr>
            <a:spLocks noGrp="1"/>
          </p:cNvSpPr>
          <p:nvPr>
            <p:ph type="body" sz="quarter" idx="26" hasCustomPrompt="1"/>
          </p:nvPr>
        </p:nvSpPr>
        <p:spPr>
          <a:xfrm>
            <a:off x="2716736" y="4917263"/>
            <a:ext cx="2251562" cy="795563"/>
          </a:xfrm>
          <a:prstGeom prst="rect">
            <a:avLst/>
          </a:prstGeom>
        </p:spPr>
        <p:txBody>
          <a:bodyPr anchor="t"/>
          <a:lstStyle>
            <a:lvl1pPr marL="0" indent="0" algn="ctr">
              <a:lnSpc>
                <a:spcPct val="114000"/>
              </a:lnSpc>
              <a:spcBef>
                <a:spcPts val="0"/>
              </a:spcBef>
              <a:buNone/>
              <a:defRPr sz="1400" spc="50" baseline="0">
                <a:solidFill>
                  <a:schemeClr val="accent2"/>
                </a:solidFill>
              </a:defRPr>
            </a:lvl1pPr>
          </a:lstStyle>
          <a:p>
            <a:pPr lvl="0"/>
            <a:r>
              <a:rPr lang="en-US" dirty="0"/>
              <a:t>Add text</a:t>
            </a:r>
          </a:p>
        </p:txBody>
      </p:sp>
      <p:sp>
        <p:nvSpPr>
          <p:cNvPr id="35" name="Text Placeholder 22">
            <a:extLst>
              <a:ext uri="{FF2B5EF4-FFF2-40B4-BE49-F238E27FC236}">
                <a16:creationId xmlns:a16="http://schemas.microsoft.com/office/drawing/2014/main" id="{23AC1CF6-E394-4A35-A634-F187E005A4F8}"/>
              </a:ext>
            </a:extLst>
          </p:cNvPr>
          <p:cNvSpPr>
            <a:spLocks noGrp="1"/>
          </p:cNvSpPr>
          <p:nvPr>
            <p:ph type="body" sz="quarter" idx="27" hasCustomPrompt="1"/>
          </p:nvPr>
        </p:nvSpPr>
        <p:spPr>
          <a:xfrm>
            <a:off x="7221784" y="4400252"/>
            <a:ext cx="2251562" cy="498496"/>
          </a:xfrm>
          <a:prstGeom prst="rect">
            <a:avLst/>
          </a:prstGeom>
        </p:spPr>
        <p:txBody>
          <a:bodyPr anchor="b"/>
          <a:lstStyle>
            <a:lvl1pPr marL="0" indent="0" algn="ctr">
              <a:buNone/>
              <a:defRPr sz="1800" cap="all" baseline="0">
                <a:solidFill>
                  <a:schemeClr val="accent4">
                    <a:lumMod val="75000"/>
                  </a:schemeClr>
                </a:solidFill>
                <a:latin typeface="Segoe UI" panose="020B0502040204020203" pitchFamily="34" charset="0"/>
              </a:defRPr>
            </a:lvl1pPr>
          </a:lstStyle>
          <a:p>
            <a:pPr lvl="0"/>
            <a:r>
              <a:rPr lang="en-US" dirty="0"/>
              <a:t>Add text</a:t>
            </a:r>
          </a:p>
        </p:txBody>
      </p:sp>
      <p:sp>
        <p:nvSpPr>
          <p:cNvPr id="36" name="Text Placeholder 22">
            <a:extLst>
              <a:ext uri="{FF2B5EF4-FFF2-40B4-BE49-F238E27FC236}">
                <a16:creationId xmlns:a16="http://schemas.microsoft.com/office/drawing/2014/main" id="{9F72BEB0-9B11-4205-B9FC-10E5201C8132}"/>
              </a:ext>
            </a:extLst>
          </p:cNvPr>
          <p:cNvSpPr>
            <a:spLocks noGrp="1"/>
          </p:cNvSpPr>
          <p:nvPr>
            <p:ph type="body" sz="quarter" idx="28" hasCustomPrompt="1"/>
          </p:nvPr>
        </p:nvSpPr>
        <p:spPr>
          <a:xfrm>
            <a:off x="7221784" y="4917263"/>
            <a:ext cx="2251562" cy="795563"/>
          </a:xfrm>
          <a:prstGeom prst="rect">
            <a:avLst/>
          </a:prstGeom>
        </p:spPr>
        <p:txBody>
          <a:bodyPr anchor="t"/>
          <a:lstStyle>
            <a:lvl1pPr marL="0" indent="0" algn="ctr">
              <a:lnSpc>
                <a:spcPct val="114000"/>
              </a:lnSpc>
              <a:spcBef>
                <a:spcPts val="0"/>
              </a:spcBef>
              <a:buNone/>
              <a:defRPr sz="1400" spc="50" baseline="0">
                <a:solidFill>
                  <a:schemeClr val="accent4">
                    <a:lumMod val="75000"/>
                  </a:schemeClr>
                </a:solidFill>
              </a:defRPr>
            </a:lvl1pPr>
          </a:lstStyle>
          <a:p>
            <a:pPr lvl="0"/>
            <a:r>
              <a:rPr lang="en-US" dirty="0"/>
              <a:t>Add text</a:t>
            </a:r>
          </a:p>
        </p:txBody>
      </p:sp>
      <p:cxnSp>
        <p:nvCxnSpPr>
          <p:cNvPr id="51" name="Straight Connector 50">
            <a:extLst>
              <a:ext uri="{FF2B5EF4-FFF2-40B4-BE49-F238E27FC236}">
                <a16:creationId xmlns:a16="http://schemas.microsoft.com/office/drawing/2014/main" id="{0E574CD7-C8A6-4F56-81B4-F72FB22E04DA}"/>
              </a:ext>
              <a:ext uri="{C183D7F6-B498-43B3-948B-1728B52AA6E4}">
                <adec:decorative xmlns="" xmlns:adec="http://schemas.microsoft.com/office/drawing/2017/decorative" val="1"/>
              </a:ext>
            </a:extLst>
          </p:cNvPr>
          <p:cNvCxnSpPr>
            <a:cxnSpLocks/>
          </p:cNvCxnSpPr>
          <p:nvPr userDrawn="1"/>
        </p:nvCxnSpPr>
        <p:spPr>
          <a:xfrm>
            <a:off x="384471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0FC7994-2504-4FF9-81F5-24405FEF066C}"/>
              </a:ext>
              <a:ext uri="{C183D7F6-B498-43B3-948B-1728B52AA6E4}">
                <adec:decorative xmlns="" xmlns:adec="http://schemas.microsoft.com/office/drawing/2017/decorative" val="1"/>
              </a:ext>
            </a:extLst>
          </p:cNvPr>
          <p:cNvCxnSpPr>
            <a:cxnSpLocks/>
          </p:cNvCxnSpPr>
          <p:nvPr userDrawn="1"/>
        </p:nvCxnSpPr>
        <p:spPr>
          <a:xfrm>
            <a:off x="8347565" y="3977431"/>
            <a:ext cx="0" cy="415716"/>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C4F63B8-F105-4AC4-889E-C12790C8EBB9}"/>
              </a:ext>
            </a:extLst>
          </p:cNvPr>
          <p:cNvSpPr>
            <a:spLocks noGrp="1"/>
          </p:cNvSpPr>
          <p:nvPr>
            <p:ph type="dt" sz="half" idx="10"/>
          </p:nvPr>
        </p:nvSpPr>
        <p:spPr/>
        <p:txBody>
          <a:bodyPr/>
          <a:lstStyle/>
          <a:p>
            <a:fld id="{E884703F-49E7-44AC-B525-21B2695D7868}" type="datetime1">
              <a:rPr lang="en-US" smtClean="0"/>
              <a:t>10/8/2024</a:t>
            </a:fld>
            <a:endParaRPr lang="en-US" dirty="0"/>
          </a:p>
        </p:txBody>
      </p:sp>
      <p:sp>
        <p:nvSpPr>
          <p:cNvPr id="4" name="Footer Placeholder 3">
            <a:extLst>
              <a:ext uri="{FF2B5EF4-FFF2-40B4-BE49-F238E27FC236}">
                <a16:creationId xmlns:a16="http://schemas.microsoft.com/office/drawing/2014/main" id="{8C3AAE30-8A46-485A-BD2B-6ADB1856324D}"/>
              </a:ext>
            </a:extLst>
          </p:cNvPr>
          <p:cNvSpPr>
            <a:spLocks noGrp="1"/>
          </p:cNvSpPr>
          <p:nvPr>
            <p:ph type="ftr" sz="quarter" idx="11"/>
          </p:nvPr>
        </p:nvSpPr>
        <p:spPr/>
        <p:txBody>
          <a:bodyPr/>
          <a:lstStyle/>
          <a:p>
            <a:r>
              <a:rPr lang="en-US" smtClean="0"/>
              <a:t>EU-MACE CG update meeting, October 8th, 2024</a:t>
            </a:r>
            <a:endParaRPr lang="en-US" dirty="0"/>
          </a:p>
        </p:txBody>
      </p:sp>
      <p:sp>
        <p:nvSpPr>
          <p:cNvPr id="5" name="Slide Number Placeholder 4">
            <a:extLst>
              <a:ext uri="{FF2B5EF4-FFF2-40B4-BE49-F238E27FC236}">
                <a16:creationId xmlns:a16="http://schemas.microsoft.com/office/drawing/2014/main" id="{39159F9D-CDA1-4B51-B521-C243219B8F36}"/>
              </a:ext>
            </a:extLst>
          </p:cNvPr>
          <p:cNvSpPr>
            <a:spLocks noGrp="1"/>
          </p:cNvSpPr>
          <p:nvPr>
            <p:ph type="sldNum" sz="quarter" idx="12"/>
          </p:nvPr>
        </p:nvSpPr>
        <p:spPr/>
        <p:txBody>
          <a:body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767837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lumn 2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48F598-64F2-429E-B3E0-FC31DC90A0D5}"/>
              </a:ext>
            </a:extLst>
          </p:cNvPr>
          <p:cNvSpPr>
            <a:spLocks noGrp="1"/>
          </p:cNvSpPr>
          <p:nvPr>
            <p:ph type="title" hasCustomPrompt="1"/>
          </p:nvPr>
        </p:nvSpPr>
        <p:spPr>
          <a:xfrm>
            <a:off x="838200" y="649956"/>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2" name="Rectangle 1">
            <a:extLst>
              <a:ext uri="{FF2B5EF4-FFF2-40B4-BE49-F238E27FC236}">
                <a16:creationId xmlns:a16="http://schemas.microsoft.com/office/drawing/2014/main" id="{B7B9DAAC-E781-43E6-913C-893B8D6754F5}"/>
              </a:ext>
              <a:ext uri="{C183D7F6-B498-43B3-948B-1728B52AA6E4}">
                <adec:decorative xmlns="" xmlns:adec="http://schemas.microsoft.com/office/drawing/2017/decorative" val="1"/>
              </a:ext>
            </a:extLst>
          </p:cNvPr>
          <p:cNvSpPr/>
          <p:nvPr userDrawn="1"/>
        </p:nvSpPr>
        <p:spPr>
          <a:xfrm>
            <a:off x="-1" y="530240"/>
            <a:ext cx="12192001"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4">
            <a:extLst>
              <a:ext uri="{FF2B5EF4-FFF2-40B4-BE49-F238E27FC236}">
                <a16:creationId xmlns:a16="http://schemas.microsoft.com/office/drawing/2014/main" id="{1C78864A-44CD-4C12-B023-C16330014BEB}"/>
              </a:ext>
            </a:extLst>
          </p:cNvPr>
          <p:cNvSpPr>
            <a:spLocks noGrp="1"/>
          </p:cNvSpPr>
          <p:nvPr>
            <p:ph type="body" sz="quarter" idx="13" hasCustomPrompt="1"/>
          </p:nvPr>
        </p:nvSpPr>
        <p:spPr>
          <a:xfrm>
            <a:off x="1277759" y="2063838"/>
            <a:ext cx="4626764"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1" name="Text Placeholder 17">
            <a:extLst>
              <a:ext uri="{FF2B5EF4-FFF2-40B4-BE49-F238E27FC236}">
                <a16:creationId xmlns:a16="http://schemas.microsoft.com/office/drawing/2014/main" id="{6D9CE0F4-78C6-4BD6-9C58-FDFC16FF09AB}"/>
              </a:ext>
            </a:extLst>
          </p:cNvPr>
          <p:cNvSpPr>
            <a:spLocks noGrp="1"/>
          </p:cNvSpPr>
          <p:nvPr>
            <p:ph type="body" sz="quarter" idx="16" hasCustomPrompt="1"/>
          </p:nvPr>
        </p:nvSpPr>
        <p:spPr>
          <a:xfrm>
            <a:off x="1277551" y="2486203"/>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10" name="Text Placeholder 14">
            <a:extLst>
              <a:ext uri="{FF2B5EF4-FFF2-40B4-BE49-F238E27FC236}">
                <a16:creationId xmlns:a16="http://schemas.microsoft.com/office/drawing/2014/main" id="{B499BD94-B24B-4B23-9B87-81DF413EA416}"/>
              </a:ext>
            </a:extLst>
          </p:cNvPr>
          <p:cNvSpPr>
            <a:spLocks noGrp="1"/>
          </p:cNvSpPr>
          <p:nvPr>
            <p:ph type="body" sz="quarter" idx="15" hasCustomPrompt="1"/>
          </p:nvPr>
        </p:nvSpPr>
        <p:spPr>
          <a:xfrm>
            <a:off x="6351708" y="2063837"/>
            <a:ext cx="4626763" cy="422365"/>
          </a:xfrm>
          <a:prstGeom prst="rect">
            <a:avLst/>
          </a:prstGeom>
        </p:spPr>
        <p:txBody>
          <a:bodyPr>
            <a:norm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6BC5A941-8EB4-4D4B-9671-6B8FA6447ABE}"/>
              </a:ext>
            </a:extLst>
          </p:cNvPr>
          <p:cNvSpPr>
            <a:spLocks noGrp="1"/>
          </p:cNvSpPr>
          <p:nvPr>
            <p:ph type="body" sz="quarter" idx="17" hasCustomPrompt="1"/>
          </p:nvPr>
        </p:nvSpPr>
        <p:spPr>
          <a:xfrm>
            <a:off x="6352188" y="2486202"/>
            <a:ext cx="4626293"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AE4E3392-5868-4F6C-BFCC-ECCB66A3B2CC}"/>
              </a:ext>
            </a:extLst>
          </p:cNvPr>
          <p:cNvSpPr>
            <a:spLocks noGrp="1"/>
          </p:cNvSpPr>
          <p:nvPr>
            <p:ph type="dt" sz="half" idx="10"/>
          </p:nvPr>
        </p:nvSpPr>
        <p:spPr/>
        <p:txBody>
          <a:bodyPr/>
          <a:lstStyle/>
          <a:p>
            <a:fld id="{82FCDA8D-06FC-4BE1-91D2-BC1D976C6346}" type="datetime1">
              <a:rPr lang="en-US" smtClean="0"/>
              <a:t>10/8/2024</a:t>
            </a:fld>
            <a:endParaRPr lang="en-US" dirty="0"/>
          </a:p>
        </p:txBody>
      </p:sp>
      <p:sp>
        <p:nvSpPr>
          <p:cNvPr id="5" name="Footer Placeholder 4">
            <a:extLst>
              <a:ext uri="{FF2B5EF4-FFF2-40B4-BE49-F238E27FC236}">
                <a16:creationId xmlns:a16="http://schemas.microsoft.com/office/drawing/2014/main" id="{DED975EE-261C-47D3-A9E5-7401C706A46E}"/>
              </a:ext>
            </a:extLst>
          </p:cNvPr>
          <p:cNvSpPr>
            <a:spLocks noGrp="1"/>
          </p:cNvSpPr>
          <p:nvPr>
            <p:ph type="ftr" sz="quarter" idx="11"/>
          </p:nvPr>
        </p:nvSpPr>
        <p:spPr/>
        <p:txBody>
          <a:bodyPr/>
          <a:lstStyle/>
          <a:p>
            <a:r>
              <a:rPr lang="en-US" smtClean="0"/>
              <a:t>EU-MACE CG update meeting, October 8th, 2024</a:t>
            </a:r>
            <a:endParaRPr lang="en-US" dirty="0"/>
          </a:p>
        </p:txBody>
      </p:sp>
      <p:sp>
        <p:nvSpPr>
          <p:cNvPr id="6" name="Slide Number Placeholder 5">
            <a:extLst>
              <a:ext uri="{FF2B5EF4-FFF2-40B4-BE49-F238E27FC236}">
                <a16:creationId xmlns:a16="http://schemas.microsoft.com/office/drawing/2014/main" id="{C727BB3A-38A2-4A8E-88C2-55FAE758D5AC}"/>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389179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umn 3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B3E9C-104B-4460-A48D-0C2C5329B84B}"/>
              </a:ext>
            </a:extLst>
          </p:cNvPr>
          <p:cNvSpPr>
            <a:spLocks noGrp="1"/>
          </p:cNvSpPr>
          <p:nvPr>
            <p:ph type="title" hasCustomPrompt="1"/>
          </p:nvPr>
        </p:nvSpPr>
        <p:spPr>
          <a:xfrm>
            <a:off x="838200" y="640431"/>
            <a:ext cx="10515600" cy="726137"/>
          </a:xfrm>
          <a:prstGeom prst="rect">
            <a:avLst/>
          </a:prstGeom>
        </p:spPr>
        <p:txBody>
          <a:bodyPr anchor="ctr"/>
          <a:lstStyle>
            <a:lvl1pPr algn="r">
              <a:defRPr sz="3200" cap="all" spc="200" baseline="0">
                <a:solidFill>
                  <a:schemeClr val="accent4"/>
                </a:solidFill>
              </a:defRPr>
            </a:lvl1pPr>
          </a:lstStyle>
          <a:p>
            <a:r>
              <a:rPr lang="en-US" dirty="0"/>
              <a:t>Click to add title</a:t>
            </a:r>
          </a:p>
        </p:txBody>
      </p:sp>
      <p:sp>
        <p:nvSpPr>
          <p:cNvPr id="11" name="Rectangle 10">
            <a:extLst>
              <a:ext uri="{FF2B5EF4-FFF2-40B4-BE49-F238E27FC236}">
                <a16:creationId xmlns:a16="http://schemas.microsoft.com/office/drawing/2014/main" id="{716DDC2F-7D33-44CF-9D9F-B342720BBC65}"/>
              </a:ext>
              <a:ext uri="{C183D7F6-B498-43B3-948B-1728B52AA6E4}">
                <adec:decorative xmlns="" xmlns:adec="http://schemas.microsoft.com/office/drawing/2017/decorative" val="1"/>
              </a:ext>
            </a:extLst>
          </p:cNvPr>
          <p:cNvSpPr/>
          <p:nvPr userDrawn="1"/>
        </p:nvSpPr>
        <p:spPr>
          <a:xfrm>
            <a:off x="-1" y="530240"/>
            <a:ext cx="12192000" cy="889369"/>
          </a:xfrm>
          <a:prstGeom prst="rect">
            <a:avLst/>
          </a:prstGeom>
          <a:solidFill>
            <a:schemeClr val="accent6">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4">
            <a:extLst>
              <a:ext uri="{FF2B5EF4-FFF2-40B4-BE49-F238E27FC236}">
                <a16:creationId xmlns:a16="http://schemas.microsoft.com/office/drawing/2014/main" id="{9A8189FC-92D4-447F-BE75-86F13BA33B6C}"/>
              </a:ext>
            </a:extLst>
          </p:cNvPr>
          <p:cNvSpPr>
            <a:spLocks noGrp="1"/>
          </p:cNvSpPr>
          <p:nvPr>
            <p:ph type="body" sz="quarter" idx="13" hasCustomPrompt="1"/>
          </p:nvPr>
        </p:nvSpPr>
        <p:spPr>
          <a:xfrm>
            <a:off x="48314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14" name="Text Placeholder 17">
            <a:extLst>
              <a:ext uri="{FF2B5EF4-FFF2-40B4-BE49-F238E27FC236}">
                <a16:creationId xmlns:a16="http://schemas.microsoft.com/office/drawing/2014/main" id="{4FDAEC9F-05AF-4D5D-AD2C-537FF767ED6A}"/>
              </a:ext>
            </a:extLst>
          </p:cNvPr>
          <p:cNvSpPr>
            <a:spLocks noGrp="1"/>
          </p:cNvSpPr>
          <p:nvPr>
            <p:ph type="body" sz="quarter" idx="16" hasCustomPrompt="1"/>
          </p:nvPr>
        </p:nvSpPr>
        <p:spPr>
          <a:xfrm>
            <a:off x="48293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2" name="Text Placeholder 14">
            <a:extLst>
              <a:ext uri="{FF2B5EF4-FFF2-40B4-BE49-F238E27FC236}">
                <a16:creationId xmlns:a16="http://schemas.microsoft.com/office/drawing/2014/main" id="{2492CECA-D20C-47AF-A75A-44DFDE74D82D}"/>
              </a:ext>
            </a:extLst>
          </p:cNvPr>
          <p:cNvSpPr>
            <a:spLocks noGrp="1"/>
          </p:cNvSpPr>
          <p:nvPr>
            <p:ph type="body" sz="quarter" idx="17" hasCustomPrompt="1"/>
          </p:nvPr>
        </p:nvSpPr>
        <p:spPr>
          <a:xfrm>
            <a:off x="4329790"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3" name="Text Placeholder 17">
            <a:extLst>
              <a:ext uri="{FF2B5EF4-FFF2-40B4-BE49-F238E27FC236}">
                <a16:creationId xmlns:a16="http://schemas.microsoft.com/office/drawing/2014/main" id="{EEF915A4-555A-4718-876D-625A85FAB0C9}"/>
              </a:ext>
            </a:extLst>
          </p:cNvPr>
          <p:cNvSpPr>
            <a:spLocks noGrp="1"/>
          </p:cNvSpPr>
          <p:nvPr>
            <p:ph type="body" sz="quarter" idx="18" hasCustomPrompt="1"/>
          </p:nvPr>
        </p:nvSpPr>
        <p:spPr>
          <a:xfrm>
            <a:off x="4329582"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26" name="Text Placeholder 14">
            <a:extLst>
              <a:ext uri="{FF2B5EF4-FFF2-40B4-BE49-F238E27FC236}">
                <a16:creationId xmlns:a16="http://schemas.microsoft.com/office/drawing/2014/main" id="{7458D237-AB82-4392-B182-AAF3694FDB1D}"/>
              </a:ext>
            </a:extLst>
          </p:cNvPr>
          <p:cNvSpPr>
            <a:spLocks noGrp="1"/>
          </p:cNvSpPr>
          <p:nvPr>
            <p:ph type="body" sz="quarter" idx="19" hasCustomPrompt="1"/>
          </p:nvPr>
        </p:nvSpPr>
        <p:spPr>
          <a:xfrm>
            <a:off x="8175874" y="2063838"/>
            <a:ext cx="3515704" cy="422365"/>
          </a:xfrm>
          <a:prstGeom prst="rect">
            <a:avLst/>
          </a:prstGeom>
        </p:spPr>
        <p:txBody>
          <a:bodyPr>
            <a:noAutofit/>
          </a:bodyPr>
          <a:lstStyle>
            <a:lvl1pPr marL="0" indent="0" algn="l">
              <a:buNone/>
              <a:defRPr sz="2000" b="0" i="0" spc="200" baseline="0">
                <a:solidFill>
                  <a:schemeClr val="accent5"/>
                </a:solidFill>
              </a:defRPr>
            </a:lvl1pPr>
          </a:lstStyle>
          <a:p>
            <a:pPr lvl="0"/>
            <a:r>
              <a:rPr lang="en-US" dirty="0"/>
              <a:t>Click to add subtitle here </a:t>
            </a:r>
          </a:p>
        </p:txBody>
      </p:sp>
      <p:sp>
        <p:nvSpPr>
          <p:cNvPr id="27" name="Text Placeholder 17">
            <a:extLst>
              <a:ext uri="{FF2B5EF4-FFF2-40B4-BE49-F238E27FC236}">
                <a16:creationId xmlns:a16="http://schemas.microsoft.com/office/drawing/2014/main" id="{AAA9CCE2-427A-46C0-A79B-0D01E8888EEB}"/>
              </a:ext>
            </a:extLst>
          </p:cNvPr>
          <p:cNvSpPr>
            <a:spLocks noGrp="1"/>
          </p:cNvSpPr>
          <p:nvPr>
            <p:ph type="body" sz="quarter" idx="20" hasCustomPrompt="1"/>
          </p:nvPr>
        </p:nvSpPr>
        <p:spPr>
          <a:xfrm>
            <a:off x="8175666" y="2523933"/>
            <a:ext cx="3515346" cy="3325723"/>
          </a:xfrm>
          <a:prstGeom prst="rect">
            <a:avLst/>
          </a:prstGeom>
        </p:spPr>
        <p:txBody>
          <a:bodyPr/>
          <a:lstStyle>
            <a:lvl1pPr marL="0" indent="0">
              <a:lnSpc>
                <a:spcPct val="150000"/>
              </a:lnSpc>
              <a:spcBef>
                <a:spcPts val="0"/>
              </a:spcBef>
              <a:spcAft>
                <a:spcPts val="1200"/>
              </a:spcAft>
              <a:buFont typeface="Segoe UI Light" panose="020B0502040204020203" pitchFamily="34" charset="0"/>
              <a:buNone/>
              <a:defRPr sz="1400" spc="50" baseline="0"/>
            </a:lvl1pPr>
          </a:lstStyle>
          <a:p>
            <a:pPr lvl="0"/>
            <a:r>
              <a:rPr lang="en-US" dirty="0"/>
              <a:t>Click to add text</a:t>
            </a:r>
          </a:p>
        </p:txBody>
      </p:sp>
      <p:sp>
        <p:nvSpPr>
          <p:cNvPr id="4" name="Date Placeholder 3">
            <a:extLst>
              <a:ext uri="{FF2B5EF4-FFF2-40B4-BE49-F238E27FC236}">
                <a16:creationId xmlns:a16="http://schemas.microsoft.com/office/drawing/2014/main" id="{235A30FE-146C-418D-B68F-9EBB829D029E}"/>
              </a:ext>
            </a:extLst>
          </p:cNvPr>
          <p:cNvSpPr>
            <a:spLocks noGrp="1"/>
          </p:cNvSpPr>
          <p:nvPr>
            <p:ph type="dt" sz="half" idx="10"/>
          </p:nvPr>
        </p:nvSpPr>
        <p:spPr/>
        <p:txBody>
          <a:bodyPr/>
          <a:lstStyle/>
          <a:p>
            <a:fld id="{15315EDE-3033-4E14-B3AC-967FCB955060}" type="datetime1">
              <a:rPr lang="en-US" smtClean="0"/>
              <a:t>10/8/2024</a:t>
            </a:fld>
            <a:endParaRPr lang="en-US" dirty="0"/>
          </a:p>
        </p:txBody>
      </p:sp>
      <p:sp>
        <p:nvSpPr>
          <p:cNvPr id="5" name="Footer Placeholder 4">
            <a:extLst>
              <a:ext uri="{FF2B5EF4-FFF2-40B4-BE49-F238E27FC236}">
                <a16:creationId xmlns:a16="http://schemas.microsoft.com/office/drawing/2014/main" id="{B6BCBBE8-05C6-4946-80F5-DE319A6FCE8D}"/>
              </a:ext>
            </a:extLst>
          </p:cNvPr>
          <p:cNvSpPr>
            <a:spLocks noGrp="1"/>
          </p:cNvSpPr>
          <p:nvPr>
            <p:ph type="ftr" sz="quarter" idx="11"/>
          </p:nvPr>
        </p:nvSpPr>
        <p:spPr/>
        <p:txBody>
          <a:bodyPr/>
          <a:lstStyle/>
          <a:p>
            <a:r>
              <a:rPr lang="en-US" smtClean="0"/>
              <a:t>EU-MACE CG update meeting, October 8th, 2024</a:t>
            </a:r>
            <a:endParaRPr lang="en-US" dirty="0"/>
          </a:p>
        </p:txBody>
      </p:sp>
      <p:sp>
        <p:nvSpPr>
          <p:cNvPr id="6" name="Slide Number Placeholder 5">
            <a:extLst>
              <a:ext uri="{FF2B5EF4-FFF2-40B4-BE49-F238E27FC236}">
                <a16:creationId xmlns:a16="http://schemas.microsoft.com/office/drawing/2014/main" id="{722839E0-080F-4A5D-99FB-FD1917E7F5BF}"/>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07788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65D0-3E91-45C0-BC6C-CC7BFE58B0B9}"/>
              </a:ext>
            </a:extLst>
          </p:cNvPr>
          <p:cNvSpPr>
            <a:spLocks noGrp="1"/>
          </p:cNvSpPr>
          <p:nvPr>
            <p:ph type="title" hasCustomPrompt="1"/>
          </p:nvPr>
        </p:nvSpPr>
        <p:spPr>
          <a:xfrm>
            <a:off x="1574800" y="3429000"/>
            <a:ext cx="3097320" cy="978408"/>
          </a:xfrm>
          <a:prstGeom prst="rect">
            <a:avLst/>
          </a:prstGeom>
        </p:spPr>
        <p:txBody>
          <a:bodyPr anchor="ctr"/>
          <a:lstStyle>
            <a:lvl1pPr algn="l">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09651A5D-2C86-4900-A248-8559E39BDAC9}"/>
              </a:ext>
            </a:extLst>
          </p:cNvPr>
          <p:cNvSpPr>
            <a:spLocks noGrp="1"/>
          </p:cNvSpPr>
          <p:nvPr>
            <p:ph type="pic" sz="quarter" idx="13" hasCustomPrompt="1"/>
          </p:nvPr>
        </p:nvSpPr>
        <p:spPr>
          <a:xfrm>
            <a:off x="0" y="0"/>
            <a:ext cx="12192000" cy="2051050"/>
          </a:xfrm>
          <a:prstGeom prst="rect">
            <a:avLst/>
          </a:prstGeom>
        </p:spPr>
        <p:txBody>
          <a:bodyPr/>
          <a:lstStyle>
            <a:lvl1pPr marL="0" indent="0" algn="ctr">
              <a:buNone/>
              <a:defRPr spc="400" baseline="0"/>
            </a:lvl1pPr>
          </a:lstStyle>
          <a:p>
            <a:r>
              <a:rPr lang="en-US" dirty="0"/>
              <a:t>Click to add photo</a:t>
            </a:r>
          </a:p>
        </p:txBody>
      </p:sp>
      <p:sp>
        <p:nvSpPr>
          <p:cNvPr id="9" name="Text Placeholder 11">
            <a:extLst>
              <a:ext uri="{FF2B5EF4-FFF2-40B4-BE49-F238E27FC236}">
                <a16:creationId xmlns:a16="http://schemas.microsoft.com/office/drawing/2014/main" id="{D5F84479-AB5A-4587-BAAF-A05E52224B46}"/>
              </a:ext>
            </a:extLst>
          </p:cNvPr>
          <p:cNvSpPr>
            <a:spLocks noGrp="1"/>
          </p:cNvSpPr>
          <p:nvPr>
            <p:ph type="body" sz="quarter" idx="16" hasCustomPrompt="1"/>
          </p:nvPr>
        </p:nvSpPr>
        <p:spPr>
          <a:xfrm>
            <a:off x="6235700" y="285466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7" name="Picture Placeholder 5">
            <a:extLst>
              <a:ext uri="{FF2B5EF4-FFF2-40B4-BE49-F238E27FC236}">
                <a16:creationId xmlns:a16="http://schemas.microsoft.com/office/drawing/2014/main" id="{3D8D3253-3A08-4F2F-B6B3-607BBC6B33D7}"/>
              </a:ext>
            </a:extLst>
          </p:cNvPr>
          <p:cNvSpPr>
            <a:spLocks noGrp="1"/>
          </p:cNvSpPr>
          <p:nvPr>
            <p:ph type="pic" sz="quarter" idx="14" hasCustomPrompt="1"/>
          </p:nvPr>
        </p:nvSpPr>
        <p:spPr>
          <a:xfrm>
            <a:off x="0" y="5788241"/>
            <a:ext cx="12192000" cy="1069760"/>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92B75CEA-DDFB-4C62-B83F-6A0B86FA74F7}"/>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C2968460-B12C-4D99-951C-85BE51EEC4CC}" type="datetime1">
              <a:rPr lang="en-US" smtClean="0"/>
              <a:t>10/8/2024</a:t>
            </a:fld>
            <a:endParaRPr lang="en-US" dirty="0"/>
          </a:p>
        </p:txBody>
      </p:sp>
      <p:sp>
        <p:nvSpPr>
          <p:cNvPr id="4" name="Footer Placeholder 3">
            <a:extLst>
              <a:ext uri="{FF2B5EF4-FFF2-40B4-BE49-F238E27FC236}">
                <a16:creationId xmlns:a16="http://schemas.microsoft.com/office/drawing/2014/main" id="{5D425E30-50C5-42DD-911D-36C0E732E337}"/>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October 8th, 2024</a:t>
            </a:r>
            <a:endParaRPr lang="en-US" dirty="0"/>
          </a:p>
        </p:txBody>
      </p:sp>
      <p:sp>
        <p:nvSpPr>
          <p:cNvPr id="5" name="Slide Number Placeholder 4">
            <a:extLst>
              <a:ext uri="{FF2B5EF4-FFF2-40B4-BE49-F238E27FC236}">
                <a16:creationId xmlns:a16="http://schemas.microsoft.com/office/drawing/2014/main" id="{6E88C855-986C-4539-81CE-5421C8EB71F7}"/>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2377239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F63EB3-EB79-4150-A7A5-F675662724D7}"/>
              </a:ext>
            </a:extLst>
          </p:cNvPr>
          <p:cNvSpPr>
            <a:spLocks noGrp="1"/>
          </p:cNvSpPr>
          <p:nvPr>
            <p:ph type="title" hasCustomPrompt="1"/>
          </p:nvPr>
        </p:nvSpPr>
        <p:spPr>
          <a:xfrm>
            <a:off x="4073237" y="1096375"/>
            <a:ext cx="4045527" cy="159079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6" name="Picture Placeholder 5">
            <a:extLst>
              <a:ext uri="{FF2B5EF4-FFF2-40B4-BE49-F238E27FC236}">
                <a16:creationId xmlns:a16="http://schemas.microsoft.com/office/drawing/2014/main" id="{289D0B50-E879-41B9-9B1B-EBB40605D1B7}"/>
              </a:ext>
            </a:extLst>
          </p:cNvPr>
          <p:cNvSpPr>
            <a:spLocks noGrp="1"/>
          </p:cNvSpPr>
          <p:nvPr>
            <p:ph type="pic" sz="quarter" idx="13" hasCustomPrompt="1"/>
          </p:nvPr>
        </p:nvSpPr>
        <p:spPr>
          <a:xfrm>
            <a:off x="0" y="951274"/>
            <a:ext cx="2743201" cy="4747564"/>
          </a:xfrm>
          <a:prstGeom prst="rect">
            <a:avLst/>
          </a:prstGeom>
        </p:spPr>
        <p:txBody>
          <a:bodyPr/>
          <a:lstStyle>
            <a:lvl1pPr marL="0" indent="0" algn="ctr">
              <a:buNone/>
              <a:defRPr spc="400" baseline="0"/>
            </a:lvl1pPr>
          </a:lstStyle>
          <a:p>
            <a:r>
              <a:rPr lang="en-US" dirty="0"/>
              <a:t>Click to add photo</a:t>
            </a:r>
          </a:p>
        </p:txBody>
      </p:sp>
      <p:sp>
        <p:nvSpPr>
          <p:cNvPr id="8" name="Text Placeholder 8">
            <a:extLst>
              <a:ext uri="{FF2B5EF4-FFF2-40B4-BE49-F238E27FC236}">
                <a16:creationId xmlns:a16="http://schemas.microsoft.com/office/drawing/2014/main" id="{EB4D3EE7-1F3B-4AAB-A04D-3162C35A1A90}"/>
              </a:ext>
            </a:extLst>
          </p:cNvPr>
          <p:cNvSpPr>
            <a:spLocks noGrp="1"/>
          </p:cNvSpPr>
          <p:nvPr>
            <p:ph type="body" sz="quarter" idx="16" hasCustomPrompt="1"/>
          </p:nvPr>
        </p:nvSpPr>
        <p:spPr>
          <a:xfrm>
            <a:off x="4107354" y="2910720"/>
            <a:ext cx="4011410" cy="2061261"/>
          </a:xfrm>
          <a:prstGeom prst="rect">
            <a:avLst/>
          </a:prstGeom>
        </p:spPr>
        <p:txBody>
          <a:bodyPr anchor="t"/>
          <a:lstStyle>
            <a:lvl1pPr marL="0" indent="0">
              <a:lnSpc>
                <a:spcPct val="200000"/>
              </a:lnSpc>
              <a:spcBef>
                <a:spcPts val="0"/>
              </a:spcBef>
              <a:buFont typeface="Segoe UI Light" panose="020B0502040204020203" pitchFamily="34" charset="0"/>
              <a:buNone/>
              <a:defRPr sz="2000" b="0" i="0" spc="200" baseline="0">
                <a:solidFill>
                  <a:schemeClr val="accent4"/>
                </a:solidFill>
              </a:defRPr>
            </a:lvl1pPr>
          </a:lstStyle>
          <a:p>
            <a:pPr lvl="0"/>
            <a:r>
              <a:rPr lang="en-US" dirty="0"/>
              <a:t>Click to add name</a:t>
            </a:r>
          </a:p>
        </p:txBody>
      </p:sp>
      <p:sp>
        <p:nvSpPr>
          <p:cNvPr id="9" name="Picture Placeholder 5">
            <a:extLst>
              <a:ext uri="{FF2B5EF4-FFF2-40B4-BE49-F238E27FC236}">
                <a16:creationId xmlns:a16="http://schemas.microsoft.com/office/drawing/2014/main" id="{2A57A12F-74B8-4CBC-816C-F2AC890D1B90}"/>
              </a:ext>
            </a:extLst>
          </p:cNvPr>
          <p:cNvSpPr>
            <a:spLocks noGrp="1"/>
          </p:cNvSpPr>
          <p:nvPr>
            <p:ph type="pic" sz="quarter" idx="17" hasCustomPrompt="1"/>
          </p:nvPr>
        </p:nvSpPr>
        <p:spPr>
          <a:xfrm>
            <a:off x="9448800" y="951274"/>
            <a:ext cx="2743200" cy="4747564"/>
          </a:xfrm>
          <a:prstGeom prst="rect">
            <a:avLst/>
          </a:prstGeom>
        </p:spPr>
        <p:txBody>
          <a:bodyPr/>
          <a:lstStyle>
            <a:lvl1pPr marL="0" indent="0" algn="ctr">
              <a:buNone/>
              <a:defRPr spc="400" baseline="0"/>
            </a:lvl1pPr>
          </a:lstStyle>
          <a:p>
            <a:r>
              <a:rPr lang="en-US" dirty="0"/>
              <a:t>Click to add photo</a:t>
            </a:r>
          </a:p>
        </p:txBody>
      </p:sp>
      <p:sp>
        <p:nvSpPr>
          <p:cNvPr id="3" name="Date Placeholder 2">
            <a:extLst>
              <a:ext uri="{FF2B5EF4-FFF2-40B4-BE49-F238E27FC236}">
                <a16:creationId xmlns:a16="http://schemas.microsoft.com/office/drawing/2014/main" id="{2A19A048-F803-428B-9A66-6DE56F4DE58E}"/>
              </a:ext>
            </a:extLst>
          </p:cNvPr>
          <p:cNvSpPr>
            <a:spLocks noGrp="1"/>
          </p:cNvSpPr>
          <p:nvPr>
            <p:ph type="dt" sz="half" idx="10"/>
          </p:nvPr>
        </p:nvSpPr>
        <p:spPr/>
        <p:txBody>
          <a:bodyPr/>
          <a:lstStyle/>
          <a:p>
            <a:fld id="{3C3809B4-CBD5-4948-9274-4723E92CE802}" type="datetime1">
              <a:rPr lang="en-US" smtClean="0"/>
              <a:t>10/8/2024</a:t>
            </a:fld>
            <a:endParaRPr lang="en-US" dirty="0"/>
          </a:p>
        </p:txBody>
      </p:sp>
      <p:sp>
        <p:nvSpPr>
          <p:cNvPr id="4" name="Footer Placeholder 3">
            <a:extLst>
              <a:ext uri="{FF2B5EF4-FFF2-40B4-BE49-F238E27FC236}">
                <a16:creationId xmlns:a16="http://schemas.microsoft.com/office/drawing/2014/main" id="{DB42CDA7-93A6-45DB-9062-E70E51ACB72C}"/>
              </a:ext>
            </a:extLst>
          </p:cNvPr>
          <p:cNvSpPr>
            <a:spLocks noGrp="1"/>
          </p:cNvSpPr>
          <p:nvPr>
            <p:ph type="ftr" sz="quarter" idx="11"/>
          </p:nvPr>
        </p:nvSpPr>
        <p:spPr/>
        <p:txBody>
          <a:bodyPr/>
          <a:lstStyle/>
          <a:p>
            <a:r>
              <a:rPr lang="en-US" smtClean="0"/>
              <a:t>EU-MACE CG update meeting, October 8th, 2024</a:t>
            </a:r>
            <a:endParaRPr lang="en-US" dirty="0"/>
          </a:p>
        </p:txBody>
      </p:sp>
      <p:sp>
        <p:nvSpPr>
          <p:cNvPr id="5" name="Slide Number Placeholder 4">
            <a:extLst>
              <a:ext uri="{FF2B5EF4-FFF2-40B4-BE49-F238E27FC236}">
                <a16:creationId xmlns:a16="http://schemas.microsoft.com/office/drawing/2014/main" id="{B1F08F63-561A-455E-8ED8-20CCE58E722A}"/>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549593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58C5-BC79-7B65-5435-D080C72F7D9F}"/>
              </a:ext>
            </a:extLst>
          </p:cNvPr>
          <p:cNvSpPr txBox="1">
            <a:spLocks noGrp="1"/>
          </p:cNvSpPr>
          <p:nvPr>
            <p:ph type="ctrTitle"/>
          </p:nvPr>
        </p:nvSpPr>
        <p:spPr>
          <a:xfrm>
            <a:off x="914400" y="1122361"/>
            <a:ext cx="10363200" cy="2387598"/>
          </a:xfrm>
        </p:spPr>
        <p:txBody>
          <a:bodyPr anchor="b" anchorCtr="1"/>
          <a:lstStyle>
            <a:lvl1pPr algn="ctr">
              <a:defRPr sz="6000"/>
            </a:lvl1pPr>
          </a:lstStyle>
          <a:p>
            <a:pPr lvl="0"/>
            <a:r>
              <a:rPr lang="es-ES"/>
              <a:t>Haga clic para modificar el estilo de título del patrón</a:t>
            </a:r>
            <a:endParaRPr lang="en-US"/>
          </a:p>
        </p:txBody>
      </p:sp>
      <p:sp>
        <p:nvSpPr>
          <p:cNvPr id="3" name="Subtitle 2">
            <a:extLst>
              <a:ext uri="{FF2B5EF4-FFF2-40B4-BE49-F238E27FC236}">
                <a16:creationId xmlns:a16="http://schemas.microsoft.com/office/drawing/2014/main" id="{7BF5648E-818F-E2C0-19DF-EC84C442A012}"/>
              </a:ext>
            </a:extLst>
          </p:cNvPr>
          <p:cNvSpPr txBox="1">
            <a:spLocks noGrp="1"/>
          </p:cNvSpPr>
          <p:nvPr>
            <p:ph type="subTitle" idx="1"/>
          </p:nvPr>
        </p:nvSpPr>
        <p:spPr>
          <a:xfrm>
            <a:off x="1524000" y="3602041"/>
            <a:ext cx="9144000" cy="1655758"/>
          </a:xfrm>
        </p:spPr>
        <p:txBody>
          <a:bodyPr anchorCtr="1"/>
          <a:lstStyle>
            <a:lvl1pPr marL="0" indent="0" algn="ctr">
              <a:buNone/>
              <a:defRPr sz="2400"/>
            </a:lvl1pPr>
          </a:lstStyle>
          <a:p>
            <a:pPr lvl="0"/>
            <a:r>
              <a:rPr lang="es-ES"/>
              <a:t>Haga clic para editar el estilo de subtítulo del patrón</a:t>
            </a:r>
            <a:endParaRPr lang="en-US"/>
          </a:p>
        </p:txBody>
      </p:sp>
      <p:sp>
        <p:nvSpPr>
          <p:cNvPr id="4" name="Date Placeholder 3">
            <a:extLst>
              <a:ext uri="{FF2B5EF4-FFF2-40B4-BE49-F238E27FC236}">
                <a16:creationId xmlns:a16="http://schemas.microsoft.com/office/drawing/2014/main" id="{9E982817-463B-BFD2-581E-39B0E87C7268}"/>
              </a:ext>
            </a:extLst>
          </p:cNvPr>
          <p:cNvSpPr txBox="1">
            <a:spLocks noGrp="1"/>
          </p:cNvSpPr>
          <p:nvPr>
            <p:ph type="dt" sz="half" idx="7"/>
          </p:nvPr>
        </p:nvSpPr>
        <p:spPr/>
        <p:txBody>
          <a:bodyPr/>
          <a:lstStyle>
            <a:lvl1pPr>
              <a:defRPr/>
            </a:lvl1pPr>
          </a:lstStyle>
          <a:p>
            <a:pPr lvl="0"/>
            <a:fld id="{B972A2F7-8E81-43BF-989D-C58DF5D18F7F}" type="datetime1">
              <a:rPr lang="en-US" smtClean="0"/>
              <a:t>10/8/2024</a:t>
            </a:fld>
            <a:endParaRPr lang="es-ES"/>
          </a:p>
        </p:txBody>
      </p:sp>
      <p:sp>
        <p:nvSpPr>
          <p:cNvPr id="5" name="Footer Placeholder 4">
            <a:extLst>
              <a:ext uri="{FF2B5EF4-FFF2-40B4-BE49-F238E27FC236}">
                <a16:creationId xmlns:a16="http://schemas.microsoft.com/office/drawing/2014/main" id="{F87B6374-D83E-8F83-D336-575EAE5A75E0}"/>
              </a:ext>
            </a:extLst>
          </p:cNvPr>
          <p:cNvSpPr txBox="1">
            <a:spLocks noGrp="1"/>
          </p:cNvSpPr>
          <p:nvPr>
            <p:ph type="ftr" sz="quarter" idx="9"/>
          </p:nvPr>
        </p:nvSpPr>
        <p:spPr/>
        <p:txBody>
          <a:bodyPr/>
          <a:lstStyle>
            <a:lvl1pPr>
              <a:defRPr/>
            </a:lvl1pPr>
          </a:lstStyle>
          <a:p>
            <a:pPr lvl="0"/>
            <a:r>
              <a:rPr lang="en-US" smtClean="0"/>
              <a:t>EU-MACE CG update meeting, October 8th, 2024</a:t>
            </a:r>
            <a:endParaRPr lang="es-ES"/>
          </a:p>
        </p:txBody>
      </p:sp>
      <p:sp>
        <p:nvSpPr>
          <p:cNvPr id="6" name="Slide Number Placeholder 5">
            <a:extLst>
              <a:ext uri="{FF2B5EF4-FFF2-40B4-BE49-F238E27FC236}">
                <a16:creationId xmlns:a16="http://schemas.microsoft.com/office/drawing/2014/main" id="{361A4974-569E-CC74-6DE0-8AB530B77B26}"/>
              </a:ext>
            </a:extLst>
          </p:cNvPr>
          <p:cNvSpPr txBox="1">
            <a:spLocks noGrp="1"/>
          </p:cNvSpPr>
          <p:nvPr>
            <p:ph type="sldNum" sz="quarter" idx="8"/>
          </p:nvPr>
        </p:nvSpPr>
        <p:spPr/>
        <p:txBody>
          <a:bodyPr/>
          <a:lstStyle>
            <a:lvl1pPr>
              <a:defRPr/>
            </a:lvl1pPr>
          </a:lstStyle>
          <a:p>
            <a:pPr lvl="0"/>
            <a:fld id="{90847F35-D943-4271-BA3B-3BEB25517371}" type="slidenum">
              <a:t>‹N°›</a:t>
            </a:fld>
            <a:endParaRPr lang="es-ES"/>
          </a:p>
        </p:txBody>
      </p:sp>
    </p:spTree>
    <p:extLst>
      <p:ext uri="{BB962C8B-B14F-4D97-AF65-F5344CB8AC3E}">
        <p14:creationId xmlns:p14="http://schemas.microsoft.com/office/powerpoint/2010/main" val="45053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4C813-EE84-4C00-BDF7-2FD444FA42A0}"/>
              </a:ext>
            </a:extLst>
          </p:cNvPr>
          <p:cNvSpPr>
            <a:spLocks noGrp="1"/>
          </p:cNvSpPr>
          <p:nvPr>
            <p:ph type="title" hasCustomPrompt="1"/>
          </p:nvPr>
        </p:nvSpPr>
        <p:spPr>
          <a:xfrm>
            <a:off x="1401580" y="942423"/>
            <a:ext cx="4694420" cy="1124392"/>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Text Placeholder 11">
            <a:extLst>
              <a:ext uri="{FF2B5EF4-FFF2-40B4-BE49-F238E27FC236}">
                <a16:creationId xmlns:a16="http://schemas.microsoft.com/office/drawing/2014/main" id="{41FB44AB-9520-4C96-A83D-2FABD15CBE70}"/>
              </a:ext>
            </a:extLst>
          </p:cNvPr>
          <p:cNvSpPr>
            <a:spLocks noGrp="1"/>
          </p:cNvSpPr>
          <p:nvPr>
            <p:ph type="body" sz="quarter" idx="16" hasCustomPrompt="1"/>
          </p:nvPr>
        </p:nvSpPr>
        <p:spPr>
          <a:xfrm>
            <a:off x="1410587" y="2329867"/>
            <a:ext cx="4058872" cy="3156533"/>
          </a:xfrm>
          <a:prstGeom prst="rect">
            <a:avLst/>
          </a:prstGeom>
        </p:spPr>
        <p:txBody>
          <a:bodyPr/>
          <a:lstStyle>
            <a:lvl1pPr marL="0" indent="0" algn="l">
              <a:lnSpc>
                <a:spcPct val="200000"/>
              </a:lnSpc>
              <a:spcBef>
                <a:spcPts val="0"/>
              </a:spcBef>
              <a:buFont typeface="Segoe UI Light" panose="020B0502040204020203" pitchFamily="34" charset="0"/>
              <a:buNone/>
              <a:defRPr sz="2000" cap="none" spc="50" baseline="0">
                <a:solidFill>
                  <a:schemeClr val="accent4"/>
                </a:solidFill>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3A6B1A04-4BA1-4FCF-B19E-6A052911CC21}"/>
              </a:ext>
            </a:extLst>
          </p:cNvPr>
          <p:cNvSpPr>
            <a:spLocks noGrp="1"/>
          </p:cNvSpPr>
          <p:nvPr>
            <p:ph type="dt" sz="half" idx="10"/>
          </p:nvPr>
        </p:nvSpPr>
        <p:spPr/>
        <p:txBody>
          <a:bodyPr/>
          <a:lstStyle/>
          <a:p>
            <a:fld id="{D586C1A9-FB6E-4A58-A5A8-4D76911A1C60}" type="datetime1">
              <a:rPr lang="en-US" smtClean="0"/>
              <a:t>10/8/2024</a:t>
            </a:fld>
            <a:endParaRPr lang="en-US" dirty="0"/>
          </a:p>
        </p:txBody>
      </p:sp>
      <p:sp>
        <p:nvSpPr>
          <p:cNvPr id="5" name="Footer Placeholder 4">
            <a:extLst>
              <a:ext uri="{FF2B5EF4-FFF2-40B4-BE49-F238E27FC236}">
                <a16:creationId xmlns:a16="http://schemas.microsoft.com/office/drawing/2014/main" id="{C9DD33EA-800C-403C-867B-B4178A7C375B}"/>
              </a:ext>
            </a:extLst>
          </p:cNvPr>
          <p:cNvSpPr>
            <a:spLocks noGrp="1"/>
          </p:cNvSpPr>
          <p:nvPr>
            <p:ph type="ftr" sz="quarter" idx="11"/>
          </p:nvPr>
        </p:nvSpPr>
        <p:spPr/>
        <p:txBody>
          <a:bodyPr/>
          <a:lstStyle/>
          <a:p>
            <a:r>
              <a:rPr lang="en-US" smtClean="0"/>
              <a:t>EU-MACE CG update meeting, October 8th, 2024</a:t>
            </a:r>
            <a:endParaRPr lang="en-US" dirty="0"/>
          </a:p>
        </p:txBody>
      </p:sp>
      <p:sp>
        <p:nvSpPr>
          <p:cNvPr id="7" name="Picture Placeholder 2">
            <a:extLst>
              <a:ext uri="{FF2B5EF4-FFF2-40B4-BE49-F238E27FC236}">
                <a16:creationId xmlns:a16="http://schemas.microsoft.com/office/drawing/2014/main" id="{0285C91D-2914-4BB9-A857-7DFA168C761F}"/>
              </a:ext>
            </a:extLst>
          </p:cNvPr>
          <p:cNvSpPr>
            <a:spLocks noGrp="1"/>
          </p:cNvSpPr>
          <p:nvPr>
            <p:ph type="pic" sz="quarter" idx="14" hasCustomPrompt="1"/>
          </p:nvPr>
        </p:nvSpPr>
        <p:spPr>
          <a:xfrm>
            <a:off x="7183361" y="0"/>
            <a:ext cx="3598052" cy="3258105"/>
          </a:xfrm>
          <a:prstGeom prst="rect">
            <a:avLst/>
          </a:prstGeom>
        </p:spPr>
        <p:txBody>
          <a:bodyPr/>
          <a:lstStyle>
            <a:lvl1pPr marL="0" indent="0" algn="ctr">
              <a:buNone/>
              <a:defRPr spc="400" baseline="0"/>
            </a:lvl1pPr>
          </a:lstStyle>
          <a:p>
            <a:r>
              <a:rPr lang="en-US" dirty="0"/>
              <a:t>Click to add photo</a:t>
            </a:r>
          </a:p>
        </p:txBody>
      </p:sp>
      <p:sp>
        <p:nvSpPr>
          <p:cNvPr id="3" name="Picture Placeholder 2">
            <a:extLst>
              <a:ext uri="{FF2B5EF4-FFF2-40B4-BE49-F238E27FC236}">
                <a16:creationId xmlns:a16="http://schemas.microsoft.com/office/drawing/2014/main" id="{C6896BB5-7888-43CA-A76C-BF7DE06DF2BD}"/>
              </a:ext>
            </a:extLst>
          </p:cNvPr>
          <p:cNvSpPr>
            <a:spLocks noGrp="1"/>
          </p:cNvSpPr>
          <p:nvPr>
            <p:ph type="pic" sz="quarter" idx="13" hasCustomPrompt="1"/>
          </p:nvPr>
        </p:nvSpPr>
        <p:spPr>
          <a:xfrm>
            <a:off x="7183361" y="3599895"/>
            <a:ext cx="3598052" cy="3258105"/>
          </a:xfrm>
          <a:prstGeom prst="rect">
            <a:avLst/>
          </a:prstGeom>
        </p:spPr>
        <p:txBody>
          <a:bodyPr/>
          <a:lstStyle>
            <a:lvl1pPr marL="0" indent="0" algn="ctr">
              <a:buNone/>
              <a:defRPr spc="400" baseline="0"/>
            </a:lvl1pPr>
          </a:lstStyle>
          <a:p>
            <a:r>
              <a:rPr lang="en-US" dirty="0"/>
              <a:t>Click to add photo</a:t>
            </a:r>
          </a:p>
        </p:txBody>
      </p:sp>
      <p:sp>
        <p:nvSpPr>
          <p:cNvPr id="6" name="Slide Number Placeholder 5">
            <a:extLst>
              <a:ext uri="{FF2B5EF4-FFF2-40B4-BE49-F238E27FC236}">
                <a16:creationId xmlns:a16="http://schemas.microsoft.com/office/drawing/2014/main" id="{26C8D158-80CE-4259-AE40-6EC8A072E290}"/>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72902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EC8E4-E66E-43DD-B7F9-77510035ACC4}"/>
              </a:ext>
            </a:extLst>
          </p:cNvPr>
          <p:cNvSpPr>
            <a:spLocks noGrp="1"/>
          </p:cNvSpPr>
          <p:nvPr>
            <p:ph type="title" hasCustomPrompt="1"/>
          </p:nvPr>
        </p:nvSpPr>
        <p:spPr>
          <a:xfrm>
            <a:off x="6197600" y="2921000"/>
            <a:ext cx="4749800" cy="527050"/>
          </a:xfrm>
          <a:prstGeom prst="rect">
            <a:avLst/>
          </a:prstGeom>
        </p:spPr>
        <p:txBody>
          <a:bodyPr anchor="b"/>
          <a:lstStyle>
            <a:lvl1pPr>
              <a:defRPr sz="3200" cap="all" spc="200" baseline="0">
                <a:solidFill>
                  <a:schemeClr val="accent4"/>
                </a:solidFill>
              </a:defRPr>
            </a:lvl1pPr>
          </a:lstStyle>
          <a:p>
            <a:r>
              <a:rPr lang="en-US" dirty="0"/>
              <a:t>CLICK TO ADD TITLE</a:t>
            </a:r>
          </a:p>
        </p:txBody>
      </p:sp>
      <p:sp>
        <p:nvSpPr>
          <p:cNvPr id="9" name="Picture Placeholder 8">
            <a:extLst>
              <a:ext uri="{FF2B5EF4-FFF2-40B4-BE49-F238E27FC236}">
                <a16:creationId xmlns:a16="http://schemas.microsoft.com/office/drawing/2014/main" id="{3DA549A2-F99E-46CF-BFF2-0F2D5834E10E}"/>
              </a:ext>
            </a:extLst>
          </p:cNvPr>
          <p:cNvSpPr>
            <a:spLocks noGrp="1"/>
          </p:cNvSpPr>
          <p:nvPr>
            <p:ph type="pic" sz="quarter" idx="13" hasCustomPrompt="1"/>
          </p:nvPr>
        </p:nvSpPr>
        <p:spPr>
          <a:xfrm>
            <a:off x="838200" y="492125"/>
            <a:ext cx="4114800" cy="5372100"/>
          </a:xfrm>
          <a:prstGeom prst="rect">
            <a:avLst/>
          </a:prstGeom>
        </p:spPr>
        <p:txBody>
          <a:bodyPr/>
          <a:lstStyle>
            <a:lvl1pPr marL="0" indent="0">
              <a:buNone/>
              <a:defRPr spc="400" baseline="0"/>
            </a:lvl1pPr>
          </a:lstStyle>
          <a:p>
            <a:r>
              <a:rPr lang="en-US" dirty="0"/>
              <a:t>Click to add photo</a:t>
            </a:r>
          </a:p>
        </p:txBody>
      </p:sp>
      <p:sp>
        <p:nvSpPr>
          <p:cNvPr id="13" name="Text Placeholder 11">
            <a:extLst>
              <a:ext uri="{FF2B5EF4-FFF2-40B4-BE49-F238E27FC236}">
                <a16:creationId xmlns:a16="http://schemas.microsoft.com/office/drawing/2014/main" id="{8E76B184-0041-41D4-948C-64DE4AB097C0}"/>
              </a:ext>
            </a:extLst>
          </p:cNvPr>
          <p:cNvSpPr>
            <a:spLocks noGrp="1"/>
          </p:cNvSpPr>
          <p:nvPr>
            <p:ph type="body" sz="quarter" idx="15" hasCustomPrompt="1"/>
          </p:nvPr>
        </p:nvSpPr>
        <p:spPr>
          <a:xfrm>
            <a:off x="6197600" y="3429000"/>
            <a:ext cx="4749800" cy="2129971"/>
          </a:xfrm>
          <a:prstGeom prst="rect">
            <a:avLst/>
          </a:prstGeom>
        </p:spPr>
        <p:txBody>
          <a:bodyPr/>
          <a:lstStyle>
            <a:lvl1pPr marL="0" indent="0" algn="l">
              <a:lnSpc>
                <a:spcPct val="150000"/>
              </a:lnSpc>
              <a:spcBef>
                <a:spcPts val="0"/>
              </a:spcBef>
              <a:buNone/>
              <a:defRPr sz="1400" cap="none" spc="50" baseline="0">
                <a:latin typeface="+mn-lt"/>
              </a:defRPr>
            </a:lvl1pPr>
          </a:lstStyle>
          <a:p>
            <a:pPr lvl="0"/>
            <a:r>
              <a:rPr lang="en-US" dirty="0"/>
              <a:t>Click to add text</a:t>
            </a:r>
          </a:p>
        </p:txBody>
      </p:sp>
      <p:sp>
        <p:nvSpPr>
          <p:cNvPr id="4" name="Date Placeholder 3">
            <a:extLst>
              <a:ext uri="{FF2B5EF4-FFF2-40B4-BE49-F238E27FC236}">
                <a16:creationId xmlns:a16="http://schemas.microsoft.com/office/drawing/2014/main" id="{B89B09CA-52A5-4AB5-AF1F-8A21941819CE}"/>
              </a:ext>
            </a:extLst>
          </p:cNvPr>
          <p:cNvSpPr>
            <a:spLocks noGrp="1"/>
          </p:cNvSpPr>
          <p:nvPr>
            <p:ph type="dt" sz="half" idx="10"/>
          </p:nvPr>
        </p:nvSpPr>
        <p:spPr/>
        <p:txBody>
          <a:bodyPr/>
          <a:lstStyle/>
          <a:p>
            <a:fld id="{F08899BB-039C-4316-B698-1F821970FB14}" type="datetime1">
              <a:rPr lang="en-US" smtClean="0"/>
              <a:t>10/8/2024</a:t>
            </a:fld>
            <a:endParaRPr lang="en-US" dirty="0"/>
          </a:p>
        </p:txBody>
      </p:sp>
      <p:sp>
        <p:nvSpPr>
          <p:cNvPr id="5" name="Footer Placeholder 4">
            <a:extLst>
              <a:ext uri="{FF2B5EF4-FFF2-40B4-BE49-F238E27FC236}">
                <a16:creationId xmlns:a16="http://schemas.microsoft.com/office/drawing/2014/main" id="{6BF5B9A3-008F-4631-AAAD-66E8363F3C0F}"/>
              </a:ext>
            </a:extLst>
          </p:cNvPr>
          <p:cNvSpPr>
            <a:spLocks noGrp="1"/>
          </p:cNvSpPr>
          <p:nvPr>
            <p:ph type="ftr" sz="quarter" idx="11"/>
          </p:nvPr>
        </p:nvSpPr>
        <p:spPr/>
        <p:txBody>
          <a:bodyPr/>
          <a:lstStyle/>
          <a:p>
            <a:r>
              <a:rPr lang="en-US" smtClean="0"/>
              <a:t>EU-MACE CG update meeting, October 8th, 2024</a:t>
            </a:r>
            <a:endParaRPr lang="en-US" dirty="0"/>
          </a:p>
        </p:txBody>
      </p:sp>
      <p:sp>
        <p:nvSpPr>
          <p:cNvPr id="6" name="Slide Number Placeholder 5">
            <a:extLst>
              <a:ext uri="{FF2B5EF4-FFF2-40B4-BE49-F238E27FC236}">
                <a16:creationId xmlns:a16="http://schemas.microsoft.com/office/drawing/2014/main" id="{84547ADF-979E-4B05-BD10-4C2F27964C5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2919361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15" name="Picture Placeholder 2">
            <a:extLst>
              <a:ext uri="{FF2B5EF4-FFF2-40B4-BE49-F238E27FC236}">
                <a16:creationId xmlns:a16="http://schemas.microsoft.com/office/drawing/2014/main" id="{38C8EB8A-A968-4E47-AE69-9A01E7717EB1}"/>
              </a:ext>
            </a:extLst>
          </p:cNvPr>
          <p:cNvSpPr>
            <a:spLocks noGrp="1"/>
          </p:cNvSpPr>
          <p:nvPr>
            <p:ph type="pic" sz="quarter" idx="14" hasCustomPrompt="1"/>
          </p:nvPr>
        </p:nvSpPr>
        <p:spPr>
          <a:xfrm>
            <a:off x="598402" y="598401"/>
            <a:ext cx="9645056" cy="5661198"/>
          </a:xfrm>
          <a:prstGeom prst="rect">
            <a:avLst/>
          </a:prstGeom>
        </p:spPr>
        <p:txBody>
          <a:bodyPr/>
          <a:lstStyle>
            <a:lvl1pPr marL="0" indent="0" algn="ctr">
              <a:buNone/>
              <a:defRPr spc="400" baseline="0"/>
            </a:lvl1pPr>
          </a:lstStyle>
          <a:p>
            <a:r>
              <a:rPr lang="en-US" dirty="0"/>
              <a:t>Click to add photo</a:t>
            </a:r>
          </a:p>
        </p:txBody>
      </p:sp>
      <p:sp>
        <p:nvSpPr>
          <p:cNvPr id="2" name="Title 1">
            <a:extLst>
              <a:ext uri="{FF2B5EF4-FFF2-40B4-BE49-F238E27FC236}">
                <a16:creationId xmlns:a16="http://schemas.microsoft.com/office/drawing/2014/main" id="{85A198BF-0DCC-40E9-B9E5-892F3CCF5439}"/>
              </a:ext>
            </a:extLst>
          </p:cNvPr>
          <p:cNvSpPr>
            <a:spLocks noGrp="1"/>
          </p:cNvSpPr>
          <p:nvPr>
            <p:ph type="title" hasCustomPrompt="1"/>
          </p:nvPr>
        </p:nvSpPr>
        <p:spPr>
          <a:xfrm>
            <a:off x="6169978" y="3443968"/>
            <a:ext cx="6022021" cy="882499"/>
          </a:xfrm>
          <a:prstGeom prst="rect">
            <a:avLst/>
          </a:prstGeom>
          <a:solidFill>
            <a:schemeClr val="accent4">
              <a:alpha val="80000"/>
            </a:schemeClr>
          </a:solidFill>
        </p:spPr>
        <p:txBody>
          <a:bodyPr lIns="1371600" tIns="457200" anchor="ctr" anchorCtr="0"/>
          <a:lstStyle>
            <a:lvl1pPr>
              <a:defRPr sz="3200" cap="all" spc="200" baseline="0">
                <a:solidFill>
                  <a:schemeClr val="bg1"/>
                </a:solidFill>
              </a:defRPr>
            </a:lvl1pPr>
          </a:lstStyle>
          <a:p>
            <a:r>
              <a:rPr lang="en-US" dirty="0"/>
              <a:t>Click to add title</a:t>
            </a:r>
          </a:p>
        </p:txBody>
      </p:sp>
      <p:sp>
        <p:nvSpPr>
          <p:cNvPr id="9" name="Text Placeholder 11">
            <a:extLst>
              <a:ext uri="{FF2B5EF4-FFF2-40B4-BE49-F238E27FC236}">
                <a16:creationId xmlns:a16="http://schemas.microsoft.com/office/drawing/2014/main" id="{FAD04F8B-0B18-4B5F-B3A8-8EEDC439F5F5}"/>
              </a:ext>
            </a:extLst>
          </p:cNvPr>
          <p:cNvSpPr>
            <a:spLocks noGrp="1"/>
          </p:cNvSpPr>
          <p:nvPr>
            <p:ph type="body" sz="quarter" idx="16" hasCustomPrompt="1"/>
          </p:nvPr>
        </p:nvSpPr>
        <p:spPr>
          <a:xfrm>
            <a:off x="6169979" y="4326467"/>
            <a:ext cx="6022021" cy="830414"/>
          </a:xfrm>
          <a:prstGeom prst="rect">
            <a:avLst/>
          </a:prstGeom>
          <a:solidFill>
            <a:schemeClr val="accent4">
              <a:alpha val="80000"/>
            </a:schemeClr>
          </a:solidFill>
        </p:spPr>
        <p:txBody>
          <a:bodyPr lIns="1371600" bIns="365760" anchor="ctr"/>
          <a:lstStyle>
            <a:lvl1pPr marL="0" indent="0" algn="l">
              <a:buNone/>
              <a:defRPr sz="2000" i="0" cap="none" spc="200" baseline="0">
                <a:solidFill>
                  <a:schemeClr val="bg1"/>
                </a:solidFill>
                <a:latin typeface="+mj-lt"/>
              </a:defRPr>
            </a:lvl1pPr>
          </a:lstStyle>
          <a:p>
            <a:pPr lvl="0"/>
            <a:r>
              <a:rPr lang="en-US" dirty="0"/>
              <a:t>Click to add title</a:t>
            </a:r>
          </a:p>
        </p:txBody>
      </p:sp>
    </p:spTree>
    <p:extLst>
      <p:ext uri="{BB962C8B-B14F-4D97-AF65-F5344CB8AC3E}">
        <p14:creationId xmlns:p14="http://schemas.microsoft.com/office/powerpoint/2010/main" val="159307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E33C-7BB8-4644-AC43-EAFCF071A501}"/>
              </a:ext>
            </a:extLst>
          </p:cNvPr>
          <p:cNvSpPr>
            <a:spLocks noGrp="1"/>
          </p:cNvSpPr>
          <p:nvPr>
            <p:ph type="title" hasCustomPrompt="1"/>
          </p:nvPr>
        </p:nvSpPr>
        <p:spPr>
          <a:xfrm>
            <a:off x="1109663" y="498928"/>
            <a:ext cx="9972675"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7" name="Date Placeholder 6">
            <a:extLst>
              <a:ext uri="{FF2B5EF4-FFF2-40B4-BE49-F238E27FC236}">
                <a16:creationId xmlns:a16="http://schemas.microsoft.com/office/drawing/2014/main" id="{A36A6D30-3C9B-4105-8529-1FC3C4799157}"/>
              </a:ext>
            </a:extLst>
          </p:cNvPr>
          <p:cNvSpPr>
            <a:spLocks noGrp="1"/>
          </p:cNvSpPr>
          <p:nvPr>
            <p:ph type="dt" sz="half" idx="10"/>
          </p:nvPr>
        </p:nvSpPr>
        <p:spPr/>
        <p:txBody>
          <a:bodyPr/>
          <a:lstStyle/>
          <a:p>
            <a:fld id="{6DCE99B4-A023-4CFF-B4CC-D65ADD6B44C0}" type="datetime1">
              <a:rPr lang="en-US" smtClean="0"/>
              <a:t>10/8/2024</a:t>
            </a:fld>
            <a:endParaRPr lang="en-US" dirty="0"/>
          </a:p>
        </p:txBody>
      </p:sp>
      <p:sp>
        <p:nvSpPr>
          <p:cNvPr id="8" name="Footer Placeholder 7">
            <a:extLst>
              <a:ext uri="{FF2B5EF4-FFF2-40B4-BE49-F238E27FC236}">
                <a16:creationId xmlns:a16="http://schemas.microsoft.com/office/drawing/2014/main" id="{6F6CE03B-D3BE-49C6-B2A4-0E17803F19AE}"/>
              </a:ext>
            </a:extLst>
          </p:cNvPr>
          <p:cNvSpPr>
            <a:spLocks noGrp="1"/>
          </p:cNvSpPr>
          <p:nvPr>
            <p:ph type="ftr" sz="quarter" idx="11"/>
          </p:nvPr>
        </p:nvSpPr>
        <p:spPr/>
        <p:txBody>
          <a:bodyPr/>
          <a:lstStyle/>
          <a:p>
            <a:r>
              <a:rPr lang="en-US" smtClean="0"/>
              <a:t>EU-MACE CG update meeting, October 8th, 2024</a:t>
            </a:r>
            <a:endParaRPr lang="en-US" dirty="0"/>
          </a:p>
        </p:txBody>
      </p:sp>
      <p:sp>
        <p:nvSpPr>
          <p:cNvPr id="9" name="Slide Number Placeholder 8">
            <a:extLst>
              <a:ext uri="{FF2B5EF4-FFF2-40B4-BE49-F238E27FC236}">
                <a16:creationId xmlns:a16="http://schemas.microsoft.com/office/drawing/2014/main" id="{3DEB961D-2B84-4E52-A71A-1C55CFFD8FFB}"/>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3367271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AA794-F088-4753-95A0-021064EE61C0}"/>
              </a:ext>
            </a:extLst>
          </p:cNvPr>
          <p:cNvSpPr>
            <a:spLocks noGrp="1"/>
          </p:cNvSpPr>
          <p:nvPr>
            <p:ph type="title" hasCustomPrompt="1"/>
          </p:nvPr>
        </p:nvSpPr>
        <p:spPr>
          <a:xfrm>
            <a:off x="838200" y="494166"/>
            <a:ext cx="10515600" cy="567873"/>
          </a:xfrm>
          <a:prstGeom prst="rect">
            <a:avLst/>
          </a:prstGeom>
        </p:spPr>
        <p:txBody>
          <a:bodyPr/>
          <a:lstStyle>
            <a:lvl1pPr algn="ctr">
              <a:defRPr sz="3200" cap="all" spc="200" baseline="0">
                <a:solidFill>
                  <a:schemeClr val="accent4"/>
                </a:solidFill>
              </a:defRPr>
            </a:lvl1pPr>
          </a:lstStyle>
          <a:p>
            <a:r>
              <a:rPr lang="en-US" dirty="0"/>
              <a:t>Click to add title</a:t>
            </a:r>
          </a:p>
        </p:txBody>
      </p:sp>
      <p:sp>
        <p:nvSpPr>
          <p:cNvPr id="3" name="Date Placeholder 2">
            <a:extLst>
              <a:ext uri="{FF2B5EF4-FFF2-40B4-BE49-F238E27FC236}">
                <a16:creationId xmlns:a16="http://schemas.microsoft.com/office/drawing/2014/main" id="{57C3E83D-2F76-4F03-9EF6-81DED406531E}"/>
              </a:ext>
            </a:extLst>
          </p:cNvPr>
          <p:cNvSpPr>
            <a:spLocks noGrp="1"/>
          </p:cNvSpPr>
          <p:nvPr>
            <p:ph type="dt" sz="half" idx="10"/>
          </p:nvPr>
        </p:nvSpPr>
        <p:spPr/>
        <p:txBody>
          <a:bodyPr/>
          <a:lstStyle/>
          <a:p>
            <a:fld id="{50B7FA0D-2FFD-418A-9F5F-CF5161D17BCC}" type="datetime1">
              <a:rPr lang="en-US" smtClean="0"/>
              <a:t>10/8/2024</a:t>
            </a:fld>
            <a:endParaRPr lang="en-US" dirty="0"/>
          </a:p>
        </p:txBody>
      </p:sp>
      <p:sp>
        <p:nvSpPr>
          <p:cNvPr id="4" name="Footer Placeholder 3">
            <a:extLst>
              <a:ext uri="{FF2B5EF4-FFF2-40B4-BE49-F238E27FC236}">
                <a16:creationId xmlns:a16="http://schemas.microsoft.com/office/drawing/2014/main" id="{D3D99F77-FE1A-4CD5-8B1C-50D8981A1EE1}"/>
              </a:ext>
            </a:extLst>
          </p:cNvPr>
          <p:cNvSpPr>
            <a:spLocks noGrp="1"/>
          </p:cNvSpPr>
          <p:nvPr>
            <p:ph type="ftr" sz="quarter" idx="11"/>
          </p:nvPr>
        </p:nvSpPr>
        <p:spPr/>
        <p:txBody>
          <a:bodyPr/>
          <a:lstStyle/>
          <a:p>
            <a:r>
              <a:rPr lang="en-US" smtClean="0"/>
              <a:t>EU-MACE CG update meeting, October 8th, 2024</a:t>
            </a:r>
            <a:endParaRPr lang="en-US" dirty="0"/>
          </a:p>
        </p:txBody>
      </p:sp>
      <p:sp>
        <p:nvSpPr>
          <p:cNvPr id="5" name="Slide Number Placeholder 4">
            <a:extLst>
              <a:ext uri="{FF2B5EF4-FFF2-40B4-BE49-F238E27FC236}">
                <a16:creationId xmlns:a16="http://schemas.microsoft.com/office/drawing/2014/main" id="{C84CA1C4-7C3D-4FAE-B5FC-D235F6D9E1E8}"/>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1139488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8E96375-73CE-4ED7-90B6-293AB27ED0AD}"/>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spc="400" baseline="0"/>
            </a:lvl1pPr>
          </a:lstStyle>
          <a:p>
            <a:r>
              <a:rPr lang="en-US" dirty="0"/>
              <a:t>Click to add photo</a:t>
            </a:r>
          </a:p>
        </p:txBody>
      </p:sp>
      <p:sp>
        <p:nvSpPr>
          <p:cNvPr id="15" name="Title 14">
            <a:extLst>
              <a:ext uri="{FF2B5EF4-FFF2-40B4-BE49-F238E27FC236}">
                <a16:creationId xmlns:a16="http://schemas.microsoft.com/office/drawing/2014/main" id="{4E8AED7C-EFC3-4427-AD37-E7AA4AF0CF8C}"/>
              </a:ext>
            </a:extLst>
          </p:cNvPr>
          <p:cNvSpPr>
            <a:spLocks noGrp="1"/>
          </p:cNvSpPr>
          <p:nvPr>
            <p:ph type="title" hasCustomPrompt="1"/>
          </p:nvPr>
        </p:nvSpPr>
        <p:spPr>
          <a:xfrm>
            <a:off x="-1" y="1181910"/>
            <a:ext cx="12192000" cy="3352227"/>
          </a:xfrm>
          <a:custGeom>
            <a:avLst/>
            <a:gdLst>
              <a:gd name="connsiteX0" fmla="*/ 11721830 w 12192000"/>
              <a:gd name="connsiteY0" fmla="*/ 0 h 3352227"/>
              <a:gd name="connsiteX1" fmla="*/ 12192000 w 12192000"/>
              <a:gd name="connsiteY1" fmla="*/ 0 h 3352227"/>
              <a:gd name="connsiteX2" fmla="*/ 12192000 w 12192000"/>
              <a:gd name="connsiteY2" fmla="*/ 3352227 h 3352227"/>
              <a:gd name="connsiteX3" fmla="*/ 11721830 w 12192000"/>
              <a:gd name="connsiteY3" fmla="*/ 3352227 h 3352227"/>
              <a:gd name="connsiteX4" fmla="*/ 0 w 12192000"/>
              <a:gd name="connsiteY4" fmla="*/ 0 h 3352227"/>
              <a:gd name="connsiteX5" fmla="*/ 5525311 w 12192000"/>
              <a:gd name="connsiteY5" fmla="*/ 0 h 3352227"/>
              <a:gd name="connsiteX6" fmla="*/ 5525311 w 12192000"/>
              <a:gd name="connsiteY6" fmla="*/ 3352227 h 3352227"/>
              <a:gd name="connsiteX7" fmla="*/ 0 w 12192000"/>
              <a:gd name="connsiteY7" fmla="*/ 3352227 h 335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3352227">
                <a:moveTo>
                  <a:pt x="11721830" y="0"/>
                </a:moveTo>
                <a:lnTo>
                  <a:pt x="12192000" y="0"/>
                </a:lnTo>
                <a:lnTo>
                  <a:pt x="12192000" y="3352227"/>
                </a:lnTo>
                <a:lnTo>
                  <a:pt x="11721830" y="3352227"/>
                </a:lnTo>
                <a:close/>
                <a:moveTo>
                  <a:pt x="0" y="0"/>
                </a:moveTo>
                <a:lnTo>
                  <a:pt x="5525311" y="0"/>
                </a:lnTo>
                <a:lnTo>
                  <a:pt x="5525311" y="3352227"/>
                </a:lnTo>
                <a:lnTo>
                  <a:pt x="0" y="3352227"/>
                </a:lnTo>
                <a:close/>
              </a:path>
            </a:pathLst>
          </a:custGeom>
          <a:solidFill>
            <a:schemeClr val="accent4">
              <a:lumMod val="20000"/>
              <a:lumOff val="80000"/>
              <a:alpha val="85000"/>
            </a:schemeClr>
          </a:solidFill>
        </p:spPr>
        <p:txBody>
          <a:bodyPr lIns="960120" rIns="7315200" anchor="b"/>
          <a:lstStyle>
            <a:lvl1pPr>
              <a:defRPr lang="en-US" sz="3200" cap="all" spc="200" baseline="0" dirty="0"/>
            </a:lvl1pPr>
          </a:lstStyle>
          <a:p>
            <a:pPr marL="0" lvl="0"/>
            <a:r>
              <a:rPr lang="en-US" dirty="0"/>
              <a:t>Click to add title</a:t>
            </a:r>
          </a:p>
        </p:txBody>
      </p:sp>
      <p:sp>
        <p:nvSpPr>
          <p:cNvPr id="16" name="Text Placeholder 15">
            <a:extLst>
              <a:ext uri="{FF2B5EF4-FFF2-40B4-BE49-F238E27FC236}">
                <a16:creationId xmlns:a16="http://schemas.microsoft.com/office/drawing/2014/main" id="{72FF0B66-A4D6-423A-AC8B-48E8CD7DF8B7}"/>
              </a:ext>
            </a:extLst>
          </p:cNvPr>
          <p:cNvSpPr>
            <a:spLocks noGrp="1"/>
          </p:cNvSpPr>
          <p:nvPr>
            <p:ph type="body" sz="quarter" idx="16" hasCustomPrompt="1"/>
          </p:nvPr>
        </p:nvSpPr>
        <p:spPr>
          <a:xfrm>
            <a:off x="-1" y="4534137"/>
            <a:ext cx="12192000" cy="1141953"/>
          </a:xfrm>
          <a:custGeom>
            <a:avLst/>
            <a:gdLst>
              <a:gd name="connsiteX0" fmla="*/ 11721830 w 12192000"/>
              <a:gd name="connsiteY0" fmla="*/ 1 h 1141953"/>
              <a:gd name="connsiteX1" fmla="*/ 12192000 w 12192000"/>
              <a:gd name="connsiteY1" fmla="*/ 1 h 1141953"/>
              <a:gd name="connsiteX2" fmla="*/ 12192000 w 12192000"/>
              <a:gd name="connsiteY2" fmla="*/ 1141953 h 1141953"/>
              <a:gd name="connsiteX3" fmla="*/ 11721830 w 12192000"/>
              <a:gd name="connsiteY3" fmla="*/ 1141953 h 1141953"/>
              <a:gd name="connsiteX4" fmla="*/ 0 w 12192000"/>
              <a:gd name="connsiteY4" fmla="*/ 0 h 1141953"/>
              <a:gd name="connsiteX5" fmla="*/ 5525311 w 12192000"/>
              <a:gd name="connsiteY5" fmla="*/ 0 h 1141953"/>
              <a:gd name="connsiteX6" fmla="*/ 5525311 w 12192000"/>
              <a:gd name="connsiteY6" fmla="*/ 1141952 h 1141953"/>
              <a:gd name="connsiteX7" fmla="*/ 0 w 12192000"/>
              <a:gd name="connsiteY7" fmla="*/ 1141952 h 114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141953">
                <a:moveTo>
                  <a:pt x="11721830" y="1"/>
                </a:moveTo>
                <a:lnTo>
                  <a:pt x="12192000" y="1"/>
                </a:lnTo>
                <a:lnTo>
                  <a:pt x="12192000" y="1141953"/>
                </a:lnTo>
                <a:lnTo>
                  <a:pt x="11721830" y="1141953"/>
                </a:lnTo>
                <a:close/>
                <a:moveTo>
                  <a:pt x="0" y="0"/>
                </a:moveTo>
                <a:lnTo>
                  <a:pt x="5525311" y="0"/>
                </a:lnTo>
                <a:lnTo>
                  <a:pt x="5525311" y="1141952"/>
                </a:lnTo>
                <a:lnTo>
                  <a:pt x="0" y="1141952"/>
                </a:lnTo>
                <a:close/>
              </a:path>
            </a:pathLst>
          </a:custGeom>
          <a:solidFill>
            <a:schemeClr val="accent4">
              <a:lumMod val="20000"/>
              <a:lumOff val="80000"/>
              <a:alpha val="85000"/>
            </a:schemeClr>
          </a:solidFill>
        </p:spPr>
        <p:txBody>
          <a:bodyPr lIns="960120" tIns="137160" rIns="6400800" anchor="t"/>
          <a:lstStyle>
            <a:lvl1pPr marL="0" indent="0">
              <a:buNone/>
              <a:defRPr lang="en-US" sz="2000" b="0" i="0" spc="200" baseline="0" dirty="0">
                <a:solidFill>
                  <a:schemeClr val="accent5">
                    <a:lumMod val="50000"/>
                  </a:schemeClr>
                </a:solidFill>
              </a:defRPr>
            </a:lvl1pPr>
          </a:lstStyle>
          <a:p>
            <a:pPr marL="228600" lvl="0" indent="-228600"/>
            <a:r>
              <a:rPr lang="en-US" dirty="0"/>
              <a:t>Click to add name</a:t>
            </a:r>
          </a:p>
        </p:txBody>
      </p:sp>
      <p:sp>
        <p:nvSpPr>
          <p:cNvPr id="2" name="Date Placeholder 1">
            <a:extLst>
              <a:ext uri="{FF2B5EF4-FFF2-40B4-BE49-F238E27FC236}">
                <a16:creationId xmlns:a16="http://schemas.microsoft.com/office/drawing/2014/main" id="{AC52883E-0EA3-4DCA-BB78-AD84BBE53F80}"/>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C1996231-5ADA-485A-A937-205C519225A6}" type="datetime1">
              <a:rPr lang="en-US" smtClean="0"/>
              <a:t>10/8/2024</a:t>
            </a:fld>
            <a:endParaRPr lang="en-US" dirty="0"/>
          </a:p>
        </p:txBody>
      </p:sp>
      <p:sp>
        <p:nvSpPr>
          <p:cNvPr id="3" name="Footer Placeholder 2">
            <a:extLst>
              <a:ext uri="{FF2B5EF4-FFF2-40B4-BE49-F238E27FC236}">
                <a16:creationId xmlns:a16="http://schemas.microsoft.com/office/drawing/2014/main" id="{C31860F9-7B15-486D-B68B-1D5E02F61DEA}"/>
              </a:ext>
            </a:extLst>
          </p:cNvPr>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EU-MACE CG update meeting, October 8th, 2024</a:t>
            </a:r>
            <a:endParaRPr lang="en-US" dirty="0"/>
          </a:p>
        </p:txBody>
      </p:sp>
      <p:sp>
        <p:nvSpPr>
          <p:cNvPr id="4" name="Slide Number Placeholder 3">
            <a:extLst>
              <a:ext uri="{FF2B5EF4-FFF2-40B4-BE49-F238E27FC236}">
                <a16:creationId xmlns:a16="http://schemas.microsoft.com/office/drawing/2014/main" id="{190B89DE-8ADC-4391-8EAF-C713EA69935F}"/>
              </a:ext>
            </a:extLst>
          </p:cNvPr>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580063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_4">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93D2BF-453A-45BE-9E29-EC3F8D9F55CE}"/>
              </a:ext>
            </a:extLst>
          </p:cNvPr>
          <p:cNvSpPr>
            <a:spLocks noGrp="1"/>
          </p:cNvSpPr>
          <p:nvPr>
            <p:ph type="title" hasCustomPrompt="1"/>
          </p:nvPr>
        </p:nvSpPr>
        <p:spPr>
          <a:xfrm>
            <a:off x="999846" y="1487527"/>
            <a:ext cx="2581554" cy="1325563"/>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51" name="Picture Placeholder 9">
            <a:extLst>
              <a:ext uri="{FF2B5EF4-FFF2-40B4-BE49-F238E27FC236}">
                <a16:creationId xmlns:a16="http://schemas.microsoft.com/office/drawing/2014/main" id="{C47B8159-559E-42C4-AA5B-7642DE427455}"/>
              </a:ext>
            </a:extLst>
          </p:cNvPr>
          <p:cNvSpPr>
            <a:spLocks noGrp="1"/>
          </p:cNvSpPr>
          <p:nvPr>
            <p:ph type="pic" sz="quarter" idx="23" hasCustomPrompt="1"/>
          </p:nvPr>
        </p:nvSpPr>
        <p:spPr>
          <a:xfrm>
            <a:off x="4793630" y="677419"/>
            <a:ext cx="2357652" cy="1622425"/>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9E9FA76D-767D-4F48-9238-F384F4D41696}"/>
              </a:ext>
            </a:extLst>
          </p:cNvPr>
          <p:cNvSpPr>
            <a:spLocks noGrp="1"/>
          </p:cNvSpPr>
          <p:nvPr>
            <p:ph type="body" sz="quarter" idx="24" hasCustomPrompt="1"/>
          </p:nvPr>
        </p:nvSpPr>
        <p:spPr>
          <a:xfrm>
            <a:off x="4793628"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3" name="Text Placeholder 17">
            <a:extLst>
              <a:ext uri="{FF2B5EF4-FFF2-40B4-BE49-F238E27FC236}">
                <a16:creationId xmlns:a16="http://schemas.microsoft.com/office/drawing/2014/main" id="{40F2B787-B1D2-493C-ABA2-D6E69C4800D1}"/>
              </a:ext>
            </a:extLst>
          </p:cNvPr>
          <p:cNvSpPr>
            <a:spLocks noGrp="1"/>
          </p:cNvSpPr>
          <p:nvPr>
            <p:ph type="body" sz="quarter" idx="25" hasCustomPrompt="1"/>
          </p:nvPr>
        </p:nvSpPr>
        <p:spPr>
          <a:xfrm>
            <a:off x="4793628"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4" name="Picture Placeholder 9">
            <a:extLst>
              <a:ext uri="{FF2B5EF4-FFF2-40B4-BE49-F238E27FC236}">
                <a16:creationId xmlns:a16="http://schemas.microsoft.com/office/drawing/2014/main" id="{7FCC4980-412C-49F7-BF30-8693DD9EAC03}"/>
              </a:ext>
            </a:extLst>
          </p:cNvPr>
          <p:cNvSpPr>
            <a:spLocks noGrp="1"/>
          </p:cNvSpPr>
          <p:nvPr>
            <p:ph type="pic" sz="quarter" idx="26" hasCustomPrompt="1"/>
          </p:nvPr>
        </p:nvSpPr>
        <p:spPr>
          <a:xfrm>
            <a:off x="7431774" y="677419"/>
            <a:ext cx="2357652" cy="1622425"/>
          </a:xfrm>
          <a:prstGeom prst="rect">
            <a:avLst/>
          </a:prstGeom>
        </p:spPr>
        <p:txBody>
          <a:bodyPr/>
          <a:lstStyle>
            <a:lvl1pPr marL="0" indent="0" algn="ctr">
              <a:buNone/>
              <a:defRPr/>
            </a:lvl1pPr>
          </a:lstStyle>
          <a:p>
            <a:r>
              <a:rPr lang="en-US" dirty="0"/>
              <a:t>Click to add photo</a:t>
            </a:r>
          </a:p>
        </p:txBody>
      </p:sp>
      <p:sp>
        <p:nvSpPr>
          <p:cNvPr id="55" name="Text Placeholder 17">
            <a:extLst>
              <a:ext uri="{FF2B5EF4-FFF2-40B4-BE49-F238E27FC236}">
                <a16:creationId xmlns:a16="http://schemas.microsoft.com/office/drawing/2014/main" id="{B9BD60DD-95CB-47D1-9C2F-5ACD38820662}"/>
              </a:ext>
            </a:extLst>
          </p:cNvPr>
          <p:cNvSpPr>
            <a:spLocks noGrp="1"/>
          </p:cNvSpPr>
          <p:nvPr>
            <p:ph type="body" sz="quarter" idx="27" hasCustomPrompt="1"/>
          </p:nvPr>
        </p:nvSpPr>
        <p:spPr>
          <a:xfrm>
            <a:off x="7431772" y="2299842"/>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6" name="Text Placeholder 17">
            <a:extLst>
              <a:ext uri="{FF2B5EF4-FFF2-40B4-BE49-F238E27FC236}">
                <a16:creationId xmlns:a16="http://schemas.microsoft.com/office/drawing/2014/main" id="{19FF93B2-766D-4558-94BE-49F215C0FF7B}"/>
              </a:ext>
            </a:extLst>
          </p:cNvPr>
          <p:cNvSpPr>
            <a:spLocks noGrp="1"/>
          </p:cNvSpPr>
          <p:nvPr>
            <p:ph type="body" sz="quarter" idx="28" hasCustomPrompt="1"/>
          </p:nvPr>
        </p:nvSpPr>
        <p:spPr>
          <a:xfrm>
            <a:off x="7431772" y="2774990"/>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7" name="Picture Placeholder 9">
            <a:extLst>
              <a:ext uri="{FF2B5EF4-FFF2-40B4-BE49-F238E27FC236}">
                <a16:creationId xmlns:a16="http://schemas.microsoft.com/office/drawing/2014/main" id="{F16F9FCC-4EE2-4D18-8257-694E9C80F547}"/>
              </a:ext>
            </a:extLst>
          </p:cNvPr>
          <p:cNvSpPr>
            <a:spLocks noGrp="1"/>
          </p:cNvSpPr>
          <p:nvPr>
            <p:ph type="pic" sz="quarter" idx="32" hasCustomPrompt="1"/>
          </p:nvPr>
        </p:nvSpPr>
        <p:spPr>
          <a:xfrm>
            <a:off x="4793630" y="3250138"/>
            <a:ext cx="2357652" cy="1622425"/>
          </a:xfrm>
          <a:prstGeom prst="rect">
            <a:avLst/>
          </a:prstGeom>
        </p:spPr>
        <p:txBody>
          <a:bodyPr/>
          <a:lstStyle>
            <a:lvl1pPr marL="0" indent="0" algn="ctr">
              <a:buNone/>
              <a:defRPr/>
            </a:lvl1pPr>
          </a:lstStyle>
          <a:p>
            <a:r>
              <a:rPr lang="en-US" dirty="0"/>
              <a:t>Click to add photo</a:t>
            </a:r>
          </a:p>
        </p:txBody>
      </p:sp>
      <p:sp>
        <p:nvSpPr>
          <p:cNvPr id="58" name="Text Placeholder 17">
            <a:extLst>
              <a:ext uri="{FF2B5EF4-FFF2-40B4-BE49-F238E27FC236}">
                <a16:creationId xmlns:a16="http://schemas.microsoft.com/office/drawing/2014/main" id="{F434B9BC-2EC7-4433-BAA8-039EB5BED5C0}"/>
              </a:ext>
            </a:extLst>
          </p:cNvPr>
          <p:cNvSpPr>
            <a:spLocks noGrp="1"/>
          </p:cNvSpPr>
          <p:nvPr>
            <p:ph type="body" sz="quarter" idx="33" hasCustomPrompt="1"/>
          </p:nvPr>
        </p:nvSpPr>
        <p:spPr>
          <a:xfrm>
            <a:off x="4793628"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59" name="Text Placeholder 17">
            <a:extLst>
              <a:ext uri="{FF2B5EF4-FFF2-40B4-BE49-F238E27FC236}">
                <a16:creationId xmlns:a16="http://schemas.microsoft.com/office/drawing/2014/main" id="{6F08FB05-53FB-4C19-A35C-592C4DFDFF46}"/>
              </a:ext>
            </a:extLst>
          </p:cNvPr>
          <p:cNvSpPr>
            <a:spLocks noGrp="1"/>
          </p:cNvSpPr>
          <p:nvPr>
            <p:ph type="body" sz="quarter" idx="34" hasCustomPrompt="1"/>
          </p:nvPr>
        </p:nvSpPr>
        <p:spPr>
          <a:xfrm>
            <a:off x="4793628" y="5347709"/>
            <a:ext cx="2357652" cy="475147"/>
          </a:xfrm>
          <a:prstGeom prst="rect">
            <a:avLst/>
          </a:prstGeom>
        </p:spPr>
        <p:txBody>
          <a:bodyPr/>
          <a:lstStyle>
            <a:lvl1pPr marL="0" indent="0" algn="ctr">
              <a:lnSpc>
                <a:spcPct val="100000"/>
              </a:lnSpc>
              <a:spcBef>
                <a:spcPts val="0"/>
              </a:spcBef>
              <a:buNone/>
              <a:defRPr sz="1200" b="0" i="0" cap="none" spc="200" baseline="0"/>
            </a:lvl1pPr>
          </a:lstStyle>
          <a:p>
            <a:pPr lvl="0"/>
            <a:r>
              <a:rPr lang="en-US" dirty="0"/>
              <a:t>Click to title</a:t>
            </a:r>
          </a:p>
        </p:txBody>
      </p:sp>
      <p:sp>
        <p:nvSpPr>
          <p:cNvPr id="60" name="Picture Placeholder 9">
            <a:extLst>
              <a:ext uri="{FF2B5EF4-FFF2-40B4-BE49-F238E27FC236}">
                <a16:creationId xmlns:a16="http://schemas.microsoft.com/office/drawing/2014/main" id="{9589D7D2-07DF-415C-A139-E911869A1BCC}"/>
              </a:ext>
            </a:extLst>
          </p:cNvPr>
          <p:cNvSpPr>
            <a:spLocks noGrp="1"/>
          </p:cNvSpPr>
          <p:nvPr>
            <p:ph type="pic" sz="quarter" idx="35" hasCustomPrompt="1"/>
          </p:nvPr>
        </p:nvSpPr>
        <p:spPr>
          <a:xfrm>
            <a:off x="7431774" y="3250138"/>
            <a:ext cx="2357652" cy="1622425"/>
          </a:xfrm>
          <a:prstGeom prst="rect">
            <a:avLst/>
          </a:prstGeom>
        </p:spPr>
        <p:txBody>
          <a:bodyPr/>
          <a:lstStyle>
            <a:lvl1pPr marL="0" indent="0" algn="ctr">
              <a:buNone/>
              <a:defRPr/>
            </a:lvl1pPr>
          </a:lstStyle>
          <a:p>
            <a:r>
              <a:rPr lang="en-US" dirty="0"/>
              <a:t>Click to add photo</a:t>
            </a:r>
          </a:p>
        </p:txBody>
      </p:sp>
      <p:sp>
        <p:nvSpPr>
          <p:cNvPr id="61" name="Text Placeholder 17">
            <a:extLst>
              <a:ext uri="{FF2B5EF4-FFF2-40B4-BE49-F238E27FC236}">
                <a16:creationId xmlns:a16="http://schemas.microsoft.com/office/drawing/2014/main" id="{E622F2E3-2C07-4ABC-A803-40361BBB7386}"/>
              </a:ext>
            </a:extLst>
          </p:cNvPr>
          <p:cNvSpPr>
            <a:spLocks noGrp="1"/>
          </p:cNvSpPr>
          <p:nvPr>
            <p:ph type="body" sz="quarter" idx="36" hasCustomPrompt="1"/>
          </p:nvPr>
        </p:nvSpPr>
        <p:spPr>
          <a:xfrm>
            <a:off x="7431772" y="4872561"/>
            <a:ext cx="2357652" cy="475149"/>
          </a:xfrm>
          <a:prstGeom prst="rect">
            <a:avLst/>
          </a:prstGeom>
        </p:spPr>
        <p:txBody>
          <a:bodyPr anchor="b"/>
          <a:lstStyle>
            <a:lvl1pPr marL="0" indent="0" algn="ctr">
              <a:buNone/>
              <a:defRPr sz="1600" cap="all" spc="200" baseline="0">
                <a:solidFill>
                  <a:schemeClr val="accent4"/>
                </a:solidFill>
              </a:defRPr>
            </a:lvl1pPr>
          </a:lstStyle>
          <a:p>
            <a:pPr lvl="0"/>
            <a:r>
              <a:rPr lang="en-US" dirty="0"/>
              <a:t>Click to add name</a:t>
            </a:r>
          </a:p>
        </p:txBody>
      </p:sp>
      <p:sp>
        <p:nvSpPr>
          <p:cNvPr id="62" name="Text Placeholder 17">
            <a:extLst>
              <a:ext uri="{FF2B5EF4-FFF2-40B4-BE49-F238E27FC236}">
                <a16:creationId xmlns:a16="http://schemas.microsoft.com/office/drawing/2014/main" id="{B505FD93-2404-46B6-9EE0-9CABFC5233ED}"/>
              </a:ext>
            </a:extLst>
          </p:cNvPr>
          <p:cNvSpPr>
            <a:spLocks noGrp="1"/>
          </p:cNvSpPr>
          <p:nvPr>
            <p:ph type="body" sz="quarter" idx="37" hasCustomPrompt="1"/>
          </p:nvPr>
        </p:nvSpPr>
        <p:spPr>
          <a:xfrm>
            <a:off x="7431772" y="5347709"/>
            <a:ext cx="2357652" cy="475147"/>
          </a:xfrm>
          <a:prstGeom prst="rect">
            <a:avLst/>
          </a:prstGeom>
        </p:spPr>
        <p:txBody>
          <a:bodyPr/>
          <a:lstStyle>
            <a:lvl1pPr marL="0" indent="0" algn="ctr">
              <a:buNone/>
              <a:defRPr sz="1200" b="0" i="0" cap="none" spc="200" baseline="0"/>
            </a:lvl1pPr>
          </a:lstStyle>
          <a:p>
            <a:pPr lvl="0"/>
            <a:r>
              <a:rPr lang="en-US" dirty="0"/>
              <a:t>Click to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F3D4DDF5-E951-4869-A77B-83DA7B029BA2}" type="datetime1">
              <a:rPr lang="en-US" smtClean="0"/>
              <a:t>10/8/2024</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October 8th, 2024</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780753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_6">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886F38-E337-4504-BF25-D65176023E6B}"/>
              </a:ext>
              <a:ext uri="{C183D7F6-B498-43B3-948B-1728B52AA6E4}">
                <adec:decorative xmlns="" xmlns:adec="http://schemas.microsoft.com/office/drawing/2017/decorative" val="1"/>
              </a:ext>
            </a:extLst>
          </p:cNvPr>
          <p:cNvSpPr/>
          <p:nvPr userDrawn="1"/>
        </p:nvSpPr>
        <p:spPr>
          <a:xfrm>
            <a:off x="0" y="4274260"/>
            <a:ext cx="12192000" cy="258373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0116A5-69B8-43BF-B141-AC2A4B6CEB97}"/>
              </a:ext>
            </a:extLst>
          </p:cNvPr>
          <p:cNvSpPr>
            <a:spLocks noGrp="1"/>
          </p:cNvSpPr>
          <p:nvPr>
            <p:ph type="title" hasCustomPrompt="1"/>
          </p:nvPr>
        </p:nvSpPr>
        <p:spPr>
          <a:xfrm>
            <a:off x="336217" y="1207697"/>
            <a:ext cx="2970156" cy="1622912"/>
          </a:xfrm>
          <a:prstGeom prst="rect">
            <a:avLst/>
          </a:prstGeom>
        </p:spPr>
        <p:txBody>
          <a:bodyPr anchor="b"/>
          <a:lstStyle>
            <a:lvl1pPr algn="ctr">
              <a:defRPr sz="3200" cap="all" spc="200" baseline="0">
                <a:solidFill>
                  <a:schemeClr val="accent4"/>
                </a:solidFill>
              </a:defRPr>
            </a:lvl1pPr>
          </a:lstStyle>
          <a:p>
            <a:r>
              <a:rPr lang="en-US" dirty="0"/>
              <a:t>Click to add title</a:t>
            </a:r>
          </a:p>
        </p:txBody>
      </p:sp>
      <p:sp>
        <p:nvSpPr>
          <p:cNvPr id="10" name="Picture Placeholder 9">
            <a:extLst>
              <a:ext uri="{FF2B5EF4-FFF2-40B4-BE49-F238E27FC236}">
                <a16:creationId xmlns:a16="http://schemas.microsoft.com/office/drawing/2014/main" id="{6D283EBF-8FBA-4A7A-9DCE-23E0BF7F6AAC}"/>
              </a:ext>
            </a:extLst>
          </p:cNvPr>
          <p:cNvSpPr>
            <a:spLocks noGrp="1"/>
          </p:cNvSpPr>
          <p:nvPr>
            <p:ph type="pic" sz="quarter" idx="15" hasCustomPrompt="1"/>
          </p:nvPr>
        </p:nvSpPr>
        <p:spPr>
          <a:xfrm>
            <a:off x="3780553" y="1153717"/>
            <a:ext cx="1412050" cy="1147276"/>
          </a:xfrm>
          <a:prstGeom prst="rect">
            <a:avLst/>
          </a:prstGeom>
        </p:spPr>
        <p:txBody>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48D76D02-A6E3-446F-B85B-CAD9ED06415D}"/>
              </a:ext>
            </a:extLst>
          </p:cNvPr>
          <p:cNvSpPr>
            <a:spLocks noGrp="1"/>
          </p:cNvSpPr>
          <p:nvPr>
            <p:ph type="body" sz="quarter" idx="21" hasCustomPrompt="1"/>
          </p:nvPr>
        </p:nvSpPr>
        <p:spPr>
          <a:xfrm>
            <a:off x="3451733"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9" name="Text Placeholder 17">
            <a:extLst>
              <a:ext uri="{FF2B5EF4-FFF2-40B4-BE49-F238E27FC236}">
                <a16:creationId xmlns:a16="http://schemas.microsoft.com/office/drawing/2014/main" id="{90954B1A-CAD7-4645-A1B3-1A5EFD54C975}"/>
              </a:ext>
            </a:extLst>
          </p:cNvPr>
          <p:cNvSpPr>
            <a:spLocks noGrp="1"/>
          </p:cNvSpPr>
          <p:nvPr>
            <p:ph type="body" sz="quarter" idx="22" hasCustomPrompt="1"/>
          </p:nvPr>
        </p:nvSpPr>
        <p:spPr>
          <a:xfrm>
            <a:off x="3451733"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8" name="Picture Placeholder 9">
            <a:extLst>
              <a:ext uri="{FF2B5EF4-FFF2-40B4-BE49-F238E27FC236}">
                <a16:creationId xmlns:a16="http://schemas.microsoft.com/office/drawing/2014/main" id="{D517EAC0-89E0-4247-B048-92F65C868A7E}"/>
              </a:ext>
            </a:extLst>
          </p:cNvPr>
          <p:cNvSpPr>
            <a:spLocks noGrp="1"/>
          </p:cNvSpPr>
          <p:nvPr>
            <p:ph type="pic" sz="quarter" idx="38" hasCustomPrompt="1"/>
          </p:nvPr>
        </p:nvSpPr>
        <p:spPr>
          <a:xfrm>
            <a:off x="5891925" y="1153717"/>
            <a:ext cx="1412050" cy="11472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7F5710E0-5399-4C8A-9D92-390195CB6F27}"/>
              </a:ext>
            </a:extLst>
          </p:cNvPr>
          <p:cNvSpPr>
            <a:spLocks noGrp="1"/>
          </p:cNvSpPr>
          <p:nvPr>
            <p:ph type="body" sz="quarter" idx="24" hasCustomPrompt="1"/>
          </p:nvPr>
        </p:nvSpPr>
        <p:spPr>
          <a:xfrm>
            <a:off x="5563105"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2" name="Text Placeholder 17">
            <a:extLst>
              <a:ext uri="{FF2B5EF4-FFF2-40B4-BE49-F238E27FC236}">
                <a16:creationId xmlns:a16="http://schemas.microsoft.com/office/drawing/2014/main" id="{019883F1-27DD-46A1-AD71-3AE14256007E}"/>
              </a:ext>
            </a:extLst>
          </p:cNvPr>
          <p:cNvSpPr>
            <a:spLocks noGrp="1"/>
          </p:cNvSpPr>
          <p:nvPr>
            <p:ph type="body" sz="quarter" idx="25" hasCustomPrompt="1"/>
          </p:nvPr>
        </p:nvSpPr>
        <p:spPr>
          <a:xfrm>
            <a:off x="5563105"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29" name="Picture Placeholder 9">
            <a:extLst>
              <a:ext uri="{FF2B5EF4-FFF2-40B4-BE49-F238E27FC236}">
                <a16:creationId xmlns:a16="http://schemas.microsoft.com/office/drawing/2014/main" id="{7847BEB8-AC95-445E-AFB4-34B7658BB992}"/>
              </a:ext>
            </a:extLst>
          </p:cNvPr>
          <p:cNvSpPr>
            <a:spLocks noGrp="1"/>
          </p:cNvSpPr>
          <p:nvPr>
            <p:ph type="pic" sz="quarter" idx="39" hasCustomPrompt="1"/>
          </p:nvPr>
        </p:nvSpPr>
        <p:spPr>
          <a:xfrm>
            <a:off x="8003297" y="1153717"/>
            <a:ext cx="1412049" cy="11472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82B5CAB5-1932-4DC0-BBBD-8ABA7C5D5DED}"/>
              </a:ext>
            </a:extLst>
          </p:cNvPr>
          <p:cNvSpPr>
            <a:spLocks noGrp="1"/>
          </p:cNvSpPr>
          <p:nvPr>
            <p:ph type="body" sz="quarter" idx="27" hasCustomPrompt="1"/>
          </p:nvPr>
        </p:nvSpPr>
        <p:spPr>
          <a:xfrm>
            <a:off x="767447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15" name="Text Placeholder 17">
            <a:extLst>
              <a:ext uri="{FF2B5EF4-FFF2-40B4-BE49-F238E27FC236}">
                <a16:creationId xmlns:a16="http://schemas.microsoft.com/office/drawing/2014/main" id="{E248F87C-2911-41CB-A4BD-6ECD4E13B8C6}"/>
              </a:ext>
            </a:extLst>
          </p:cNvPr>
          <p:cNvSpPr>
            <a:spLocks noGrp="1"/>
          </p:cNvSpPr>
          <p:nvPr>
            <p:ph type="body" sz="quarter" idx="28" hasCustomPrompt="1"/>
          </p:nvPr>
        </p:nvSpPr>
        <p:spPr>
          <a:xfrm>
            <a:off x="767447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7" name="Picture Placeholder 9">
            <a:extLst>
              <a:ext uri="{FF2B5EF4-FFF2-40B4-BE49-F238E27FC236}">
                <a16:creationId xmlns:a16="http://schemas.microsoft.com/office/drawing/2014/main" id="{7B6B3681-1E21-44DA-AADA-F5E638A87423}"/>
              </a:ext>
            </a:extLst>
          </p:cNvPr>
          <p:cNvSpPr>
            <a:spLocks noGrp="1"/>
          </p:cNvSpPr>
          <p:nvPr>
            <p:ph type="pic" sz="quarter" idx="47" hasCustomPrompt="1"/>
          </p:nvPr>
        </p:nvSpPr>
        <p:spPr>
          <a:xfrm>
            <a:off x="10114667" y="1153717"/>
            <a:ext cx="1412049" cy="1147276"/>
          </a:xfrm>
          <a:prstGeom prst="rect">
            <a:avLst/>
          </a:prstGeom>
        </p:spPr>
        <p:txBody>
          <a:bodyPr/>
          <a:lstStyle>
            <a:lvl1pPr marL="0" indent="0" algn="ctr">
              <a:buNone/>
              <a:defRPr/>
            </a:lvl1pPr>
          </a:lstStyle>
          <a:p>
            <a:r>
              <a:rPr lang="en-US" dirty="0"/>
              <a:t>Click to add photo</a:t>
            </a:r>
          </a:p>
        </p:txBody>
      </p:sp>
      <p:sp>
        <p:nvSpPr>
          <p:cNvPr id="33" name="Text Placeholder 17">
            <a:extLst>
              <a:ext uri="{FF2B5EF4-FFF2-40B4-BE49-F238E27FC236}">
                <a16:creationId xmlns:a16="http://schemas.microsoft.com/office/drawing/2014/main" id="{2D88AD4B-15C6-42C2-B9A5-BD645DA67D7E}"/>
              </a:ext>
            </a:extLst>
          </p:cNvPr>
          <p:cNvSpPr>
            <a:spLocks noGrp="1"/>
          </p:cNvSpPr>
          <p:nvPr>
            <p:ph type="body" sz="quarter" idx="43" hasCustomPrompt="1"/>
          </p:nvPr>
        </p:nvSpPr>
        <p:spPr>
          <a:xfrm>
            <a:off x="9785846" y="2299842"/>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4" name="Text Placeholder 17">
            <a:extLst>
              <a:ext uri="{FF2B5EF4-FFF2-40B4-BE49-F238E27FC236}">
                <a16:creationId xmlns:a16="http://schemas.microsoft.com/office/drawing/2014/main" id="{D79E337C-DD94-4BC6-9F28-69AC04CD2B3E}"/>
              </a:ext>
            </a:extLst>
          </p:cNvPr>
          <p:cNvSpPr>
            <a:spLocks noGrp="1"/>
          </p:cNvSpPr>
          <p:nvPr>
            <p:ph type="body" sz="quarter" idx="44" hasCustomPrompt="1"/>
          </p:nvPr>
        </p:nvSpPr>
        <p:spPr>
          <a:xfrm>
            <a:off x="9785846" y="2774991"/>
            <a:ext cx="2069690" cy="672127"/>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0" name="Picture Placeholder 9">
            <a:extLst>
              <a:ext uri="{FF2B5EF4-FFF2-40B4-BE49-F238E27FC236}">
                <a16:creationId xmlns:a16="http://schemas.microsoft.com/office/drawing/2014/main" id="{B50A84FF-F66B-4AB8-837C-E3025F19E9C0}"/>
              </a:ext>
            </a:extLst>
          </p:cNvPr>
          <p:cNvSpPr>
            <a:spLocks noGrp="1"/>
          </p:cNvSpPr>
          <p:nvPr>
            <p:ph type="pic" sz="quarter" idx="40" hasCustomPrompt="1"/>
          </p:nvPr>
        </p:nvSpPr>
        <p:spPr>
          <a:xfrm>
            <a:off x="3780553" y="3614936"/>
            <a:ext cx="1412050" cy="11472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540D9937-87C5-40B3-86E6-F1CBFCA40CA0}"/>
              </a:ext>
            </a:extLst>
          </p:cNvPr>
          <p:cNvSpPr>
            <a:spLocks noGrp="1"/>
          </p:cNvSpPr>
          <p:nvPr>
            <p:ph type="body" sz="quarter" idx="30" hasCustomPrompt="1"/>
          </p:nvPr>
        </p:nvSpPr>
        <p:spPr>
          <a:xfrm>
            <a:off x="3451733" y="4767397"/>
            <a:ext cx="2069691" cy="476403"/>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0" name="Text Placeholder 17">
            <a:extLst>
              <a:ext uri="{FF2B5EF4-FFF2-40B4-BE49-F238E27FC236}">
                <a16:creationId xmlns:a16="http://schemas.microsoft.com/office/drawing/2014/main" id="{C81570DE-3568-4F16-9DF8-269B29DDE60E}"/>
              </a:ext>
            </a:extLst>
          </p:cNvPr>
          <p:cNvSpPr>
            <a:spLocks noGrp="1"/>
          </p:cNvSpPr>
          <p:nvPr>
            <p:ph type="body" sz="quarter" idx="31" hasCustomPrompt="1"/>
          </p:nvPr>
        </p:nvSpPr>
        <p:spPr>
          <a:xfrm>
            <a:off x="3451733" y="5242840"/>
            <a:ext cx="2069691" cy="697196"/>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1" name="Picture Placeholder 9">
            <a:extLst>
              <a:ext uri="{FF2B5EF4-FFF2-40B4-BE49-F238E27FC236}">
                <a16:creationId xmlns:a16="http://schemas.microsoft.com/office/drawing/2014/main" id="{41C26642-ECFF-4F11-B242-BBBA5D672DA0}"/>
              </a:ext>
            </a:extLst>
          </p:cNvPr>
          <p:cNvSpPr>
            <a:spLocks noGrp="1"/>
          </p:cNvSpPr>
          <p:nvPr>
            <p:ph type="pic" sz="quarter" idx="41" hasCustomPrompt="1"/>
          </p:nvPr>
        </p:nvSpPr>
        <p:spPr>
          <a:xfrm>
            <a:off x="5891925" y="3614936"/>
            <a:ext cx="1412050" cy="1147276"/>
          </a:xfrm>
          <a:prstGeom prst="rect">
            <a:avLst/>
          </a:prstGeom>
        </p:spPr>
        <p:txBody>
          <a:bodyPr/>
          <a:lstStyle>
            <a:lvl1pPr marL="0" indent="0" algn="ctr">
              <a:buNone/>
              <a:defRPr/>
            </a:lvl1pPr>
          </a:lstStyle>
          <a:p>
            <a:r>
              <a:rPr lang="en-US" dirty="0"/>
              <a:t>Click to add photo</a:t>
            </a:r>
          </a:p>
        </p:txBody>
      </p:sp>
      <p:sp>
        <p:nvSpPr>
          <p:cNvPr id="22" name="Text Placeholder 17">
            <a:extLst>
              <a:ext uri="{FF2B5EF4-FFF2-40B4-BE49-F238E27FC236}">
                <a16:creationId xmlns:a16="http://schemas.microsoft.com/office/drawing/2014/main" id="{5E4E35F3-EC7A-489D-985F-0CA9F0402B0D}"/>
              </a:ext>
            </a:extLst>
          </p:cNvPr>
          <p:cNvSpPr>
            <a:spLocks noGrp="1"/>
          </p:cNvSpPr>
          <p:nvPr>
            <p:ph type="body" sz="quarter" idx="33" hasCustomPrompt="1"/>
          </p:nvPr>
        </p:nvSpPr>
        <p:spPr>
          <a:xfrm>
            <a:off x="5563105" y="4768651"/>
            <a:ext cx="2069691"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3" name="Text Placeholder 17">
            <a:extLst>
              <a:ext uri="{FF2B5EF4-FFF2-40B4-BE49-F238E27FC236}">
                <a16:creationId xmlns:a16="http://schemas.microsoft.com/office/drawing/2014/main" id="{55AFBE6C-8E28-48EC-8798-5E463B8E47ED}"/>
              </a:ext>
            </a:extLst>
          </p:cNvPr>
          <p:cNvSpPr>
            <a:spLocks noGrp="1"/>
          </p:cNvSpPr>
          <p:nvPr>
            <p:ph type="body" sz="quarter" idx="34" hasCustomPrompt="1"/>
          </p:nvPr>
        </p:nvSpPr>
        <p:spPr>
          <a:xfrm>
            <a:off x="5563105" y="5243800"/>
            <a:ext cx="2069691"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2" name="Picture Placeholder 9">
            <a:extLst>
              <a:ext uri="{FF2B5EF4-FFF2-40B4-BE49-F238E27FC236}">
                <a16:creationId xmlns:a16="http://schemas.microsoft.com/office/drawing/2014/main" id="{BCC40003-8966-4A03-9C79-EB95966FFE0C}"/>
              </a:ext>
            </a:extLst>
          </p:cNvPr>
          <p:cNvSpPr>
            <a:spLocks noGrp="1"/>
          </p:cNvSpPr>
          <p:nvPr>
            <p:ph type="pic" sz="quarter" idx="42" hasCustomPrompt="1"/>
          </p:nvPr>
        </p:nvSpPr>
        <p:spPr>
          <a:xfrm>
            <a:off x="8003297" y="3614936"/>
            <a:ext cx="1412049" cy="1147276"/>
          </a:xfrm>
          <a:prstGeom prst="rect">
            <a:avLst/>
          </a:prstGeom>
        </p:spPr>
        <p:txBody>
          <a:bodyPr/>
          <a:lstStyle>
            <a:lvl1pPr marL="0" indent="0" algn="ctr">
              <a:buNone/>
              <a:defRPr/>
            </a:lvl1pPr>
          </a:lstStyle>
          <a:p>
            <a:r>
              <a:rPr lang="en-US" dirty="0"/>
              <a:t>Click to add photo</a:t>
            </a:r>
          </a:p>
        </p:txBody>
      </p:sp>
      <p:sp>
        <p:nvSpPr>
          <p:cNvPr id="25" name="Text Placeholder 17">
            <a:extLst>
              <a:ext uri="{FF2B5EF4-FFF2-40B4-BE49-F238E27FC236}">
                <a16:creationId xmlns:a16="http://schemas.microsoft.com/office/drawing/2014/main" id="{023FE51B-CC62-42E7-BCF7-123DB0B9244A}"/>
              </a:ext>
            </a:extLst>
          </p:cNvPr>
          <p:cNvSpPr>
            <a:spLocks noGrp="1"/>
          </p:cNvSpPr>
          <p:nvPr>
            <p:ph type="body" sz="quarter" idx="36" hasCustomPrompt="1"/>
          </p:nvPr>
        </p:nvSpPr>
        <p:spPr>
          <a:xfrm>
            <a:off x="767447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26" name="Text Placeholder 17">
            <a:extLst>
              <a:ext uri="{FF2B5EF4-FFF2-40B4-BE49-F238E27FC236}">
                <a16:creationId xmlns:a16="http://schemas.microsoft.com/office/drawing/2014/main" id="{3CA6C07A-2E37-4897-AF99-5152B241E380}"/>
              </a:ext>
            </a:extLst>
          </p:cNvPr>
          <p:cNvSpPr>
            <a:spLocks noGrp="1"/>
          </p:cNvSpPr>
          <p:nvPr>
            <p:ph type="body" sz="quarter" idx="37" hasCustomPrompt="1"/>
          </p:nvPr>
        </p:nvSpPr>
        <p:spPr>
          <a:xfrm>
            <a:off x="767447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38" name="Picture Placeholder 9">
            <a:extLst>
              <a:ext uri="{FF2B5EF4-FFF2-40B4-BE49-F238E27FC236}">
                <a16:creationId xmlns:a16="http://schemas.microsoft.com/office/drawing/2014/main" id="{026B0125-C5D1-4397-BA37-9D1FCB7DA71E}"/>
              </a:ext>
            </a:extLst>
          </p:cNvPr>
          <p:cNvSpPr>
            <a:spLocks noGrp="1"/>
          </p:cNvSpPr>
          <p:nvPr>
            <p:ph type="pic" sz="quarter" idx="48" hasCustomPrompt="1"/>
          </p:nvPr>
        </p:nvSpPr>
        <p:spPr>
          <a:xfrm>
            <a:off x="10114667" y="3614936"/>
            <a:ext cx="1412049" cy="1147276"/>
          </a:xfrm>
          <a:prstGeom prst="rect">
            <a:avLst/>
          </a:prstGeom>
        </p:spPr>
        <p:txBody>
          <a:bodyPr/>
          <a:lstStyle>
            <a:lvl1pPr marL="0" indent="0" algn="ctr">
              <a:buNone/>
              <a:defRPr/>
            </a:lvl1pPr>
          </a:lstStyle>
          <a:p>
            <a:r>
              <a:rPr lang="en-US" dirty="0"/>
              <a:t>Click to add photo</a:t>
            </a:r>
          </a:p>
        </p:txBody>
      </p:sp>
      <p:sp>
        <p:nvSpPr>
          <p:cNvPr id="35" name="Text Placeholder 17">
            <a:extLst>
              <a:ext uri="{FF2B5EF4-FFF2-40B4-BE49-F238E27FC236}">
                <a16:creationId xmlns:a16="http://schemas.microsoft.com/office/drawing/2014/main" id="{A57BE95A-45E1-4F78-9162-0D9005657D71}"/>
              </a:ext>
            </a:extLst>
          </p:cNvPr>
          <p:cNvSpPr>
            <a:spLocks noGrp="1"/>
          </p:cNvSpPr>
          <p:nvPr>
            <p:ph type="body" sz="quarter" idx="45" hasCustomPrompt="1"/>
          </p:nvPr>
        </p:nvSpPr>
        <p:spPr>
          <a:xfrm>
            <a:off x="9785846" y="4768651"/>
            <a:ext cx="2069690" cy="475149"/>
          </a:xfrm>
          <a:prstGeom prst="rect">
            <a:avLst/>
          </a:prstGeom>
        </p:spPr>
        <p:txBody>
          <a:bodyPr anchor="b"/>
          <a:lstStyle>
            <a:lvl1pPr marL="0" indent="0" algn="ctr">
              <a:buNone/>
              <a:defRPr sz="1400" cap="all" spc="200" baseline="0">
                <a:solidFill>
                  <a:schemeClr val="accent4"/>
                </a:solidFill>
              </a:defRPr>
            </a:lvl1pPr>
          </a:lstStyle>
          <a:p>
            <a:pPr lvl="0"/>
            <a:r>
              <a:rPr lang="en-US" dirty="0"/>
              <a:t>Click to add name</a:t>
            </a:r>
          </a:p>
        </p:txBody>
      </p:sp>
      <p:sp>
        <p:nvSpPr>
          <p:cNvPr id="36" name="Text Placeholder 17">
            <a:extLst>
              <a:ext uri="{FF2B5EF4-FFF2-40B4-BE49-F238E27FC236}">
                <a16:creationId xmlns:a16="http://schemas.microsoft.com/office/drawing/2014/main" id="{EF2F2B86-E2A2-406A-9EED-2FBD66017988}"/>
              </a:ext>
            </a:extLst>
          </p:cNvPr>
          <p:cNvSpPr>
            <a:spLocks noGrp="1"/>
          </p:cNvSpPr>
          <p:nvPr>
            <p:ph type="body" sz="quarter" idx="46" hasCustomPrompt="1"/>
          </p:nvPr>
        </p:nvSpPr>
        <p:spPr>
          <a:xfrm>
            <a:off x="9785846" y="5243800"/>
            <a:ext cx="2069690" cy="695361"/>
          </a:xfrm>
          <a:prstGeom prst="rect">
            <a:avLst/>
          </a:prstGeom>
        </p:spPr>
        <p:txBody>
          <a:bodyPr/>
          <a:lstStyle>
            <a:lvl1pPr marL="0" indent="0" algn="ctr">
              <a:lnSpc>
                <a:spcPct val="100000"/>
              </a:lnSpc>
              <a:buNone/>
              <a:defRPr sz="1100" b="0" i="0" cap="none" spc="200" baseline="0"/>
            </a:lvl1pPr>
          </a:lstStyle>
          <a:p>
            <a:pPr lvl="0"/>
            <a:r>
              <a:rPr lang="en-US" dirty="0"/>
              <a:t>Click to add title</a:t>
            </a:r>
          </a:p>
        </p:txBody>
      </p:sp>
      <p:sp>
        <p:nvSpPr>
          <p:cNvPr id="5" name="Date Placeholder 4">
            <a:extLst>
              <a:ext uri="{FF2B5EF4-FFF2-40B4-BE49-F238E27FC236}">
                <a16:creationId xmlns:a16="http://schemas.microsoft.com/office/drawing/2014/main" id="{5B91FF20-37AD-4448-896C-C37172D16263}"/>
              </a:ext>
            </a:extLst>
          </p:cNvPr>
          <p:cNvSpPr>
            <a:spLocks noGrp="1"/>
          </p:cNvSpPr>
          <p:nvPr>
            <p:ph type="dt" sz="half" idx="10"/>
          </p:nvPr>
        </p:nvSpPr>
        <p:spPr/>
        <p:txBody>
          <a:bodyPr/>
          <a:lstStyle/>
          <a:p>
            <a:fld id="{C20D8F8B-7BDF-48DA-B21E-9B01C97DEFCA}" type="datetime1">
              <a:rPr lang="en-US" smtClean="0"/>
              <a:t>10/8/2024</a:t>
            </a:fld>
            <a:endParaRPr lang="en-US" dirty="0"/>
          </a:p>
        </p:txBody>
      </p:sp>
      <p:sp>
        <p:nvSpPr>
          <p:cNvPr id="6" name="Footer Placeholder 5">
            <a:extLst>
              <a:ext uri="{FF2B5EF4-FFF2-40B4-BE49-F238E27FC236}">
                <a16:creationId xmlns:a16="http://schemas.microsoft.com/office/drawing/2014/main" id="{376AF771-F500-4564-96BB-2AC1F13F9D36}"/>
              </a:ext>
            </a:extLst>
          </p:cNvPr>
          <p:cNvSpPr>
            <a:spLocks noGrp="1"/>
          </p:cNvSpPr>
          <p:nvPr>
            <p:ph type="ftr" sz="quarter" idx="11"/>
          </p:nvPr>
        </p:nvSpPr>
        <p:spPr/>
        <p:txBody>
          <a:bodyPr/>
          <a:lstStyle/>
          <a:p>
            <a:r>
              <a:rPr lang="en-US" smtClean="0"/>
              <a:t>EU-MACE CG update meeting, October 8th, 2024</a:t>
            </a:r>
            <a:endParaRPr lang="en-US" dirty="0"/>
          </a:p>
        </p:txBody>
      </p:sp>
      <p:sp>
        <p:nvSpPr>
          <p:cNvPr id="7" name="Slide Number Placeholder 6">
            <a:extLst>
              <a:ext uri="{FF2B5EF4-FFF2-40B4-BE49-F238E27FC236}">
                <a16:creationId xmlns:a16="http://schemas.microsoft.com/office/drawing/2014/main" id="{9254F218-0E34-408C-AB25-76184E9ACC54}"/>
              </a:ext>
            </a:extLst>
          </p:cNvPr>
          <p:cNvSpPr>
            <a:spLocks noGrp="1"/>
          </p:cNvSpPr>
          <p:nvPr>
            <p:ph type="sldNum" sz="quarter" idx="12"/>
          </p:nvPr>
        </p:nvSpPr>
        <p:spPr/>
        <p:txBody>
          <a:bodyPr/>
          <a:lstStyle/>
          <a:p>
            <a:fld id="{F91729D4-A164-47A3-830D-E792BCE699E4}" type="slidenum">
              <a:rPr lang="en-US" smtClean="0"/>
              <a:t>‹N°›</a:t>
            </a:fld>
            <a:endParaRPr lang="en-US" dirty="0"/>
          </a:p>
        </p:txBody>
      </p:sp>
    </p:spTree>
    <p:extLst>
      <p:ext uri="{BB962C8B-B14F-4D97-AF65-F5344CB8AC3E}">
        <p14:creationId xmlns:p14="http://schemas.microsoft.com/office/powerpoint/2010/main" val="677729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FB4E19-B10C-43FA-AB4B-5D0396BD6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cap="all" spc="150" baseline="0">
                <a:solidFill>
                  <a:schemeClr val="tx1">
                    <a:tint val="75000"/>
                  </a:schemeClr>
                </a:solidFill>
              </a:defRPr>
            </a:lvl1pPr>
          </a:lstStyle>
          <a:p>
            <a:fld id="{76C207DA-D8F6-4E52-91DB-4962BECF7D7B}" type="datetime1">
              <a:rPr lang="en-US" smtClean="0"/>
              <a:t>10/8/2024</a:t>
            </a:fld>
            <a:endParaRPr lang="en-US" dirty="0"/>
          </a:p>
        </p:txBody>
      </p:sp>
      <p:sp>
        <p:nvSpPr>
          <p:cNvPr id="5" name="Footer Placeholder 4">
            <a:extLst>
              <a:ext uri="{FF2B5EF4-FFF2-40B4-BE49-F238E27FC236}">
                <a16:creationId xmlns:a16="http://schemas.microsoft.com/office/drawing/2014/main" id="{3E5C552B-0CAD-4920-B258-233A9F86D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150" baseline="0">
                <a:solidFill>
                  <a:schemeClr val="tx1">
                    <a:tint val="75000"/>
                  </a:schemeClr>
                </a:solidFill>
              </a:defRPr>
            </a:lvl1pPr>
          </a:lstStyle>
          <a:p>
            <a:r>
              <a:rPr lang="en-US" smtClean="0"/>
              <a:t>EU-MACE CG update meeting, October 8th, 2024</a:t>
            </a:r>
            <a:endParaRPr lang="en-US" dirty="0"/>
          </a:p>
        </p:txBody>
      </p:sp>
      <p:sp>
        <p:nvSpPr>
          <p:cNvPr id="6" name="Slide Number Placeholder 5">
            <a:extLst>
              <a:ext uri="{FF2B5EF4-FFF2-40B4-BE49-F238E27FC236}">
                <a16:creationId xmlns:a16="http://schemas.microsoft.com/office/drawing/2014/main" id="{CE983FFB-15A3-4B11-A130-4565577A3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cap="all" spc="150" baseline="0">
                <a:solidFill>
                  <a:schemeClr val="tx1">
                    <a:tint val="75000"/>
                  </a:schemeClr>
                </a:solidFill>
              </a:defRPr>
            </a:lvl1pPr>
          </a:lstStyle>
          <a:p>
            <a:fld id="{F91729D4-A164-47A3-830D-E792BCE699E4}" type="slidenum">
              <a:rPr lang="en-US" smtClean="0"/>
              <a:pPr/>
              <a:t>‹N°›</a:t>
            </a:fld>
            <a:endParaRPr lang="en-US" dirty="0"/>
          </a:p>
        </p:txBody>
      </p:sp>
    </p:spTree>
    <p:extLst>
      <p:ext uri="{BB962C8B-B14F-4D97-AF65-F5344CB8AC3E}">
        <p14:creationId xmlns:p14="http://schemas.microsoft.com/office/powerpoint/2010/main" val="358710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2" r:id="rId7"/>
    <p:sldLayoutId id="2147483663" r:id="rId8"/>
    <p:sldLayoutId id="2147483656" r:id="rId9"/>
    <p:sldLayoutId id="2147483657" r:id="rId10"/>
    <p:sldLayoutId id="2147483664" r:id="rId11"/>
    <p:sldLayoutId id="2147483658" r:id="rId12"/>
    <p:sldLayoutId id="2147483659" r:id="rId13"/>
    <p:sldLayoutId id="2147483660" r:id="rId14"/>
    <p:sldLayoutId id="2147483661" r:id="rId15"/>
    <p:sldLayoutId id="214748366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filesender.renater.fr/?s=download&amp;token=203c0cc7-ba2a-4244-a0cc-1a6a8761349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D64C50-A740-468A-8AB6-F949358D80A6}"/>
              </a:ext>
            </a:extLst>
          </p:cNvPr>
          <p:cNvSpPr>
            <a:spLocks noGrp="1"/>
          </p:cNvSpPr>
          <p:nvPr>
            <p:ph type="title"/>
          </p:nvPr>
        </p:nvSpPr>
        <p:spPr>
          <a:xfrm>
            <a:off x="941120" y="947737"/>
            <a:ext cx="5278514" cy="3219065"/>
          </a:xfrm>
        </p:spPr>
        <p:txBody>
          <a:bodyPr/>
          <a:lstStyle/>
          <a:p>
            <a:pPr algn="ctr">
              <a:spcBef>
                <a:spcPts val="1800"/>
              </a:spcBef>
            </a:pPr>
            <a:r>
              <a:rPr lang="en-US" sz="3600" b="1" dirty="0" smtClean="0"/>
              <a:t>CA22123 EU-MACE: </a:t>
            </a:r>
            <a:r>
              <a:rPr lang="en-US" sz="3600" b="1" dirty="0"/>
              <a:t/>
            </a:r>
            <a:br>
              <a:rPr lang="en-US" sz="3600" b="1" dirty="0"/>
            </a:br>
            <a:r>
              <a:rPr lang="en-US" sz="1800" b="1" dirty="0" smtClean="0"/>
              <a:t/>
            </a:r>
            <a:br>
              <a:rPr lang="en-US" sz="1800" b="1" dirty="0" smtClean="0"/>
            </a:br>
            <a:r>
              <a:rPr lang="en-US" sz="3200" b="1" dirty="0" smtClean="0"/>
              <a:t/>
            </a:r>
            <a:br>
              <a:rPr lang="en-US" sz="3200" b="1" dirty="0" smtClean="0"/>
            </a:br>
            <a:r>
              <a:rPr lang="en-US" sz="1800" b="1" dirty="0"/>
              <a:t/>
            </a:r>
            <a:br>
              <a:rPr lang="en-US" sz="1800" b="1" dirty="0"/>
            </a:br>
            <a:r>
              <a:rPr lang="en-US" sz="3200" b="1" dirty="0" smtClean="0"/>
              <a:t>Core Group </a:t>
            </a:r>
            <a:r>
              <a:rPr lang="en-US" sz="3200" b="1" dirty="0" smtClean="0"/>
              <a:t>monthly update #5</a:t>
            </a:r>
            <a:endParaRPr lang="en-US" sz="3200" dirty="0"/>
          </a:p>
        </p:txBody>
      </p:sp>
      <p:sp>
        <p:nvSpPr>
          <p:cNvPr id="5" name="Text Placeholder 4">
            <a:extLst>
              <a:ext uri="{FF2B5EF4-FFF2-40B4-BE49-F238E27FC236}">
                <a16:creationId xmlns:a16="http://schemas.microsoft.com/office/drawing/2014/main" id="{28F94A06-38B8-4C8F-ABF0-FB763704D01F}"/>
              </a:ext>
            </a:extLst>
          </p:cNvPr>
          <p:cNvSpPr>
            <a:spLocks noGrp="1"/>
          </p:cNvSpPr>
          <p:nvPr>
            <p:ph type="body" sz="quarter" idx="10"/>
          </p:nvPr>
        </p:nvSpPr>
        <p:spPr>
          <a:xfrm>
            <a:off x="685636" y="5341811"/>
            <a:ext cx="5857404" cy="1136902"/>
          </a:xfrm>
        </p:spPr>
        <p:txBody>
          <a:bodyPr/>
          <a:lstStyle/>
          <a:p>
            <a:r>
              <a:rPr lang="fr-FR" b="1" dirty="0" smtClean="0"/>
              <a:t>Virtual</a:t>
            </a:r>
          </a:p>
          <a:p>
            <a:r>
              <a:rPr lang="fr-FR" b="1" dirty="0" smtClean="0"/>
              <a:t>08</a:t>
            </a:r>
            <a:r>
              <a:rPr lang="fr-FR" b="1" dirty="0" smtClean="0"/>
              <a:t>/10/2024</a:t>
            </a:r>
            <a:endParaRPr lang="en-US" b="1" dirty="0"/>
          </a:p>
        </p:txBody>
      </p:sp>
      <p:sp>
        <p:nvSpPr>
          <p:cNvPr id="34" name="Rectangle 33">
            <a:extLst>
              <a:ext uri="{FF2B5EF4-FFF2-40B4-BE49-F238E27FC236}">
                <a16:creationId xmlns:a16="http://schemas.microsoft.com/office/drawing/2014/main" id="{106CDEB7-77E8-4351-9B76-07896E7317C0}"/>
              </a:ext>
              <a:ext uri="{C183D7F6-B498-43B3-948B-1728B52AA6E4}">
                <adec:decorative xmlns="" xmlns:adec="http://schemas.microsoft.com/office/drawing/2017/decorative" val="1"/>
              </a:ext>
            </a:extLst>
          </p:cNvPr>
          <p:cNvSpPr/>
          <p:nvPr/>
        </p:nvSpPr>
        <p:spPr>
          <a:xfrm>
            <a:off x="6696075" y="0"/>
            <a:ext cx="28956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998" y="1898810"/>
            <a:ext cx="3200677" cy="2164268"/>
          </a:xfrm>
          <a:prstGeom prst="rect">
            <a:avLst/>
          </a:prstGeom>
        </p:spPr>
      </p:pic>
    </p:spTree>
    <p:extLst>
      <p:ext uri="{BB962C8B-B14F-4D97-AF65-F5344CB8AC3E}">
        <p14:creationId xmlns:p14="http://schemas.microsoft.com/office/powerpoint/2010/main" val="97256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 Act. </a:t>
            </a:r>
            <a:r>
              <a:rPr lang="en-US" dirty="0" err="1" smtClean="0"/>
              <a:t>conf</a:t>
            </a:r>
            <a:r>
              <a:rPr lang="en-US" dirty="0" smtClean="0"/>
              <a:t>: International networking</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Organization/program/network presented</a:t>
            </a:r>
          </a:p>
          <a:p>
            <a:pPr marL="1143000" lvl="1" indent="-457200">
              <a:lnSpc>
                <a:spcPct val="114000"/>
              </a:lnSpc>
              <a:buFont typeface="+mj-lt"/>
              <a:buAutoNum type="arabicPeriod"/>
            </a:pPr>
            <a:r>
              <a:rPr lang="en-US" sz="2000" b="1" dirty="0">
                <a:sym typeface="Wingdings" panose="05000000000000000000" pitchFamily="2" charset="2"/>
              </a:rPr>
              <a:t>Sawako NAKAMAE, COST Action EU-MACE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Kevin Rossi, </a:t>
            </a:r>
            <a:r>
              <a:rPr lang="en-US" sz="2000" b="1" dirty="0">
                <a:solidFill>
                  <a:srgbClr val="7030A0"/>
                </a:solidFill>
                <a:sym typeface="Wingdings" panose="05000000000000000000" pitchFamily="2" charset="2"/>
              </a:rPr>
              <a:t>COST Action: DAEMON</a:t>
            </a:r>
            <a:r>
              <a:rPr lang="en-US" sz="2000" b="1" dirty="0">
                <a:sym typeface="Wingdings" panose="05000000000000000000" pitchFamily="2" charset="2"/>
              </a:rPr>
              <a:t>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Roberto Iglesias, </a:t>
            </a:r>
            <a:r>
              <a:rPr lang="en-US" sz="2000" b="1" dirty="0">
                <a:solidFill>
                  <a:srgbClr val="7030A0"/>
                </a:solidFill>
                <a:sym typeface="Wingdings" panose="05000000000000000000" pitchFamily="2" charset="2"/>
              </a:rPr>
              <a:t>COST Action: EU-MINE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Anna Maria Christoforou, Cyprus/EU representative (in person)</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Jasna </a:t>
            </a:r>
            <a:r>
              <a:rPr lang="en-US" sz="2000" b="1" dirty="0" err="1">
                <a:sym typeface="Wingdings" panose="05000000000000000000" pitchFamily="2" charset="2"/>
              </a:rPr>
              <a:t>Jankovich</a:t>
            </a:r>
            <a:r>
              <a:rPr lang="en-US" sz="2000" b="1" dirty="0">
                <a:sym typeface="Wingdings" panose="05000000000000000000" pitchFamily="2" charset="2"/>
              </a:rPr>
              <a:t>, </a:t>
            </a:r>
            <a:r>
              <a:rPr lang="en-US" sz="2000" b="1" dirty="0">
                <a:solidFill>
                  <a:srgbClr val="7030A0"/>
                </a:solidFill>
                <a:sym typeface="Wingdings" panose="05000000000000000000" pitchFamily="2" charset="2"/>
              </a:rPr>
              <a:t>REACH2 : H2 MAP </a:t>
            </a:r>
            <a:r>
              <a:rPr lang="en-US" sz="2000" b="1" dirty="0" smtClean="0">
                <a:solidFill>
                  <a:srgbClr val="7030A0"/>
                </a:solidFill>
                <a:sym typeface="Wingdings" panose="05000000000000000000" pitchFamily="2" charset="2"/>
              </a:rPr>
              <a:t>network,</a:t>
            </a:r>
            <a:r>
              <a:rPr lang="en-US" sz="2000" b="1" dirty="0" smtClean="0">
                <a:sym typeface="Wingdings" panose="05000000000000000000" pitchFamily="2" charset="2"/>
              </a:rPr>
              <a:t> USA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Fanny </a:t>
            </a:r>
            <a:r>
              <a:rPr lang="en-US" sz="2000" b="1" dirty="0" err="1">
                <a:sym typeface="Wingdings" panose="05000000000000000000" pitchFamily="2" charset="2"/>
              </a:rPr>
              <a:t>Balbaud</a:t>
            </a:r>
            <a:r>
              <a:rPr lang="en-US" sz="2000" b="1" dirty="0">
                <a:sym typeface="Wingdings" panose="05000000000000000000" pitchFamily="2" charset="2"/>
              </a:rPr>
              <a:t> – </a:t>
            </a:r>
            <a:r>
              <a:rPr lang="en-US" sz="2000" b="1" dirty="0">
                <a:solidFill>
                  <a:srgbClr val="7030A0"/>
                </a:solidFill>
                <a:sym typeface="Wingdings" panose="05000000000000000000" pitchFamily="2" charset="2"/>
              </a:rPr>
              <a:t>DIADEM, France </a:t>
            </a:r>
            <a:r>
              <a:rPr lang="en-US" sz="2000" b="1" dirty="0">
                <a:sym typeface="Wingdings" panose="05000000000000000000" pitchFamily="2" charset="2"/>
              </a:rPr>
              <a:t>(online)</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Venizelos Efthymiou, EU RI project: </a:t>
            </a:r>
            <a:r>
              <a:rPr lang="en-US" sz="2000" b="1" dirty="0" err="1">
                <a:sym typeface="Wingdings" panose="05000000000000000000" pitchFamily="2" charset="2"/>
              </a:rPr>
              <a:t>RISEnergy</a:t>
            </a:r>
            <a:r>
              <a:rPr lang="en-US" sz="2000" b="1" dirty="0">
                <a:sym typeface="Wingdings" panose="05000000000000000000" pitchFamily="2" charset="2"/>
              </a:rPr>
              <a:t> (in person)</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Massimo Celino, IEMAP, Italy (online)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Lorenzo Malerba – </a:t>
            </a:r>
            <a:r>
              <a:rPr lang="en-US" sz="2000" b="1" dirty="0">
                <a:solidFill>
                  <a:srgbClr val="7030A0"/>
                </a:solidFill>
                <a:sym typeface="Wingdings" panose="05000000000000000000" pitchFamily="2" charset="2"/>
              </a:rPr>
              <a:t>CONNECT-NM</a:t>
            </a:r>
            <a:r>
              <a:rPr lang="en-US" sz="2000" b="1" dirty="0">
                <a:sym typeface="Wingdings" panose="05000000000000000000" pitchFamily="2" charset="2"/>
              </a:rPr>
              <a:t> (online)</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Francesco Matteucci - </a:t>
            </a:r>
            <a:r>
              <a:rPr lang="en-US" sz="2000" b="1" dirty="0">
                <a:solidFill>
                  <a:srgbClr val="7030A0"/>
                </a:solidFill>
                <a:sym typeface="Wingdings" panose="05000000000000000000" pitchFamily="2" charset="2"/>
              </a:rPr>
              <a:t>EIC &amp; IAM4EU </a:t>
            </a:r>
            <a:r>
              <a:rPr lang="en-US" sz="2000" b="1" dirty="0">
                <a:sym typeface="Wingdings" panose="05000000000000000000" pitchFamily="2" charset="2"/>
              </a:rPr>
              <a:t>co-</a:t>
            </a:r>
            <a:r>
              <a:rPr lang="en-US" sz="2000" b="1" dirty="0" err="1">
                <a:sym typeface="Wingdings" panose="05000000000000000000" pitchFamily="2" charset="2"/>
              </a:rPr>
              <a:t>programme</a:t>
            </a:r>
            <a:r>
              <a:rPr lang="en-US" sz="2000" b="1" dirty="0">
                <a:sym typeface="Wingdings" panose="05000000000000000000" pitchFamily="2" charset="2"/>
              </a:rPr>
              <a:t> </a:t>
            </a:r>
          </a:p>
          <a:p>
            <a:pPr lvl="0">
              <a:lnSpc>
                <a:spcPct val="114000"/>
              </a:lnSpc>
            </a:pPr>
            <a:r>
              <a:rPr lang="fr-FR" b="1" dirty="0" smtClean="0">
                <a:solidFill>
                  <a:schemeClr val="tx1"/>
                </a:solidFill>
                <a:sym typeface="Wingdings" panose="05000000000000000000" pitchFamily="2" charset="2"/>
              </a:rPr>
              <a:t>All </a:t>
            </a:r>
            <a:r>
              <a:rPr lang="fr-FR" b="1" dirty="0" err="1" smtClean="0">
                <a:solidFill>
                  <a:schemeClr val="tx1"/>
                </a:solidFill>
                <a:sym typeface="Wingdings" panose="05000000000000000000" pitchFamily="2" charset="2"/>
              </a:rPr>
              <a:t>presentations</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recorded</a:t>
            </a:r>
            <a:r>
              <a:rPr lang="fr-FR" b="1" dirty="0">
                <a:solidFill>
                  <a:schemeClr val="tx1"/>
                </a:solidFill>
                <a:sym typeface="Wingdings" panose="05000000000000000000" pitchFamily="2" charset="2"/>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under</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cleaning</a:t>
            </a:r>
            <a:endParaRPr lang="fr-FR" b="1" dirty="0" smtClean="0">
              <a:solidFill>
                <a:schemeClr val="tx1"/>
              </a:solidFill>
              <a:sym typeface="Wingdings" panose="05000000000000000000" pitchFamily="2" charset="2"/>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10</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27134641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WG2 session</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MAP presentations</a:t>
            </a:r>
          </a:p>
          <a:p>
            <a:pPr marL="1143000" lvl="1" indent="-457200">
              <a:lnSpc>
                <a:spcPct val="114000"/>
              </a:lnSpc>
              <a:buFont typeface="+mj-lt"/>
              <a:buAutoNum type="arabicPeriod"/>
            </a:pPr>
            <a:r>
              <a:rPr lang="en-US" sz="2000" b="1" dirty="0">
                <a:sym typeface="Wingdings" panose="05000000000000000000" pitchFamily="2" charset="2"/>
              </a:rPr>
              <a:t>Dr. Fanny </a:t>
            </a:r>
            <a:r>
              <a:rPr lang="en-US" sz="2000" b="1" dirty="0" err="1">
                <a:sym typeface="Wingdings" panose="05000000000000000000" pitchFamily="2" charset="2"/>
              </a:rPr>
              <a:t>Balbaud</a:t>
            </a:r>
            <a:r>
              <a:rPr lang="en-US" sz="2000" b="1" dirty="0">
                <a:sym typeface="Wingdings" panose="05000000000000000000" pitchFamily="2" charset="2"/>
              </a:rPr>
              <a:t> – A-DREAM/DIAMS, CEA (online)</a:t>
            </a:r>
          </a:p>
          <a:p>
            <a:pPr marL="1143000" lvl="1" indent="-457200">
              <a:lnSpc>
                <a:spcPct val="114000"/>
              </a:lnSpc>
              <a:buFont typeface="+mj-lt"/>
              <a:buAutoNum type="arabicPeriod"/>
            </a:pPr>
            <a:r>
              <a:rPr lang="en-US" sz="2000" b="1" dirty="0" smtClean="0">
                <a:sym typeface="Wingdings" panose="05000000000000000000" pitchFamily="2" charset="2"/>
              </a:rPr>
              <a:t>Prof</a:t>
            </a:r>
            <a:r>
              <a:rPr lang="en-US" sz="2000" b="1" dirty="0">
                <a:sym typeface="Wingdings" panose="05000000000000000000" pitchFamily="2" charset="2"/>
              </a:rPr>
              <a:t>. Katerina Christofidou – </a:t>
            </a:r>
            <a:r>
              <a:rPr lang="en-US" sz="2000" b="1" dirty="0">
                <a:solidFill>
                  <a:srgbClr val="7030A0"/>
                </a:solidFill>
                <a:sym typeface="Wingdings" panose="05000000000000000000" pitchFamily="2" charset="2"/>
              </a:rPr>
              <a:t>Henry Royce Institute</a:t>
            </a:r>
            <a:r>
              <a:rPr lang="en-US" sz="2000" b="1" dirty="0">
                <a:sym typeface="Wingdings" panose="05000000000000000000" pitchFamily="2" charset="2"/>
              </a:rPr>
              <a:t> (recording) + Dr. Richard </a:t>
            </a:r>
            <a:r>
              <a:rPr lang="en-US" sz="2000" b="1" dirty="0" smtClean="0">
                <a:sym typeface="Wingdings" panose="05000000000000000000" pitchFamily="2" charset="2"/>
              </a:rPr>
              <a:t>Dawidek</a:t>
            </a:r>
            <a:endParaRPr lang="en-US" sz="2000" b="1" dirty="0">
              <a:sym typeface="Wingdings" panose="05000000000000000000" pitchFamily="2" charset="2"/>
            </a:endParaRP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Janne Pakarinen - VTT (online) </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Özlem Özcan Sandikcioglu - </a:t>
            </a:r>
            <a:r>
              <a:rPr lang="en-US" sz="2000" b="1" dirty="0">
                <a:solidFill>
                  <a:srgbClr val="7030A0"/>
                </a:solidFill>
                <a:sym typeface="Wingdings" panose="05000000000000000000" pitchFamily="2" charset="2"/>
              </a:rPr>
              <a:t>BAM</a:t>
            </a:r>
            <a:r>
              <a:rPr lang="en-US" sz="2000" b="1" dirty="0">
                <a:sym typeface="Wingdings" panose="05000000000000000000" pitchFamily="2" charset="2"/>
              </a:rPr>
              <a:t>  (online) </a:t>
            </a:r>
          </a:p>
          <a:p>
            <a:pPr marL="1143000" lvl="1" indent="-457200">
              <a:lnSpc>
                <a:spcPct val="114000"/>
              </a:lnSpc>
              <a:buFont typeface="+mj-lt"/>
              <a:buAutoNum type="arabicPeriod"/>
            </a:pPr>
            <a:r>
              <a:rPr lang="en-US" sz="2000" b="1" dirty="0" smtClean="0">
                <a:sym typeface="Wingdings" panose="05000000000000000000" pitchFamily="2" charset="2"/>
              </a:rPr>
              <a:t>Dr</a:t>
            </a:r>
            <a:r>
              <a:rPr lang="en-US" sz="2000" b="1" dirty="0">
                <a:sym typeface="Wingdings" panose="05000000000000000000" pitchFamily="2" charset="2"/>
              </a:rPr>
              <a:t>. </a:t>
            </a:r>
            <a:r>
              <a:rPr lang="en-US" sz="2000" b="1" dirty="0" err="1">
                <a:sym typeface="Wingdings" panose="05000000000000000000" pitchFamily="2" charset="2"/>
              </a:rPr>
              <a:t>Jaroslaw</a:t>
            </a:r>
            <a:r>
              <a:rPr lang="en-US" sz="2000" b="1" dirty="0">
                <a:sym typeface="Wingdings" panose="05000000000000000000" pitchFamily="2" charset="2"/>
              </a:rPr>
              <a:t> </a:t>
            </a:r>
            <a:r>
              <a:rPr lang="en-US" sz="2000" b="1" dirty="0" err="1">
                <a:sym typeface="Wingdings" panose="05000000000000000000" pitchFamily="2" charset="2"/>
              </a:rPr>
              <a:t>Jasinski</a:t>
            </a:r>
            <a:r>
              <a:rPr lang="en-US" sz="2000" b="1" dirty="0">
                <a:sym typeface="Wingdings" panose="05000000000000000000" pitchFamily="2" charset="2"/>
              </a:rPr>
              <a:t> – NOMATEN, NCBJ (in person)</a:t>
            </a: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rPr>
              <a:t>All </a:t>
            </a:r>
            <a:r>
              <a:rPr lang="fr-FR" b="1" dirty="0" err="1" smtClean="0">
                <a:solidFill>
                  <a:schemeClr val="tx1"/>
                </a:solidFill>
              </a:rPr>
              <a:t>presentations</a:t>
            </a:r>
            <a:r>
              <a:rPr lang="fr-FR" b="1" dirty="0" smtClean="0">
                <a:solidFill>
                  <a:schemeClr val="tx1"/>
                </a:solidFill>
              </a:rPr>
              <a:t> </a:t>
            </a:r>
            <a:r>
              <a:rPr lang="fr-FR" b="1" dirty="0" err="1" smtClean="0">
                <a:solidFill>
                  <a:schemeClr val="tx1"/>
                </a:solidFill>
              </a:rPr>
              <a:t>recorded</a:t>
            </a:r>
            <a:r>
              <a:rPr lang="fr-FR" b="1" dirty="0" smtClean="0">
                <a:solidFill>
                  <a:schemeClr val="tx1"/>
                </a:solidFill>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being</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rgbClr val="7030A0"/>
                </a:solidFill>
                <a:sym typeface="Wingdings" panose="05000000000000000000" pitchFamily="2" charset="2"/>
              </a:rPr>
              <a:t>MAPs</a:t>
            </a:r>
            <a:r>
              <a:rPr lang="fr-FR" b="1" dirty="0" smtClean="0">
                <a:solidFill>
                  <a:srgbClr val="7030A0"/>
                </a:solidFill>
                <a:sym typeface="Wingdings" panose="05000000000000000000" pitchFamily="2" charset="2"/>
              </a:rPr>
              <a:t> </a:t>
            </a:r>
            <a:r>
              <a:rPr lang="fr-FR" b="1" dirty="0" err="1" smtClean="0">
                <a:solidFill>
                  <a:srgbClr val="7030A0"/>
                </a:solidFill>
                <a:sym typeface="Wingdings" panose="05000000000000000000" pitchFamily="2" charset="2"/>
              </a:rPr>
              <a:t>accepting</a:t>
            </a:r>
            <a:r>
              <a:rPr lang="fr-FR" b="1" dirty="0" smtClean="0">
                <a:solidFill>
                  <a:srgbClr val="7030A0"/>
                </a:solidFill>
                <a:sym typeface="Wingdings" panose="05000000000000000000" pitchFamily="2" charset="2"/>
              </a:rPr>
              <a:t> </a:t>
            </a:r>
            <a:r>
              <a:rPr lang="fr-FR" b="1" dirty="0" err="1" smtClean="0">
                <a:solidFill>
                  <a:srgbClr val="7030A0"/>
                </a:solidFill>
                <a:sym typeface="Wingdings" panose="05000000000000000000" pitchFamily="2" charset="2"/>
              </a:rPr>
              <a:t>STSMs</a:t>
            </a:r>
            <a:endParaRPr lang="fr-FR" b="1" dirty="0">
              <a:solidFill>
                <a:srgbClr val="7030A0"/>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11</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224866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round table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lvl="0">
              <a:lnSpc>
                <a:spcPct val="114000"/>
              </a:lnSpc>
            </a:pPr>
            <a:r>
              <a:rPr lang="fr-FR" b="1" dirty="0" err="1" smtClean="0">
                <a:solidFill>
                  <a:schemeClr val="tx1"/>
                </a:solidFill>
                <a:sym typeface="Wingdings" panose="05000000000000000000" pitchFamily="2" charset="2"/>
              </a:rPr>
              <a:t>What</a:t>
            </a:r>
            <a:r>
              <a:rPr lang="fr-FR" b="1" dirty="0" smtClean="0">
                <a:solidFill>
                  <a:schemeClr val="tx1"/>
                </a:solidFill>
                <a:sym typeface="Wingdings" panose="05000000000000000000" pitchFamily="2" charset="2"/>
              </a:rPr>
              <a:t> actions for EU-MACE in GP 2?</a:t>
            </a:r>
            <a:endParaRPr lang="en-US"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Online </a:t>
            </a:r>
            <a:r>
              <a:rPr lang="en-US" b="1" dirty="0">
                <a:solidFill>
                  <a:schemeClr val="tx1"/>
                </a:solidFill>
                <a:sym typeface="Wingdings" panose="05000000000000000000" pitchFamily="2" charset="2"/>
              </a:rPr>
              <a:t>webinars combined with monthly </a:t>
            </a:r>
            <a:r>
              <a:rPr lang="en-US" b="1" dirty="0" smtClean="0">
                <a:solidFill>
                  <a:schemeClr val="tx1"/>
                </a:solidFill>
                <a:sym typeface="Wingdings" panose="05000000000000000000" pitchFamily="2" charset="2"/>
              </a:rPr>
              <a:t>update meeting (every other month)  see p. 28 for more details </a:t>
            </a:r>
          </a:p>
          <a:p>
            <a:pPr marL="34290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More technic-focused </a:t>
            </a:r>
            <a:r>
              <a:rPr lang="en-US" b="1" dirty="0">
                <a:solidFill>
                  <a:schemeClr val="tx1"/>
                </a:solidFill>
                <a:sym typeface="Wingdings" panose="05000000000000000000" pitchFamily="2" charset="2"/>
              </a:rPr>
              <a:t>online </a:t>
            </a:r>
            <a:r>
              <a:rPr lang="en-US" b="1" dirty="0" smtClean="0">
                <a:solidFill>
                  <a:schemeClr val="tx1"/>
                </a:solidFill>
                <a:sym typeface="Wingdings" panose="05000000000000000000" pitchFamily="2" charset="2"/>
              </a:rPr>
              <a:t>workshop</a:t>
            </a:r>
            <a:endParaRPr lang="en-US"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Improve - Industrial </a:t>
            </a:r>
            <a:r>
              <a:rPr lang="en-US" b="1" dirty="0">
                <a:solidFill>
                  <a:schemeClr val="tx1"/>
                </a:solidFill>
                <a:sym typeface="Wingdings" panose="05000000000000000000" pitchFamily="2" charset="2"/>
              </a:rPr>
              <a:t>involvement (will require the </a:t>
            </a:r>
            <a:r>
              <a:rPr lang="en-US" b="1" dirty="0" smtClean="0">
                <a:solidFill>
                  <a:schemeClr val="tx1"/>
                </a:solidFill>
                <a:sym typeface="Wingdings" panose="05000000000000000000" pitchFamily="2" charset="2"/>
              </a:rPr>
              <a:t>members’ contribution)  survey on </a:t>
            </a:r>
            <a:r>
              <a:rPr lang="en-US" b="1" dirty="0">
                <a:solidFill>
                  <a:schemeClr val="tx1"/>
                </a:solidFill>
                <a:sym typeface="Wingdings" panose="05000000000000000000" pitchFamily="2" charset="2"/>
              </a:rPr>
              <a:t>who has contacts with which industries?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Proposition </a:t>
            </a:r>
            <a:r>
              <a:rPr lang="en-US" b="1" dirty="0">
                <a:solidFill>
                  <a:schemeClr val="tx1"/>
                </a:solidFill>
                <a:sym typeface="Wingdings" panose="05000000000000000000" pitchFamily="2" charset="2"/>
              </a:rPr>
              <a:t>for training school co-organization (with CONNECT-NM, for example 2026) </a:t>
            </a:r>
            <a:endParaRPr lang="en-US"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Other </a:t>
            </a:r>
            <a:r>
              <a:rPr lang="en-US" b="1" dirty="0">
                <a:solidFill>
                  <a:schemeClr val="tx1"/>
                </a:solidFill>
                <a:sym typeface="Wingdings" panose="05000000000000000000" pitchFamily="2" charset="2"/>
              </a:rPr>
              <a:t>networking </a:t>
            </a:r>
            <a:r>
              <a:rPr lang="en-US" b="1" dirty="0" smtClean="0">
                <a:solidFill>
                  <a:schemeClr val="tx1"/>
                </a:solidFill>
                <a:sym typeface="Wingdings" panose="05000000000000000000" pitchFamily="2" charset="2"/>
              </a:rPr>
              <a:t>models, e.g., organization </a:t>
            </a:r>
            <a:r>
              <a:rPr lang="en-US" b="1" dirty="0">
                <a:solidFill>
                  <a:schemeClr val="tx1"/>
                </a:solidFill>
                <a:sym typeface="Wingdings" panose="05000000000000000000" pitchFamily="2" charset="2"/>
              </a:rPr>
              <a:t>of online workshop for students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Add Equipment </a:t>
            </a:r>
            <a:r>
              <a:rPr lang="en-US" b="1" dirty="0">
                <a:solidFill>
                  <a:schemeClr val="tx1"/>
                </a:solidFill>
                <a:sym typeface="Wingdings" panose="05000000000000000000" pitchFamily="2" charset="2"/>
              </a:rPr>
              <a:t>mapping </a:t>
            </a:r>
            <a:r>
              <a:rPr lang="en-US" b="1" dirty="0" smtClean="0">
                <a:solidFill>
                  <a:schemeClr val="tx1"/>
                </a:solidFill>
                <a:sym typeface="Wingdings" panose="05000000000000000000" pitchFamily="2" charset="2"/>
              </a:rPr>
              <a:t>to the MAP/Expert list</a:t>
            </a:r>
            <a:endParaRPr lang="en-US"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Future </a:t>
            </a:r>
            <a:r>
              <a:rPr lang="en-US" b="1" dirty="0" err="1" smtClean="0">
                <a:solidFill>
                  <a:schemeClr val="tx1"/>
                </a:solidFill>
                <a:sym typeface="Wingdings" panose="05000000000000000000" pitchFamily="2" charset="2"/>
              </a:rPr>
              <a:t>LabLive</a:t>
            </a:r>
            <a:r>
              <a:rPr lang="en-US" b="1" dirty="0" smtClean="0">
                <a:solidFill>
                  <a:schemeClr val="tx1"/>
                </a:solidFill>
                <a:sym typeface="Wingdings" panose="05000000000000000000" pitchFamily="2" charset="2"/>
              </a:rPr>
              <a:t> participation (member MAP/Lab/project promotion)  MC e-vote validated</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Promotional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video</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making</a:t>
            </a:r>
            <a:r>
              <a:rPr lang="fr-FR" b="1" dirty="0" smtClean="0">
                <a:solidFill>
                  <a:schemeClr val="tx1"/>
                </a:solidFill>
                <a:sym typeface="Wingdings" panose="05000000000000000000" pitchFamily="2" charset="2"/>
              </a:rPr>
              <a:t> </a:t>
            </a:r>
            <a:r>
              <a:rPr lang="en-US" b="1" dirty="0">
                <a:solidFill>
                  <a:schemeClr val="tx1"/>
                </a:solidFill>
                <a:sym typeface="Wingdings" panose="05000000000000000000" pitchFamily="2" charset="2"/>
              </a:rPr>
              <a:t>(member MAP/Lab/project promotion) </a:t>
            </a:r>
          </a:p>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Future projects</a:t>
            </a:r>
            <a:r>
              <a:rPr lang="fr-FR" b="1" dirty="0" smtClean="0">
                <a:solidFill>
                  <a:schemeClr val="tx1"/>
                </a:solidFill>
                <a:sym typeface="Wingdings" panose="05000000000000000000" pitchFamily="2" charset="2"/>
              </a:rPr>
              <a:t> (</a:t>
            </a:r>
            <a:r>
              <a:rPr lang="en-US" b="1" dirty="0" smtClean="0">
                <a:solidFill>
                  <a:schemeClr val="tx1"/>
                </a:solidFill>
                <a:sym typeface="Wingdings" panose="05000000000000000000" pitchFamily="2" charset="2"/>
              </a:rPr>
              <a:t>infrastructure, legacy labs, etc.) </a:t>
            </a:r>
            <a:r>
              <a:rPr lang="fr-FR" b="1" dirty="0" smtClean="0">
                <a:solidFill>
                  <a:schemeClr val="tx1"/>
                </a:solidFill>
                <a:sym typeface="Wingdings" panose="05000000000000000000" pitchFamily="2" charset="2"/>
              </a:rPr>
              <a:t>discussion</a:t>
            </a:r>
          </a:p>
          <a:p>
            <a:pPr marL="342900" indent="-342900">
              <a:lnSpc>
                <a:spcPct val="114000"/>
              </a:lnSpc>
              <a:buFont typeface="Arial" panose="020B0604020202020204" pitchFamily="34" charset="0"/>
              <a:buChar char="•"/>
            </a:pPr>
            <a:r>
              <a:rPr lang="en-US" b="1" dirty="0">
                <a:solidFill>
                  <a:srgbClr val="FF0000"/>
                </a:solidFill>
                <a:sym typeface="Wingdings" panose="05000000000000000000" pitchFamily="2" charset="2"/>
              </a:rPr>
              <a:t>How to spend more money quickly</a:t>
            </a:r>
            <a:r>
              <a:rPr lang="en-US" b="1" dirty="0" smtClean="0">
                <a:solidFill>
                  <a:srgbClr val="FF0000"/>
                </a:solidFill>
                <a:sym typeface="Wingdings" panose="05000000000000000000" pitchFamily="2" charset="2"/>
              </a:rPr>
              <a:t>?</a:t>
            </a:r>
            <a:endParaRPr lang="fr-FR" b="1" dirty="0" smtClean="0">
              <a:solidFill>
                <a:srgbClr val="FF0000"/>
              </a:solidFill>
              <a:sym typeface="Wingdings" panose="05000000000000000000" pitchFamily="2" charset="2"/>
            </a:endParaRP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12</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3371737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Since</a:t>
            </a:r>
            <a:r>
              <a:rPr lang="fr-FR" b="1" dirty="0" smtClean="0"/>
              <a:t> 1AAC</a:t>
            </a:r>
            <a:endParaRPr lang="en-US" b="1" dirty="0"/>
          </a:p>
        </p:txBody>
      </p:sp>
    </p:spTree>
    <p:extLst>
      <p:ext uri="{BB962C8B-B14F-4D97-AF65-F5344CB8AC3E}">
        <p14:creationId xmlns:p14="http://schemas.microsoft.com/office/powerpoint/2010/main" val="5059939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6" y="649956"/>
            <a:ext cx="10900954" cy="726137"/>
          </a:xfrm>
        </p:spPr>
        <p:txBody>
          <a:bodyPr/>
          <a:lstStyle/>
          <a:p>
            <a:r>
              <a:rPr lang="en-US" sz="2800" dirty="0" smtClean="0"/>
              <a:t>PR1 report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14</a:t>
            </a:fld>
            <a:endParaRPr lang="en-US" dirty="0"/>
          </a:p>
        </p:txBody>
      </p:sp>
      <p:sp>
        <p:nvSpPr>
          <p:cNvPr id="8" name="Espace réservé de la date 7"/>
          <p:cNvSpPr>
            <a:spLocks noGrp="1"/>
          </p:cNvSpPr>
          <p:nvPr>
            <p:ph type="dt" sz="half" idx="10"/>
          </p:nvPr>
        </p:nvSpPr>
        <p:spPr/>
        <p:txBody>
          <a:bodyPr/>
          <a:lstStyle/>
          <a:p>
            <a:fld id="{CC3E694C-D993-43FB-B648-F70E6F3E3494}" type="datetime1">
              <a:rPr lang="en-US" smtClean="0"/>
              <a:t>10/8/2024</a:t>
            </a:fld>
            <a:endParaRPr lang="en-US" dirty="0"/>
          </a:p>
        </p:txBody>
      </p:sp>
      <p:sp>
        <p:nvSpPr>
          <p:cNvPr id="9" name="ZoneTexte 8">
            <a:extLst>
              <a:ext uri="{FF2B5EF4-FFF2-40B4-BE49-F238E27FC236}">
                <a16:creationId xmlns:a16="http://schemas.microsoft.com/office/drawing/2014/main" id="{239DA75B-A103-204F-8679-A6E95AC03EB1}"/>
              </a:ext>
            </a:extLst>
          </p:cNvPr>
          <p:cNvSpPr txBox="1"/>
          <p:nvPr/>
        </p:nvSpPr>
        <p:spPr>
          <a:xfrm>
            <a:off x="337457" y="1366163"/>
            <a:ext cx="11517085" cy="3631763"/>
          </a:xfrm>
          <a:prstGeom prst="rect">
            <a:avLst/>
          </a:prstGeom>
          <a:noFill/>
        </p:spPr>
        <p:txBody>
          <a:bodyPr wrap="square" rtlCol="0">
            <a:spAutoFit/>
          </a:bodyPr>
          <a:lstStyle/>
          <a:p>
            <a:pPr marL="342900" indent="-342900">
              <a:lnSpc>
                <a:spcPct val="125000"/>
              </a:lnSpc>
              <a:buFont typeface="Arial" panose="020B0604020202020204" pitchFamily="34" charset="0"/>
              <a:buChar char="•"/>
            </a:pPr>
            <a:r>
              <a:rPr lang="en-US" sz="2400" b="1" dirty="0" smtClean="0"/>
              <a:t>PR1 report</a:t>
            </a:r>
            <a:endParaRPr lang="en-US" sz="2400" b="1" dirty="0"/>
          </a:p>
          <a:p>
            <a:pPr marL="800100" lvl="1" indent="-342900">
              <a:lnSpc>
                <a:spcPct val="125000"/>
              </a:lnSpc>
              <a:buFont typeface="Courier New" panose="02070309020205020404" pitchFamily="49" charset="0"/>
              <a:buChar char="o"/>
            </a:pPr>
            <a:r>
              <a:rPr lang="fr-FR" sz="2000" dirty="0" err="1" smtClean="0"/>
              <a:t>Only</a:t>
            </a:r>
            <a:r>
              <a:rPr lang="fr-FR" sz="2000" dirty="0" smtClean="0"/>
              <a:t> a few questions on COST Excellence (</a:t>
            </a:r>
            <a:r>
              <a:rPr lang="fr-FR" sz="2000" dirty="0" err="1" smtClean="0"/>
              <a:t>inclusiveness</a:t>
            </a:r>
            <a:r>
              <a:rPr lang="fr-FR" sz="2000" dirty="0" smtClean="0"/>
              <a:t>)</a:t>
            </a:r>
            <a:endParaRPr lang="en-US" sz="2000" dirty="0" smtClean="0"/>
          </a:p>
          <a:p>
            <a:pPr marL="1257300" lvl="2" indent="-342900">
              <a:lnSpc>
                <a:spcPct val="125000"/>
              </a:lnSpc>
              <a:buFont typeface="Courier New" panose="02070309020205020404" pitchFamily="49" charset="0"/>
              <a:buChar char="o"/>
            </a:pPr>
            <a:r>
              <a:rPr lang="fr-FR" sz="2000" dirty="0" smtClean="0"/>
              <a:t>Young </a:t>
            </a:r>
            <a:r>
              <a:rPr lang="fr-FR" sz="2000" dirty="0" err="1" smtClean="0"/>
              <a:t>researcher</a:t>
            </a:r>
            <a:r>
              <a:rPr lang="fr-FR" sz="2000" dirty="0" smtClean="0"/>
              <a:t> </a:t>
            </a:r>
            <a:r>
              <a:rPr lang="fr-FR" sz="2000" dirty="0" err="1" smtClean="0"/>
              <a:t>involvement</a:t>
            </a:r>
            <a:r>
              <a:rPr lang="fr-FR" sz="2000" dirty="0" smtClean="0"/>
              <a:t> (</a:t>
            </a:r>
            <a:r>
              <a:rPr lang="fr-FR" sz="2000" dirty="0" err="1" smtClean="0"/>
              <a:t>we</a:t>
            </a:r>
            <a:r>
              <a:rPr lang="fr-FR" sz="2000" dirty="0" smtClean="0"/>
              <a:t> are </a:t>
            </a:r>
            <a:r>
              <a:rPr lang="fr-FR" sz="2000" dirty="0" err="1" smtClean="0"/>
              <a:t>doing</a:t>
            </a:r>
            <a:r>
              <a:rPr lang="fr-FR" sz="2000" dirty="0" smtClean="0"/>
              <a:t> </a:t>
            </a:r>
            <a:r>
              <a:rPr lang="fr-FR" sz="2000" dirty="0" err="1" smtClean="0"/>
              <a:t>well</a:t>
            </a:r>
            <a:r>
              <a:rPr lang="fr-FR" sz="2000" dirty="0" smtClean="0"/>
              <a:t>, </a:t>
            </a:r>
            <a:r>
              <a:rPr lang="fr-FR" sz="2000" dirty="0" err="1" smtClean="0"/>
              <a:t>except</a:t>
            </a:r>
            <a:r>
              <a:rPr lang="fr-FR" sz="2000" dirty="0" smtClean="0"/>
              <a:t> for leadership </a:t>
            </a:r>
            <a:r>
              <a:rPr lang="fr-FR" sz="2000" dirty="0" err="1" smtClean="0"/>
              <a:t>roles</a:t>
            </a:r>
            <a:r>
              <a:rPr lang="fr-FR" sz="2000" dirty="0" smtClean="0"/>
              <a:t>)</a:t>
            </a:r>
            <a:endParaRPr lang="fr-FR" sz="2000" dirty="0" smtClean="0"/>
          </a:p>
          <a:p>
            <a:pPr marL="1257300" lvl="2" indent="-342900">
              <a:lnSpc>
                <a:spcPct val="125000"/>
              </a:lnSpc>
              <a:buFont typeface="Courier New" panose="02070309020205020404" pitchFamily="49" charset="0"/>
              <a:buChar char="o"/>
            </a:pPr>
            <a:r>
              <a:rPr lang="fr-FR" sz="2000" dirty="0" smtClean="0"/>
              <a:t>ICT </a:t>
            </a:r>
            <a:r>
              <a:rPr lang="fr-FR" sz="2000" dirty="0" err="1" smtClean="0"/>
              <a:t>member</a:t>
            </a:r>
            <a:r>
              <a:rPr lang="fr-FR" sz="2000" dirty="0" smtClean="0"/>
              <a:t> </a:t>
            </a:r>
            <a:r>
              <a:rPr lang="fr-FR" sz="2000" dirty="0" err="1" smtClean="0"/>
              <a:t>involvement</a:t>
            </a:r>
            <a:r>
              <a:rPr lang="fr-FR" sz="2000" dirty="0"/>
              <a:t> (</a:t>
            </a:r>
            <a:r>
              <a:rPr lang="fr-FR" sz="2000" dirty="0" err="1"/>
              <a:t>we</a:t>
            </a:r>
            <a:r>
              <a:rPr lang="fr-FR" sz="2000" dirty="0"/>
              <a:t> are </a:t>
            </a:r>
            <a:r>
              <a:rPr lang="fr-FR" sz="2000" dirty="0" err="1"/>
              <a:t>doing</a:t>
            </a:r>
            <a:r>
              <a:rPr lang="fr-FR" sz="2000" dirty="0"/>
              <a:t> </a:t>
            </a:r>
            <a:r>
              <a:rPr lang="fr-FR" sz="2000" dirty="0" err="1"/>
              <a:t>well</a:t>
            </a:r>
            <a:r>
              <a:rPr lang="fr-FR" sz="2000" dirty="0"/>
              <a:t>, </a:t>
            </a:r>
            <a:r>
              <a:rPr lang="fr-FR" sz="2000" dirty="0" err="1"/>
              <a:t>except</a:t>
            </a:r>
            <a:r>
              <a:rPr lang="fr-FR" sz="2000" dirty="0"/>
              <a:t> for leadership </a:t>
            </a:r>
            <a:r>
              <a:rPr lang="fr-FR" sz="2000" dirty="0" err="1"/>
              <a:t>roles</a:t>
            </a:r>
            <a:r>
              <a:rPr lang="fr-FR" sz="2000" dirty="0"/>
              <a:t>)</a:t>
            </a:r>
            <a:endParaRPr lang="fr-FR" sz="2000" dirty="0" smtClean="0"/>
          </a:p>
          <a:p>
            <a:pPr marL="1257300" lvl="2" indent="-342900">
              <a:lnSpc>
                <a:spcPct val="125000"/>
              </a:lnSpc>
              <a:buFont typeface="Courier New" panose="02070309020205020404" pitchFamily="49" charset="0"/>
              <a:buChar char="o"/>
            </a:pPr>
            <a:r>
              <a:rPr lang="fr-FR" sz="2000" dirty="0" err="1" smtClean="0"/>
              <a:t>Gender</a:t>
            </a:r>
            <a:r>
              <a:rPr lang="fr-FR" sz="2000" dirty="0" smtClean="0"/>
              <a:t> balance (</a:t>
            </a:r>
            <a:r>
              <a:rPr lang="fr-FR" sz="2000" dirty="0" err="1" smtClean="0"/>
              <a:t>we</a:t>
            </a:r>
            <a:r>
              <a:rPr lang="fr-FR" sz="2000" dirty="0" smtClean="0"/>
              <a:t> </a:t>
            </a:r>
            <a:r>
              <a:rPr lang="fr-FR" sz="2000" dirty="0"/>
              <a:t>are </a:t>
            </a:r>
            <a:r>
              <a:rPr lang="fr-FR" sz="2000" dirty="0" err="1"/>
              <a:t>doing</a:t>
            </a:r>
            <a:r>
              <a:rPr lang="fr-FR" sz="2000" dirty="0"/>
              <a:t> </a:t>
            </a:r>
            <a:r>
              <a:rPr lang="fr-FR" sz="2000" dirty="0" err="1"/>
              <a:t>well</a:t>
            </a:r>
            <a:r>
              <a:rPr lang="fr-FR" sz="2000" dirty="0"/>
              <a:t>, </a:t>
            </a:r>
            <a:r>
              <a:rPr lang="fr-FR" sz="2000" dirty="0" err="1"/>
              <a:t>except</a:t>
            </a:r>
            <a:r>
              <a:rPr lang="fr-FR" sz="2000" dirty="0"/>
              <a:t> for leadership </a:t>
            </a:r>
            <a:r>
              <a:rPr lang="fr-FR" sz="2000" dirty="0" err="1"/>
              <a:t>roles</a:t>
            </a:r>
            <a:r>
              <a:rPr lang="fr-FR" sz="2000" dirty="0" smtClean="0"/>
              <a:t>)</a:t>
            </a:r>
          </a:p>
          <a:p>
            <a:pPr marL="1257300" lvl="2" indent="-342900">
              <a:lnSpc>
                <a:spcPct val="125000"/>
              </a:lnSpc>
              <a:buFont typeface="Courier New" panose="02070309020205020404" pitchFamily="49" charset="0"/>
              <a:buChar char="o"/>
            </a:pPr>
            <a:r>
              <a:rPr lang="fr-FR" sz="2000" dirty="0" err="1" smtClean="0"/>
              <a:t>What</a:t>
            </a:r>
            <a:r>
              <a:rPr lang="fr-FR" sz="2000" dirty="0" smtClean="0"/>
              <a:t> </a:t>
            </a:r>
            <a:r>
              <a:rPr lang="fr-FR" sz="2000" dirty="0" err="1" smtClean="0"/>
              <a:t>we</a:t>
            </a:r>
            <a:r>
              <a:rPr lang="fr-FR" sz="2000" dirty="0" smtClean="0"/>
              <a:t> </a:t>
            </a:r>
            <a:r>
              <a:rPr lang="fr-FR" sz="2000" dirty="0" err="1" smtClean="0"/>
              <a:t>will</a:t>
            </a:r>
            <a:r>
              <a:rPr lang="fr-FR" sz="2000" dirty="0" smtClean="0"/>
              <a:t> do to </a:t>
            </a:r>
            <a:r>
              <a:rPr lang="fr-FR" sz="2000" dirty="0" err="1" smtClean="0"/>
              <a:t>improve</a:t>
            </a:r>
            <a:endParaRPr lang="en-US" sz="2000" dirty="0"/>
          </a:p>
          <a:p>
            <a:pPr marL="800100" lvl="1" indent="-342900">
              <a:lnSpc>
                <a:spcPct val="125000"/>
              </a:lnSpc>
              <a:buFont typeface="Courier New" panose="02070309020205020404" pitchFamily="49" charset="0"/>
              <a:buChar char="o"/>
            </a:pPr>
            <a:r>
              <a:rPr lang="fr-FR" sz="2000" dirty="0" smtClean="0">
                <a:solidFill>
                  <a:srgbClr val="FF0000"/>
                </a:solidFill>
              </a:rPr>
              <a:t>To </a:t>
            </a:r>
            <a:r>
              <a:rPr lang="fr-FR" sz="2000" dirty="0" err="1" smtClean="0">
                <a:solidFill>
                  <a:srgbClr val="FF0000"/>
                </a:solidFill>
              </a:rPr>
              <a:t>address</a:t>
            </a:r>
            <a:r>
              <a:rPr lang="fr-FR" sz="2000" dirty="0" smtClean="0">
                <a:solidFill>
                  <a:srgbClr val="FF0000"/>
                </a:solidFill>
              </a:rPr>
              <a:t>: How to </a:t>
            </a:r>
            <a:r>
              <a:rPr lang="fr-FR" sz="2000" dirty="0" err="1" smtClean="0">
                <a:solidFill>
                  <a:srgbClr val="FF0000"/>
                </a:solidFill>
              </a:rPr>
              <a:t>increase</a:t>
            </a:r>
            <a:r>
              <a:rPr lang="fr-FR" sz="2000" dirty="0" smtClean="0">
                <a:solidFill>
                  <a:srgbClr val="FF0000"/>
                </a:solidFill>
              </a:rPr>
              <a:t> ICT, </a:t>
            </a:r>
            <a:r>
              <a:rPr lang="fr-FR" sz="2000" dirty="0" err="1" smtClean="0">
                <a:solidFill>
                  <a:srgbClr val="FF0000"/>
                </a:solidFill>
              </a:rPr>
              <a:t>young</a:t>
            </a:r>
            <a:r>
              <a:rPr lang="fr-FR" sz="2000" dirty="0" smtClean="0">
                <a:solidFill>
                  <a:srgbClr val="FF0000"/>
                </a:solidFill>
              </a:rPr>
              <a:t>, </a:t>
            </a:r>
            <a:r>
              <a:rPr lang="fr-FR" sz="2000" dirty="0" err="1" smtClean="0">
                <a:solidFill>
                  <a:srgbClr val="FF0000"/>
                </a:solidFill>
              </a:rPr>
              <a:t>female</a:t>
            </a:r>
            <a:r>
              <a:rPr lang="fr-FR" sz="2000" dirty="0" smtClean="0">
                <a:solidFill>
                  <a:srgbClr val="FF0000"/>
                </a:solidFill>
              </a:rPr>
              <a:t> </a:t>
            </a:r>
            <a:r>
              <a:rPr lang="fr-FR" sz="2000" dirty="0" err="1" smtClean="0">
                <a:solidFill>
                  <a:srgbClr val="FF0000"/>
                </a:solidFill>
              </a:rPr>
              <a:t>members</a:t>
            </a:r>
            <a:r>
              <a:rPr lang="fr-FR" sz="2000" dirty="0" smtClean="0">
                <a:solidFill>
                  <a:srgbClr val="FF0000"/>
                </a:solidFill>
              </a:rPr>
              <a:t> </a:t>
            </a:r>
            <a:r>
              <a:rPr lang="fr-FR" sz="2000" dirty="0" err="1" smtClean="0">
                <a:solidFill>
                  <a:srgbClr val="FF0000"/>
                </a:solidFill>
              </a:rPr>
              <a:t>involvement</a:t>
            </a:r>
            <a:r>
              <a:rPr lang="fr-FR" sz="2000" dirty="0" smtClean="0">
                <a:solidFill>
                  <a:srgbClr val="FF0000"/>
                </a:solidFill>
              </a:rPr>
              <a:t> in the leadership </a:t>
            </a:r>
            <a:r>
              <a:rPr lang="fr-FR" sz="2000" dirty="0" err="1" smtClean="0">
                <a:solidFill>
                  <a:srgbClr val="FF0000"/>
                </a:solidFill>
              </a:rPr>
              <a:t>roles</a:t>
            </a:r>
            <a:r>
              <a:rPr lang="fr-FR" sz="2000" dirty="0" smtClean="0">
                <a:solidFill>
                  <a:srgbClr val="FF0000"/>
                </a:solidFill>
              </a:rPr>
              <a:t>. (</a:t>
            </a:r>
            <a:r>
              <a:rPr lang="fr-FR" sz="2000" dirty="0" err="1" smtClean="0">
                <a:solidFill>
                  <a:srgbClr val="FF0000"/>
                </a:solidFill>
              </a:rPr>
              <a:t>will</a:t>
            </a:r>
            <a:r>
              <a:rPr lang="fr-FR" sz="2000" dirty="0" smtClean="0">
                <a:solidFill>
                  <a:srgbClr val="FF0000"/>
                </a:solidFill>
              </a:rPr>
              <a:t> </a:t>
            </a:r>
            <a:r>
              <a:rPr lang="fr-FR" sz="2000" dirty="0" err="1" smtClean="0">
                <a:solidFill>
                  <a:srgbClr val="FF0000"/>
                </a:solidFill>
              </a:rPr>
              <a:t>share</a:t>
            </a:r>
            <a:r>
              <a:rPr lang="fr-FR" sz="2000" dirty="0" smtClean="0">
                <a:solidFill>
                  <a:srgbClr val="FF0000"/>
                </a:solidFill>
              </a:rPr>
              <a:t> the </a:t>
            </a:r>
            <a:r>
              <a:rPr lang="fr-FR" sz="2000" dirty="0" err="1" smtClean="0">
                <a:solidFill>
                  <a:srgbClr val="FF0000"/>
                </a:solidFill>
              </a:rPr>
              <a:t>AC’s</a:t>
            </a:r>
            <a:r>
              <a:rPr lang="fr-FR" sz="2000" dirty="0" smtClean="0">
                <a:solidFill>
                  <a:srgbClr val="FF0000"/>
                </a:solidFill>
              </a:rPr>
              <a:t> </a:t>
            </a:r>
            <a:r>
              <a:rPr lang="fr-FR" sz="2000" dirty="0" err="1" smtClean="0">
                <a:solidFill>
                  <a:srgbClr val="FF0000"/>
                </a:solidFill>
              </a:rPr>
              <a:t>answers</a:t>
            </a:r>
            <a:r>
              <a:rPr lang="fr-FR" sz="2000" dirty="0" smtClean="0">
                <a:solidFill>
                  <a:srgbClr val="FF0000"/>
                </a:solidFill>
              </a:rPr>
              <a:t> </a:t>
            </a:r>
            <a:r>
              <a:rPr lang="fr-FR" sz="2000" dirty="0" err="1" smtClean="0">
                <a:solidFill>
                  <a:srgbClr val="FF0000"/>
                </a:solidFill>
              </a:rPr>
              <a:t>with</a:t>
            </a:r>
            <a:r>
              <a:rPr lang="fr-FR" sz="2000" dirty="0" smtClean="0">
                <a:solidFill>
                  <a:srgbClr val="FF0000"/>
                </a:solidFill>
              </a:rPr>
              <a:t> MC/CG </a:t>
            </a:r>
            <a:r>
              <a:rPr lang="fr-FR" sz="2000" dirty="0" err="1" smtClean="0">
                <a:solidFill>
                  <a:srgbClr val="FF0000"/>
                </a:solidFill>
              </a:rPr>
              <a:t>members</a:t>
            </a:r>
            <a:r>
              <a:rPr lang="fr-FR" sz="2000" dirty="0" smtClean="0">
                <a:solidFill>
                  <a:srgbClr val="FF0000"/>
                </a:solidFill>
              </a:rPr>
              <a:t>)</a:t>
            </a:r>
            <a:r>
              <a:rPr lang="fr-FR" sz="2000" dirty="0" smtClean="0">
                <a:solidFill>
                  <a:srgbClr val="FF0000"/>
                </a:solidFill>
              </a:rPr>
              <a:t> </a:t>
            </a:r>
            <a:endParaRPr lang="fr-FR" sz="2000" dirty="0">
              <a:solidFill>
                <a:srgbClr val="FF0000"/>
              </a:solidFill>
            </a:endParaRPr>
          </a:p>
          <a:p>
            <a:pPr marL="800100" lvl="1" indent="-342900">
              <a:lnSpc>
                <a:spcPct val="125000"/>
              </a:lnSpc>
              <a:buFont typeface="Courier New" panose="02070309020205020404" pitchFamily="49" charset="0"/>
              <a:buChar char="o"/>
            </a:pPr>
            <a:endParaRPr lang="fr-FR" sz="2000" b="1" dirty="0" smtClean="0"/>
          </a:p>
        </p:txBody>
      </p:sp>
    </p:spTree>
    <p:extLst>
      <p:ext uri="{BB962C8B-B14F-4D97-AF65-F5344CB8AC3E}">
        <p14:creationId xmlns:p14="http://schemas.microsoft.com/office/powerpoint/2010/main" val="2911299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sz="2800" dirty="0" err="1" smtClean="0"/>
              <a:t>Recent</a:t>
            </a:r>
            <a:r>
              <a:rPr lang="fr-FR" sz="2800" dirty="0" smtClean="0"/>
              <a:t> Actions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15</a:t>
            </a:fld>
            <a:endParaRPr lang="en-US" dirty="0"/>
          </a:p>
        </p:txBody>
      </p:sp>
      <p:sp>
        <p:nvSpPr>
          <p:cNvPr id="8" name="Espace réservé de la date 7"/>
          <p:cNvSpPr>
            <a:spLocks noGrp="1"/>
          </p:cNvSpPr>
          <p:nvPr>
            <p:ph type="dt" sz="half" idx="10"/>
          </p:nvPr>
        </p:nvSpPr>
        <p:spPr/>
        <p:txBody>
          <a:bodyPr/>
          <a:lstStyle/>
          <a:p>
            <a:fld id="{6D7AD588-6C03-40A6-A0C4-3A1715572601}" type="datetime1">
              <a:rPr lang="en-US" smtClean="0"/>
              <a:t>10/8/2024</a:t>
            </a:fld>
            <a:endParaRPr lang="en-US" dirty="0"/>
          </a:p>
        </p:txBody>
      </p:sp>
      <p:sp>
        <p:nvSpPr>
          <p:cNvPr id="4" name="ZoneTexte 3"/>
          <p:cNvSpPr txBox="1"/>
          <p:nvPr/>
        </p:nvSpPr>
        <p:spPr>
          <a:xfrm>
            <a:off x="1311518" y="1385723"/>
            <a:ext cx="10724658" cy="4247317"/>
          </a:xfrm>
          <a:prstGeom prst="rect">
            <a:avLst/>
          </a:prstGeom>
          <a:noFill/>
        </p:spPr>
        <p:txBody>
          <a:bodyPr wrap="square" rtlCol="0">
            <a:spAutoFit/>
          </a:bodyPr>
          <a:lstStyle/>
          <a:p>
            <a:r>
              <a:rPr lang="fr-FR" sz="2000" dirty="0" smtClean="0"/>
              <a:t>Suggestions by COST Action </a:t>
            </a:r>
            <a:r>
              <a:rPr lang="fr-FR" sz="2000" dirty="0" err="1" smtClean="0"/>
              <a:t>officers</a:t>
            </a:r>
            <a:r>
              <a:rPr lang="fr-FR" sz="2000" dirty="0" smtClean="0"/>
              <a:t> </a:t>
            </a:r>
            <a:r>
              <a:rPr lang="fr-FR" sz="2000" dirty="0" err="1" smtClean="0"/>
              <a:t>responding</a:t>
            </a:r>
            <a:r>
              <a:rPr lang="fr-FR" sz="2000" dirty="0" smtClean="0"/>
              <a:t> to </a:t>
            </a:r>
            <a:r>
              <a:rPr lang="fr-FR" sz="2000" dirty="0" err="1" smtClean="0"/>
              <a:t>our</a:t>
            </a:r>
            <a:r>
              <a:rPr lang="fr-FR" sz="2000" dirty="0" smtClean="0"/>
              <a:t> </a:t>
            </a:r>
            <a:r>
              <a:rPr lang="fr-FR" sz="2000" dirty="0" err="1" smtClean="0"/>
              <a:t>under-spending</a:t>
            </a:r>
            <a:r>
              <a:rPr lang="fr-FR" sz="2000" dirty="0" smtClean="0"/>
              <a:t>*</a:t>
            </a:r>
            <a:endParaRPr lang="fr-FR" sz="2000" dirty="0" smtClean="0"/>
          </a:p>
          <a:p>
            <a:pPr marL="342900" indent="-342900">
              <a:buFont typeface="Arial" panose="020B0604020202020204" pitchFamily="34" charset="0"/>
              <a:buChar char="•"/>
            </a:pPr>
            <a:r>
              <a:rPr lang="fr-FR" sz="2000" dirty="0" err="1" smtClean="0"/>
              <a:t>Dissemination</a:t>
            </a:r>
            <a:r>
              <a:rPr lang="fr-FR" sz="2000" dirty="0" smtClean="0"/>
              <a:t> </a:t>
            </a:r>
            <a:r>
              <a:rPr lang="fr-FR" sz="2000" dirty="0" err="1" smtClean="0"/>
              <a:t>conference</a:t>
            </a:r>
            <a:r>
              <a:rPr lang="fr-FR" sz="2000" dirty="0" smtClean="0"/>
              <a:t> </a:t>
            </a:r>
            <a:r>
              <a:rPr lang="fr-FR" sz="2000" dirty="0" err="1" smtClean="0"/>
              <a:t>grants</a:t>
            </a:r>
            <a:endParaRPr lang="fr-FR" sz="2000" dirty="0" smtClean="0"/>
          </a:p>
          <a:p>
            <a:pPr marL="800100" lvl="1" indent="-342900">
              <a:buFont typeface="Arial" panose="020B0604020202020204" pitchFamily="34" charset="0"/>
              <a:buChar char="•"/>
            </a:pPr>
            <a:r>
              <a:rPr lang="fr-FR" sz="2000" dirty="0" smtClean="0"/>
              <a:t>CONNECT-NM </a:t>
            </a:r>
            <a:r>
              <a:rPr lang="fr-FR" sz="2000" dirty="0" err="1" smtClean="0"/>
              <a:t>kickoff</a:t>
            </a:r>
            <a:r>
              <a:rPr lang="fr-FR" sz="2000" dirty="0" smtClean="0"/>
              <a:t> meeting by S. Nakamae (</a:t>
            </a:r>
            <a:r>
              <a:rPr lang="fr-FR" sz="2000" dirty="0" err="1" smtClean="0"/>
              <a:t>October</a:t>
            </a:r>
            <a:r>
              <a:rPr lang="fr-FR" sz="2000" dirty="0" smtClean="0"/>
              <a:t> 2-4)</a:t>
            </a:r>
          </a:p>
          <a:p>
            <a:pPr marL="800100" lvl="1" indent="-342900">
              <a:buFont typeface="Arial" panose="020B0604020202020204" pitchFamily="34" charset="0"/>
              <a:buChar char="•"/>
            </a:pPr>
            <a:r>
              <a:rPr lang="fr-FR" sz="2000" dirty="0" err="1" smtClean="0"/>
              <a:t>Hydrogen</a:t>
            </a:r>
            <a:r>
              <a:rPr lang="fr-FR" sz="2000" dirty="0" smtClean="0"/>
              <a:t> </a:t>
            </a:r>
            <a:r>
              <a:rPr lang="fr-FR" sz="2000" dirty="0" err="1" smtClean="0"/>
              <a:t>conference</a:t>
            </a:r>
            <a:r>
              <a:rPr lang="fr-FR" sz="2000" dirty="0" smtClean="0"/>
              <a:t> in </a:t>
            </a:r>
            <a:r>
              <a:rPr lang="fr-FR" sz="2000" dirty="0" err="1" smtClean="0"/>
              <a:t>Australia</a:t>
            </a:r>
            <a:r>
              <a:rPr lang="fr-FR" sz="2000" dirty="0" smtClean="0"/>
              <a:t> by A. </a:t>
            </a:r>
            <a:r>
              <a:rPr lang="fr-FR" sz="2000" dirty="0" err="1" smtClean="0"/>
              <a:t>Laikhtman</a:t>
            </a:r>
            <a:r>
              <a:rPr lang="fr-FR" sz="2000" dirty="0" smtClean="0"/>
              <a:t> (</a:t>
            </a:r>
            <a:r>
              <a:rPr lang="fr-FR" sz="2000" dirty="0" err="1" smtClean="0"/>
              <a:t>September</a:t>
            </a:r>
            <a:r>
              <a:rPr lang="fr-FR" sz="2000" dirty="0" smtClean="0"/>
              <a:t> 4-6)</a:t>
            </a:r>
          </a:p>
          <a:p>
            <a:pPr marL="800100" lvl="1" indent="-342900">
              <a:buFont typeface="Arial" panose="020B0604020202020204" pitchFamily="34" charset="0"/>
              <a:buChar char="•"/>
            </a:pPr>
            <a:r>
              <a:rPr lang="fr-FR" sz="2000" dirty="0" smtClean="0"/>
              <a:t>EU </a:t>
            </a:r>
            <a:r>
              <a:rPr lang="fr-FR" sz="2000" dirty="0" err="1" smtClean="0"/>
              <a:t>Big</a:t>
            </a:r>
            <a:r>
              <a:rPr lang="fr-FR" sz="2000" dirty="0" smtClean="0"/>
              <a:t>-Data Forum (</a:t>
            </a:r>
            <a:r>
              <a:rPr lang="fr-FR" sz="2000" dirty="0" err="1" smtClean="0"/>
              <a:t>October</a:t>
            </a:r>
            <a:r>
              <a:rPr lang="fr-FR" sz="2000" dirty="0" smtClean="0"/>
              <a:t> 2-4)</a:t>
            </a:r>
          </a:p>
          <a:p>
            <a:pPr marL="1257300" lvl="2" indent="-342900">
              <a:buFont typeface="Arial" panose="020B0604020202020204" pitchFamily="34" charset="0"/>
              <a:buChar char="•"/>
            </a:pPr>
            <a:r>
              <a:rPr lang="fr-FR" dirty="0" smtClean="0"/>
              <a:t>K. Malek</a:t>
            </a:r>
          </a:p>
          <a:p>
            <a:pPr marL="1257300" lvl="2" indent="-342900">
              <a:buFont typeface="Arial" panose="020B0604020202020204" pitchFamily="34" charset="0"/>
              <a:buChar char="•"/>
            </a:pPr>
            <a:r>
              <a:rPr lang="fr-FR" dirty="0" smtClean="0"/>
              <a:t>M. Popp</a:t>
            </a:r>
          </a:p>
          <a:p>
            <a:pPr marL="1257300" lvl="2" indent="-342900">
              <a:buFont typeface="Arial" panose="020B0604020202020204" pitchFamily="34" charset="0"/>
              <a:buChar char="•"/>
            </a:pPr>
            <a:r>
              <a:rPr lang="fr-FR" dirty="0" smtClean="0"/>
              <a:t>C. Kreisbeck</a:t>
            </a:r>
            <a:endParaRPr lang="fr-FR" dirty="0"/>
          </a:p>
          <a:p>
            <a:pPr marL="342900" indent="-342900">
              <a:buFont typeface="Arial" panose="020B0604020202020204" pitchFamily="34" charset="0"/>
              <a:buChar char="•"/>
            </a:pPr>
            <a:r>
              <a:rPr lang="fr-FR" sz="2000" dirty="0" smtClean="0"/>
              <a:t>STSM </a:t>
            </a:r>
            <a:r>
              <a:rPr lang="fr-FR" sz="2000" dirty="0" err="1" smtClean="0"/>
              <a:t>grants</a:t>
            </a:r>
            <a:r>
              <a:rPr lang="fr-FR" sz="2000" dirty="0" smtClean="0"/>
              <a:t> (emails sent </a:t>
            </a:r>
            <a:r>
              <a:rPr lang="fr-FR" sz="2000" dirty="0" err="1" smtClean="0"/>
              <a:t>earlier</a:t>
            </a:r>
            <a:r>
              <a:rPr lang="fr-FR" sz="2000" dirty="0" smtClean="0"/>
              <a:t> </a:t>
            </a:r>
            <a:r>
              <a:rPr lang="fr-FR" sz="2000" dirty="0" err="1" smtClean="0"/>
              <a:t>this</a:t>
            </a:r>
            <a:r>
              <a:rPr lang="fr-FR" sz="2000" dirty="0" smtClean="0"/>
              <a:t> </a:t>
            </a:r>
            <a:r>
              <a:rPr lang="fr-FR" sz="2000" dirty="0" err="1" smtClean="0"/>
              <a:t>month</a:t>
            </a:r>
            <a:r>
              <a:rPr lang="fr-FR" sz="2000" dirty="0" smtClean="0"/>
              <a:t>)</a:t>
            </a:r>
            <a:endParaRPr lang="fr-FR" sz="2000" dirty="0"/>
          </a:p>
          <a:p>
            <a:pPr marL="800100" lvl="1" indent="-342900">
              <a:buFont typeface="Arial" panose="020B0604020202020204" pitchFamily="34" charset="0"/>
              <a:buChar char="•"/>
            </a:pPr>
            <a:r>
              <a:rPr lang="fr-FR" sz="2000" dirty="0" err="1" smtClean="0"/>
              <a:t>Visiting</a:t>
            </a:r>
            <a:r>
              <a:rPr lang="fr-FR" sz="2000" dirty="0" smtClean="0"/>
              <a:t> BAM</a:t>
            </a:r>
          </a:p>
          <a:p>
            <a:pPr marL="1257300" lvl="2" indent="-342900">
              <a:buFont typeface="Arial" panose="020B0604020202020204" pitchFamily="34" charset="0"/>
              <a:buChar char="•"/>
            </a:pPr>
            <a:r>
              <a:rPr lang="fr-FR" dirty="0" smtClean="0"/>
              <a:t>G. </a:t>
            </a:r>
            <a:r>
              <a:rPr lang="fr-FR" dirty="0" err="1" smtClean="0"/>
              <a:t>Cempura</a:t>
            </a:r>
            <a:r>
              <a:rPr lang="fr-FR" dirty="0" smtClean="0"/>
              <a:t> (happening </a:t>
            </a:r>
            <a:r>
              <a:rPr lang="fr-FR" dirty="0" err="1" smtClean="0"/>
              <a:t>now</a:t>
            </a:r>
            <a:r>
              <a:rPr lang="fr-FR" dirty="0" smtClean="0"/>
              <a:t>)</a:t>
            </a:r>
          </a:p>
          <a:p>
            <a:pPr marL="1257300" lvl="2" indent="-342900">
              <a:buFont typeface="Arial" panose="020B0604020202020204" pitchFamily="34" charset="0"/>
              <a:buChar char="•"/>
            </a:pPr>
            <a:r>
              <a:rPr lang="fr-FR" dirty="0" smtClean="0"/>
              <a:t>B. Postolnyi (</a:t>
            </a:r>
            <a:r>
              <a:rPr lang="fr-FR" dirty="0" err="1" smtClean="0"/>
              <a:t>Next</a:t>
            </a:r>
            <a:r>
              <a:rPr lang="fr-FR" dirty="0" smtClean="0"/>
              <a:t> </a:t>
            </a:r>
            <a:r>
              <a:rPr lang="fr-FR" dirty="0" err="1" smtClean="0"/>
              <a:t>week</a:t>
            </a:r>
            <a:r>
              <a:rPr lang="fr-FR" dirty="0" smtClean="0"/>
              <a:t>)</a:t>
            </a:r>
          </a:p>
          <a:p>
            <a:pPr marL="342900" indent="-342900">
              <a:buFont typeface="Arial" panose="020B0604020202020204" pitchFamily="34" charset="0"/>
              <a:buChar char="•"/>
            </a:pPr>
            <a:r>
              <a:rPr lang="fr-FR" sz="2000" dirty="0" smtClean="0"/>
              <a:t>Roll-up banner made</a:t>
            </a:r>
          </a:p>
          <a:p>
            <a:pPr marL="342900" indent="-342900">
              <a:buFont typeface="Arial" panose="020B0604020202020204" pitchFamily="34" charset="0"/>
              <a:buChar char="•"/>
            </a:pPr>
            <a:r>
              <a:rPr lang="fr-FR" sz="2000" dirty="0" err="1" smtClean="0"/>
              <a:t>Possibility</a:t>
            </a:r>
            <a:r>
              <a:rPr lang="fr-FR" sz="2000" dirty="0" smtClean="0"/>
              <a:t> to </a:t>
            </a:r>
            <a:r>
              <a:rPr lang="fr-FR" sz="2000" dirty="0" err="1" smtClean="0"/>
              <a:t>pay</a:t>
            </a:r>
            <a:r>
              <a:rPr lang="fr-FR" sz="2000" dirty="0" smtClean="0"/>
              <a:t> in </a:t>
            </a:r>
            <a:r>
              <a:rPr lang="fr-FR" sz="2000" dirty="0" err="1" smtClean="0"/>
              <a:t>advance</a:t>
            </a:r>
            <a:r>
              <a:rPr lang="fr-FR" sz="2000" dirty="0" smtClean="0"/>
              <a:t> Future </a:t>
            </a:r>
            <a:r>
              <a:rPr lang="fr-FR" sz="2000" dirty="0" err="1" smtClean="0"/>
              <a:t>Lab</a:t>
            </a:r>
            <a:r>
              <a:rPr lang="fr-FR" sz="2000" dirty="0" smtClean="0"/>
              <a:t> Live 2025 </a:t>
            </a:r>
            <a:r>
              <a:rPr lang="fr-FR" sz="2000" dirty="0" smtClean="0">
                <a:sym typeface="Wingdings" panose="05000000000000000000" pitchFamily="2" charset="2"/>
              </a:rPr>
              <a:t> CA </a:t>
            </a:r>
            <a:r>
              <a:rPr lang="fr-FR" sz="2000" dirty="0" err="1" smtClean="0">
                <a:sym typeface="Wingdings" panose="05000000000000000000" pitchFamily="2" charset="2"/>
              </a:rPr>
              <a:t>officer’s</a:t>
            </a:r>
            <a:r>
              <a:rPr lang="fr-FR" sz="2000" dirty="0" smtClean="0">
                <a:sym typeface="Wingdings" panose="05000000000000000000" pitchFamily="2" charset="2"/>
              </a:rPr>
              <a:t> </a:t>
            </a:r>
            <a:r>
              <a:rPr lang="fr-FR" sz="2000" dirty="0" err="1" smtClean="0">
                <a:sym typeface="Wingdings" panose="05000000000000000000" pitchFamily="2" charset="2"/>
              </a:rPr>
              <a:t>reply</a:t>
            </a:r>
            <a:r>
              <a:rPr lang="fr-FR" sz="2000" dirty="0" smtClean="0">
                <a:sym typeface="Wingdings" panose="05000000000000000000" pitchFamily="2" charset="2"/>
              </a:rPr>
              <a:t> </a:t>
            </a:r>
            <a:r>
              <a:rPr lang="fr-FR" sz="2000" dirty="0" err="1" smtClean="0">
                <a:sym typeface="Wingdings" panose="05000000000000000000" pitchFamily="2" charset="2"/>
              </a:rPr>
              <a:t>received</a:t>
            </a:r>
            <a:r>
              <a:rPr lang="fr-FR" sz="2000" dirty="0" smtClean="0">
                <a:sym typeface="Wingdings" panose="05000000000000000000" pitchFamily="2" charset="2"/>
              </a:rPr>
              <a:t>: NO!</a:t>
            </a:r>
            <a:endParaRPr lang="fr-FR" sz="2000" dirty="0" smtClean="0"/>
          </a:p>
        </p:txBody>
      </p:sp>
      <p:sp>
        <p:nvSpPr>
          <p:cNvPr id="2" name="ZoneTexte 1"/>
          <p:cNvSpPr txBox="1"/>
          <p:nvPr/>
        </p:nvSpPr>
        <p:spPr>
          <a:xfrm>
            <a:off x="66271" y="5719726"/>
            <a:ext cx="6025239" cy="646331"/>
          </a:xfrm>
          <a:prstGeom prst="rect">
            <a:avLst/>
          </a:prstGeom>
          <a:noFill/>
        </p:spPr>
        <p:txBody>
          <a:bodyPr wrap="none" rtlCol="0">
            <a:spAutoFit/>
          </a:bodyPr>
          <a:lstStyle/>
          <a:p>
            <a:r>
              <a:rPr lang="fr-FR" sz="1200" dirty="0" smtClean="0"/>
              <a:t>*due to:       1) GA </a:t>
            </a:r>
            <a:r>
              <a:rPr lang="fr-FR" sz="1200" dirty="0" err="1" smtClean="0"/>
              <a:t>amendment</a:t>
            </a:r>
            <a:r>
              <a:rPr lang="fr-FR" sz="1200" dirty="0" smtClean="0"/>
              <a:t> signature </a:t>
            </a:r>
            <a:r>
              <a:rPr lang="fr-FR" sz="1200" dirty="0" err="1" smtClean="0"/>
              <a:t>delay</a:t>
            </a:r>
            <a:r>
              <a:rPr lang="fr-FR" sz="1200" dirty="0" smtClean="0"/>
              <a:t>, </a:t>
            </a:r>
            <a:r>
              <a:rPr lang="fr-FR" sz="1200" dirty="0" err="1" smtClean="0"/>
              <a:t>we</a:t>
            </a:r>
            <a:r>
              <a:rPr lang="fr-FR" sz="1200" dirty="0" smtClean="0"/>
              <a:t> </a:t>
            </a:r>
            <a:r>
              <a:rPr lang="fr-FR" sz="1200" dirty="0" err="1" smtClean="0"/>
              <a:t>could</a:t>
            </a:r>
            <a:r>
              <a:rPr lang="fr-FR" sz="1200" dirty="0" smtClean="0"/>
              <a:t> not </a:t>
            </a:r>
            <a:r>
              <a:rPr lang="fr-FR" sz="1200" dirty="0" err="1" smtClean="0"/>
              <a:t>organize</a:t>
            </a:r>
            <a:r>
              <a:rPr lang="fr-FR" sz="1200" dirty="0" smtClean="0"/>
              <a:t> </a:t>
            </a:r>
            <a:r>
              <a:rPr lang="fr-FR" sz="1200" dirty="0" err="1" smtClean="0"/>
              <a:t>inter-Action</a:t>
            </a:r>
            <a:r>
              <a:rPr lang="fr-FR" sz="1200" dirty="0" smtClean="0"/>
              <a:t> meeting</a:t>
            </a:r>
          </a:p>
          <a:p>
            <a:r>
              <a:rPr lang="fr-FR" sz="1200" dirty="0" smtClean="0"/>
              <a:t>	2) 6 </a:t>
            </a:r>
            <a:r>
              <a:rPr lang="fr-FR" sz="1200" dirty="0" err="1" smtClean="0"/>
              <a:t>cancellations</a:t>
            </a:r>
            <a:r>
              <a:rPr lang="fr-FR" sz="1200" dirty="0" smtClean="0"/>
              <a:t> for 1AAC in-</a:t>
            </a:r>
            <a:r>
              <a:rPr lang="fr-FR" sz="1200" dirty="0" err="1" smtClean="0"/>
              <a:t>person</a:t>
            </a:r>
            <a:r>
              <a:rPr lang="fr-FR" sz="1200" dirty="0" smtClean="0"/>
              <a:t> </a:t>
            </a:r>
            <a:r>
              <a:rPr lang="fr-FR" sz="1200" dirty="0" err="1" smtClean="0"/>
              <a:t>attendance</a:t>
            </a:r>
            <a:endParaRPr lang="fr-FR" sz="1200" dirty="0" smtClean="0"/>
          </a:p>
          <a:p>
            <a:r>
              <a:rPr lang="fr-FR" sz="1200" dirty="0"/>
              <a:t>	</a:t>
            </a:r>
            <a:r>
              <a:rPr lang="fr-FR" sz="1200" dirty="0" smtClean="0"/>
              <a:t>3) 2 </a:t>
            </a:r>
            <a:r>
              <a:rPr lang="fr-FR" sz="1200" dirty="0" err="1" smtClean="0"/>
              <a:t>STSMs</a:t>
            </a:r>
            <a:r>
              <a:rPr lang="fr-FR" sz="1200" dirty="0" smtClean="0"/>
              <a:t> </a:t>
            </a:r>
            <a:r>
              <a:rPr lang="fr-FR" sz="1200" dirty="0" err="1" smtClean="0"/>
              <a:t>instead</a:t>
            </a:r>
            <a:r>
              <a:rPr lang="fr-FR" sz="1200" dirty="0" smtClean="0"/>
              <a:t> of 6</a:t>
            </a:r>
            <a:endParaRPr lang="en-US" sz="1200" dirty="0"/>
          </a:p>
        </p:txBody>
      </p:sp>
    </p:spTree>
    <p:extLst>
      <p:ext uri="{BB962C8B-B14F-4D97-AF65-F5344CB8AC3E}">
        <p14:creationId xmlns:p14="http://schemas.microsoft.com/office/powerpoint/2010/main" val="85213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Financial reporting</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16</a:t>
            </a:fld>
            <a:endParaRPr lang="en-US" dirty="0"/>
          </a:p>
        </p:txBody>
      </p:sp>
      <p:sp>
        <p:nvSpPr>
          <p:cNvPr id="8" name="Espace réservé de la date 7"/>
          <p:cNvSpPr>
            <a:spLocks noGrp="1"/>
          </p:cNvSpPr>
          <p:nvPr>
            <p:ph type="dt" sz="half" idx="10"/>
          </p:nvPr>
        </p:nvSpPr>
        <p:spPr/>
        <p:txBody>
          <a:bodyPr/>
          <a:lstStyle/>
          <a:p>
            <a:fld id="{056DC2F0-AF67-48BF-AE0A-DD8C2C2F6ABA}" type="datetime1">
              <a:rPr lang="en-US" smtClean="0"/>
              <a:t>10/8/2024</a:t>
            </a:fld>
            <a:endParaRPr lang="en-US" dirty="0"/>
          </a:p>
        </p:txBody>
      </p:sp>
      <p:sp>
        <p:nvSpPr>
          <p:cNvPr id="4" name="ZoneTexte 3"/>
          <p:cNvSpPr txBox="1"/>
          <p:nvPr/>
        </p:nvSpPr>
        <p:spPr>
          <a:xfrm>
            <a:off x="426720" y="1715588"/>
            <a:ext cx="4728539" cy="2862322"/>
          </a:xfrm>
          <a:prstGeom prst="rect">
            <a:avLst/>
          </a:prstGeom>
          <a:noFill/>
        </p:spPr>
        <p:txBody>
          <a:bodyPr wrap="none" rtlCol="0">
            <a:spAutoFit/>
          </a:bodyPr>
          <a:lstStyle/>
          <a:p>
            <a:pPr marL="342900" indent="-342900">
              <a:buFont typeface="Arial" panose="020B0604020202020204" pitchFamily="34" charset="0"/>
              <a:buChar char="•"/>
            </a:pPr>
            <a:r>
              <a:rPr lang="fr-FR" sz="2000" b="1" dirty="0" smtClean="0"/>
              <a:t>GH manager and AC are </a:t>
            </a:r>
            <a:r>
              <a:rPr lang="fr-FR" sz="2000" b="1" dirty="0" err="1" smtClean="0"/>
              <a:t>working</a:t>
            </a:r>
            <a:r>
              <a:rPr lang="fr-FR" sz="2000" b="1" dirty="0" smtClean="0"/>
              <a:t> on </a:t>
            </a:r>
            <a:r>
              <a:rPr lang="fr-FR" sz="2000" b="1" dirty="0" err="1" smtClean="0"/>
              <a:t>it!</a:t>
            </a: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smtClean="0"/>
          </a:p>
          <a:p>
            <a:endParaRPr lang="fr-FR" sz="2000" dirty="0"/>
          </a:p>
          <a:p>
            <a:endParaRPr lang="fr-FR" sz="2000" dirty="0"/>
          </a:p>
        </p:txBody>
      </p:sp>
      <p:pic>
        <p:nvPicPr>
          <p:cNvPr id="3" name="Image 2"/>
          <p:cNvPicPr>
            <a:picLocks noChangeAspect="1"/>
          </p:cNvPicPr>
          <p:nvPr/>
        </p:nvPicPr>
        <p:blipFill>
          <a:blip r:embed="rId3"/>
          <a:stretch>
            <a:fillRect/>
          </a:stretch>
        </p:blipFill>
        <p:spPr>
          <a:xfrm>
            <a:off x="1107576" y="2291773"/>
            <a:ext cx="9658350" cy="3257550"/>
          </a:xfrm>
          <a:prstGeom prst="rect">
            <a:avLst/>
          </a:prstGeom>
        </p:spPr>
      </p:pic>
      <p:sp>
        <p:nvSpPr>
          <p:cNvPr id="9" name="Rectangle 8"/>
          <p:cNvSpPr/>
          <p:nvPr/>
        </p:nvSpPr>
        <p:spPr>
          <a:xfrm>
            <a:off x="2790989" y="5663843"/>
            <a:ext cx="5926751" cy="461665"/>
          </a:xfrm>
          <a:prstGeom prst="rect">
            <a:avLst/>
          </a:prstGeom>
        </p:spPr>
        <p:txBody>
          <a:bodyPr wrap="none">
            <a:spAutoFit/>
          </a:bodyPr>
          <a:lstStyle/>
          <a:p>
            <a:r>
              <a:rPr lang="fr-FR" sz="2400" b="1" dirty="0" err="1">
                <a:solidFill>
                  <a:srgbClr val="FF0000"/>
                </a:solidFill>
              </a:rPr>
              <a:t>We</a:t>
            </a:r>
            <a:r>
              <a:rPr lang="fr-FR" sz="2400" b="1" dirty="0">
                <a:solidFill>
                  <a:srgbClr val="FF0000"/>
                </a:solidFill>
              </a:rPr>
              <a:t> </a:t>
            </a:r>
            <a:r>
              <a:rPr lang="fr-FR" sz="2400" b="1" dirty="0" err="1">
                <a:solidFill>
                  <a:srgbClr val="FF0000"/>
                </a:solidFill>
              </a:rPr>
              <a:t>will</a:t>
            </a:r>
            <a:r>
              <a:rPr lang="fr-FR" sz="2400" b="1" dirty="0">
                <a:solidFill>
                  <a:srgbClr val="FF0000"/>
                </a:solidFill>
              </a:rPr>
              <a:t> do </a:t>
            </a:r>
            <a:r>
              <a:rPr lang="fr-FR" sz="2400" b="1" dirty="0" err="1">
                <a:solidFill>
                  <a:srgbClr val="FF0000"/>
                </a:solidFill>
              </a:rPr>
              <a:t>better</a:t>
            </a:r>
            <a:r>
              <a:rPr lang="fr-FR" sz="2400" b="1" dirty="0">
                <a:solidFill>
                  <a:srgbClr val="FF0000"/>
                </a:solidFill>
              </a:rPr>
              <a:t> </a:t>
            </a:r>
            <a:r>
              <a:rPr lang="fr-FR" sz="2400" b="1" dirty="0" err="1">
                <a:solidFill>
                  <a:srgbClr val="FF0000"/>
                </a:solidFill>
              </a:rPr>
              <a:t>next</a:t>
            </a:r>
            <a:r>
              <a:rPr lang="fr-FR" sz="2400" b="1" dirty="0">
                <a:solidFill>
                  <a:srgbClr val="FF0000"/>
                </a:solidFill>
              </a:rPr>
              <a:t> </a:t>
            </a:r>
            <a:r>
              <a:rPr lang="fr-FR" sz="2400" b="1" dirty="0" err="1">
                <a:solidFill>
                  <a:srgbClr val="FF0000"/>
                </a:solidFill>
              </a:rPr>
              <a:t>year</a:t>
            </a:r>
            <a:r>
              <a:rPr lang="fr-FR" sz="2400" b="1" dirty="0">
                <a:solidFill>
                  <a:srgbClr val="FF0000"/>
                </a:solidFill>
              </a:rPr>
              <a:t> by </a:t>
            </a:r>
            <a:r>
              <a:rPr lang="fr-FR" sz="2400" b="1" dirty="0" err="1">
                <a:solidFill>
                  <a:srgbClr val="FF0000"/>
                </a:solidFill>
              </a:rPr>
              <a:t>early</a:t>
            </a:r>
            <a:r>
              <a:rPr lang="fr-FR" sz="2400" b="1" dirty="0">
                <a:solidFill>
                  <a:srgbClr val="FF0000"/>
                </a:solidFill>
              </a:rPr>
              <a:t> planning</a:t>
            </a:r>
            <a:endParaRPr lang="fr-FR" sz="2400" b="1" dirty="0">
              <a:solidFill>
                <a:srgbClr val="FF0000"/>
              </a:solidFill>
            </a:endParaRPr>
          </a:p>
        </p:txBody>
      </p:sp>
    </p:spTree>
    <p:extLst>
      <p:ext uri="{BB962C8B-B14F-4D97-AF65-F5344CB8AC3E}">
        <p14:creationId xmlns:p14="http://schemas.microsoft.com/office/powerpoint/2010/main" val="1093155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Budget plans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17</a:t>
            </a:fld>
            <a:endParaRPr lang="en-US" dirty="0"/>
          </a:p>
        </p:txBody>
      </p:sp>
      <p:sp>
        <p:nvSpPr>
          <p:cNvPr id="8" name="Espace réservé de la date 7"/>
          <p:cNvSpPr>
            <a:spLocks noGrp="1"/>
          </p:cNvSpPr>
          <p:nvPr>
            <p:ph type="dt" sz="half" idx="10"/>
          </p:nvPr>
        </p:nvSpPr>
        <p:spPr/>
        <p:txBody>
          <a:bodyPr/>
          <a:lstStyle/>
          <a:p>
            <a:fld id="{056DC2F0-AF67-48BF-AE0A-DD8C2C2F6ABA}" type="datetime1">
              <a:rPr lang="en-US" smtClean="0"/>
              <a:t>10/8/2024</a:t>
            </a:fld>
            <a:endParaRPr lang="en-US" dirty="0"/>
          </a:p>
        </p:txBody>
      </p:sp>
      <p:sp>
        <p:nvSpPr>
          <p:cNvPr id="4" name="ZoneTexte 3"/>
          <p:cNvSpPr txBox="1"/>
          <p:nvPr/>
        </p:nvSpPr>
        <p:spPr>
          <a:xfrm>
            <a:off x="539735" y="1383959"/>
            <a:ext cx="4728539" cy="2862322"/>
          </a:xfrm>
          <a:prstGeom prst="rect">
            <a:avLst/>
          </a:prstGeom>
          <a:noFill/>
        </p:spPr>
        <p:txBody>
          <a:bodyPr wrap="none" rtlCol="0">
            <a:spAutoFit/>
          </a:bodyPr>
          <a:lstStyle/>
          <a:p>
            <a:pPr marL="342900" indent="-342900">
              <a:buFont typeface="Arial" panose="020B0604020202020204" pitchFamily="34" charset="0"/>
              <a:buChar char="•"/>
            </a:pPr>
            <a:r>
              <a:rPr lang="fr-FR" sz="2000" b="1" dirty="0" smtClean="0"/>
              <a:t>GH manager and AC are </a:t>
            </a:r>
            <a:r>
              <a:rPr lang="fr-FR" sz="2000" b="1" dirty="0" err="1" smtClean="0"/>
              <a:t>working</a:t>
            </a:r>
            <a:r>
              <a:rPr lang="fr-FR" sz="2000" b="1" dirty="0" smtClean="0"/>
              <a:t> on </a:t>
            </a:r>
            <a:r>
              <a:rPr lang="fr-FR" sz="2000" b="1" dirty="0" err="1" smtClean="0"/>
              <a:t>it!</a:t>
            </a: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a:p>
          <a:p>
            <a:pPr marL="342900" indent="-342900">
              <a:buFont typeface="Arial" panose="020B0604020202020204" pitchFamily="34" charset="0"/>
              <a:buChar char="•"/>
            </a:pPr>
            <a:endParaRPr lang="fr-FR" sz="2000" dirty="0" smtClean="0"/>
          </a:p>
          <a:p>
            <a:pPr marL="342900" indent="-342900">
              <a:buFont typeface="Arial" panose="020B0604020202020204" pitchFamily="34" charset="0"/>
              <a:buChar char="•"/>
            </a:pPr>
            <a:endParaRPr lang="fr-FR" sz="2000" dirty="0" smtClean="0"/>
          </a:p>
          <a:p>
            <a:endParaRPr lang="fr-FR" sz="2000" dirty="0"/>
          </a:p>
          <a:p>
            <a:endParaRPr lang="fr-FR" sz="2000" dirty="0"/>
          </a:p>
        </p:txBody>
      </p:sp>
      <p:sp>
        <p:nvSpPr>
          <p:cNvPr id="9" name="Rectangle 8"/>
          <p:cNvSpPr/>
          <p:nvPr/>
        </p:nvSpPr>
        <p:spPr>
          <a:xfrm>
            <a:off x="2790989" y="5663843"/>
            <a:ext cx="6188041" cy="461665"/>
          </a:xfrm>
          <a:prstGeom prst="rect">
            <a:avLst/>
          </a:prstGeom>
        </p:spPr>
        <p:txBody>
          <a:bodyPr wrap="none">
            <a:spAutoFit/>
          </a:bodyPr>
          <a:lstStyle/>
          <a:p>
            <a:r>
              <a:rPr lang="fr-FR" sz="2400" b="1" dirty="0" err="1">
                <a:solidFill>
                  <a:srgbClr val="FF0000"/>
                </a:solidFill>
              </a:rPr>
              <a:t>We</a:t>
            </a:r>
            <a:r>
              <a:rPr lang="fr-FR" sz="2400" b="1" dirty="0">
                <a:solidFill>
                  <a:srgbClr val="FF0000"/>
                </a:solidFill>
              </a:rPr>
              <a:t> </a:t>
            </a:r>
            <a:r>
              <a:rPr lang="fr-FR" sz="2400" b="1" dirty="0" err="1">
                <a:solidFill>
                  <a:srgbClr val="FF0000"/>
                </a:solidFill>
              </a:rPr>
              <a:t>will</a:t>
            </a:r>
            <a:r>
              <a:rPr lang="fr-FR" sz="2400" b="1" dirty="0">
                <a:solidFill>
                  <a:srgbClr val="FF0000"/>
                </a:solidFill>
              </a:rPr>
              <a:t> do </a:t>
            </a:r>
            <a:r>
              <a:rPr lang="fr-FR" sz="2400" b="1" dirty="0" err="1">
                <a:solidFill>
                  <a:srgbClr val="FF0000"/>
                </a:solidFill>
              </a:rPr>
              <a:t>better</a:t>
            </a:r>
            <a:r>
              <a:rPr lang="fr-FR" sz="2400" b="1" dirty="0">
                <a:solidFill>
                  <a:srgbClr val="FF0000"/>
                </a:solidFill>
              </a:rPr>
              <a:t> </a:t>
            </a:r>
            <a:r>
              <a:rPr lang="fr-FR" sz="2400" b="1" dirty="0" err="1">
                <a:solidFill>
                  <a:srgbClr val="FF0000"/>
                </a:solidFill>
              </a:rPr>
              <a:t>next</a:t>
            </a:r>
            <a:r>
              <a:rPr lang="fr-FR" sz="2400" b="1" dirty="0">
                <a:solidFill>
                  <a:srgbClr val="FF0000"/>
                </a:solidFill>
              </a:rPr>
              <a:t> </a:t>
            </a:r>
            <a:r>
              <a:rPr lang="fr-FR" sz="2400" b="1" dirty="0" err="1">
                <a:solidFill>
                  <a:srgbClr val="FF0000"/>
                </a:solidFill>
              </a:rPr>
              <a:t>year</a:t>
            </a:r>
            <a:r>
              <a:rPr lang="fr-FR" sz="2400" b="1" dirty="0">
                <a:solidFill>
                  <a:srgbClr val="FF0000"/>
                </a:solidFill>
              </a:rPr>
              <a:t> by </a:t>
            </a:r>
            <a:r>
              <a:rPr lang="fr-FR" sz="2400" b="1" dirty="0" err="1">
                <a:solidFill>
                  <a:srgbClr val="FF0000"/>
                </a:solidFill>
              </a:rPr>
              <a:t>early</a:t>
            </a:r>
            <a:r>
              <a:rPr lang="fr-FR" sz="2400" b="1" dirty="0">
                <a:solidFill>
                  <a:srgbClr val="FF0000"/>
                </a:solidFill>
              </a:rPr>
              <a:t> </a:t>
            </a:r>
            <a:r>
              <a:rPr lang="fr-FR" sz="2400" b="1" dirty="0" smtClean="0">
                <a:solidFill>
                  <a:srgbClr val="FF0000"/>
                </a:solidFill>
              </a:rPr>
              <a:t>planning !!</a:t>
            </a:r>
            <a:endParaRPr lang="fr-FR" sz="2400" b="1" dirty="0">
              <a:solidFill>
                <a:srgbClr val="FF0000"/>
              </a:solidFill>
            </a:endParaRPr>
          </a:p>
        </p:txBody>
      </p:sp>
      <p:pic>
        <p:nvPicPr>
          <p:cNvPr id="2" name="Image 1"/>
          <p:cNvPicPr>
            <a:picLocks noChangeAspect="1"/>
          </p:cNvPicPr>
          <p:nvPr/>
        </p:nvPicPr>
        <p:blipFill>
          <a:blip r:embed="rId3"/>
          <a:stretch>
            <a:fillRect/>
          </a:stretch>
        </p:blipFill>
        <p:spPr>
          <a:xfrm>
            <a:off x="2125339" y="1965093"/>
            <a:ext cx="7258050" cy="3400425"/>
          </a:xfrm>
          <a:prstGeom prst="rect">
            <a:avLst/>
          </a:prstGeom>
        </p:spPr>
      </p:pic>
    </p:spTree>
    <p:extLst>
      <p:ext uri="{BB962C8B-B14F-4D97-AF65-F5344CB8AC3E}">
        <p14:creationId xmlns:p14="http://schemas.microsoft.com/office/powerpoint/2010/main" val="380451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smtClean="0"/>
              <a:t>Future actions</a:t>
            </a:r>
            <a:endParaRPr lang="en-US" b="1" dirty="0"/>
          </a:p>
        </p:txBody>
      </p:sp>
    </p:spTree>
    <p:extLst>
      <p:ext uri="{BB962C8B-B14F-4D97-AF65-F5344CB8AC3E}">
        <p14:creationId xmlns:p14="http://schemas.microsoft.com/office/powerpoint/2010/main" val="4200769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452845" y="649956"/>
            <a:ext cx="11416937" cy="726137"/>
          </a:xfrm>
        </p:spPr>
        <p:txBody>
          <a:bodyPr/>
          <a:lstStyle/>
          <a:p>
            <a:r>
              <a:rPr lang="en-US" sz="2800" dirty="0" smtClean="0"/>
              <a:t>WG &amp; Task leader mandate</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19</a:t>
            </a:fld>
            <a:endParaRPr lang="en-US" dirty="0"/>
          </a:p>
        </p:txBody>
      </p:sp>
      <p:sp>
        <p:nvSpPr>
          <p:cNvPr id="8" name="Espace réservé de la date 7"/>
          <p:cNvSpPr>
            <a:spLocks noGrp="1"/>
          </p:cNvSpPr>
          <p:nvPr>
            <p:ph type="dt" sz="half" idx="10"/>
          </p:nvPr>
        </p:nvSpPr>
        <p:spPr/>
        <p:txBody>
          <a:bodyPr/>
          <a:lstStyle/>
          <a:p>
            <a:fld id="{FB8DD3F4-7654-4080-9417-CB126D0B8329}" type="datetime1">
              <a:rPr lang="en-US" smtClean="0"/>
              <a:t>10/8/2024</a:t>
            </a:fld>
            <a:endParaRPr lang="en-US" dirty="0"/>
          </a:p>
        </p:txBody>
      </p:sp>
      <p:graphicFrame>
        <p:nvGraphicFramePr>
          <p:cNvPr id="2" name="Tableau 1"/>
          <p:cNvGraphicFramePr>
            <a:graphicFrameLocks noGrp="1"/>
          </p:cNvGraphicFramePr>
          <p:nvPr>
            <p:extLst>
              <p:ext uri="{D42A27DB-BD31-4B8C-83A1-F6EECF244321}">
                <p14:modId xmlns:p14="http://schemas.microsoft.com/office/powerpoint/2010/main" val="1592487575"/>
              </p:ext>
            </p:extLst>
          </p:nvPr>
        </p:nvGraphicFramePr>
        <p:xfrm>
          <a:off x="645546" y="1922403"/>
          <a:ext cx="10546300" cy="4525683"/>
        </p:xfrm>
        <a:graphic>
          <a:graphicData uri="http://schemas.openxmlformats.org/drawingml/2006/table">
            <a:tbl>
              <a:tblPr firstRow="1" bandRow="1">
                <a:tableStyleId>{5C22544A-7EE6-4342-B048-85BDC9FD1C3A}</a:tableStyleId>
              </a:tblPr>
              <a:tblGrid>
                <a:gridCol w="3189173">
                  <a:extLst>
                    <a:ext uri="{9D8B030D-6E8A-4147-A177-3AD203B41FA5}">
                      <a16:colId xmlns:a16="http://schemas.microsoft.com/office/drawing/2014/main" val="2048808203"/>
                    </a:ext>
                  </a:extLst>
                </a:gridCol>
                <a:gridCol w="3142700">
                  <a:extLst>
                    <a:ext uri="{9D8B030D-6E8A-4147-A177-3AD203B41FA5}">
                      <a16:colId xmlns:a16="http://schemas.microsoft.com/office/drawing/2014/main" val="1482425258"/>
                    </a:ext>
                  </a:extLst>
                </a:gridCol>
                <a:gridCol w="4214427">
                  <a:extLst>
                    <a:ext uri="{9D8B030D-6E8A-4147-A177-3AD203B41FA5}">
                      <a16:colId xmlns:a16="http://schemas.microsoft.com/office/drawing/2014/main" val="3813606321"/>
                    </a:ext>
                  </a:extLst>
                </a:gridCol>
              </a:tblGrid>
              <a:tr h="308271">
                <a:tc>
                  <a:txBody>
                    <a:bodyPr/>
                    <a:lstStyle/>
                    <a:p>
                      <a:r>
                        <a:rPr lang="fr-FR" sz="1400" dirty="0" err="1" smtClean="0"/>
                        <a:t>WGs</a:t>
                      </a:r>
                      <a:r>
                        <a:rPr lang="fr-FR" sz="1400" dirty="0" smtClean="0"/>
                        <a:t> &amp; </a:t>
                      </a:r>
                      <a:r>
                        <a:rPr lang="fr-FR" sz="1400" dirty="0" err="1" smtClean="0"/>
                        <a:t>Task</a:t>
                      </a:r>
                      <a:endParaRPr lang="en-US" sz="1400" dirty="0"/>
                    </a:p>
                  </a:txBody>
                  <a:tcPr/>
                </a:tc>
                <a:tc>
                  <a:txBody>
                    <a:bodyPr/>
                    <a:lstStyle/>
                    <a:p>
                      <a:r>
                        <a:rPr lang="fr-FR" sz="1400" dirty="0" err="1" smtClean="0"/>
                        <a:t>current</a:t>
                      </a:r>
                      <a:endParaRPr lang="en-US" sz="1400" dirty="0"/>
                    </a:p>
                  </a:txBody>
                  <a:tcPr/>
                </a:tc>
                <a:tc>
                  <a:txBody>
                    <a:bodyPr/>
                    <a:lstStyle/>
                    <a:p>
                      <a:r>
                        <a:rPr lang="fr-FR" sz="1400" dirty="0" err="1" smtClean="0"/>
                        <a:t>Next</a:t>
                      </a:r>
                      <a:r>
                        <a:rPr lang="fr-FR" sz="1400" dirty="0" smtClean="0"/>
                        <a:t> GP</a:t>
                      </a:r>
                      <a:endParaRPr lang="en-US" sz="1400" dirty="0"/>
                    </a:p>
                  </a:txBody>
                  <a:tcPr/>
                </a:tc>
                <a:extLst>
                  <a:ext uri="{0D108BD9-81ED-4DB2-BD59-A6C34878D82A}">
                    <a16:rowId xmlns:a16="http://schemas.microsoft.com/office/drawing/2014/main" val="1732921881"/>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WG1 – </a:t>
                      </a:r>
                      <a:r>
                        <a:rPr lang="fr-FR" sz="1400" b="1" dirty="0" err="1" smtClean="0">
                          <a:solidFill>
                            <a:schemeClr val="tx1"/>
                          </a:solidFill>
                          <a:latin typeface="Arial" panose="020B0604020202020204" pitchFamily="34" charset="0"/>
                          <a:cs typeface="Arial" panose="020B0604020202020204" pitchFamily="34" charset="0"/>
                        </a:rPr>
                        <a:t>perovskites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Helge Stein (DE)</a:t>
                      </a:r>
                      <a:endParaRPr lang="en-US" sz="1400" dirty="0"/>
                    </a:p>
                  </a:txBody>
                  <a:tcPr/>
                </a:tc>
                <a:tc>
                  <a:txBody>
                    <a:bodyPr/>
                    <a:lstStyle/>
                    <a:p>
                      <a:endParaRPr lang="en-US" sz="1400" dirty="0"/>
                    </a:p>
                  </a:txBody>
                  <a:tcPr/>
                </a:tc>
                <a:extLst>
                  <a:ext uri="{0D108BD9-81ED-4DB2-BD59-A6C34878D82A}">
                    <a16:rowId xmlns:a16="http://schemas.microsoft.com/office/drawing/2014/main" val="3585773576"/>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WG2 – </a:t>
                      </a:r>
                      <a:r>
                        <a:rPr lang="fr-FR" sz="1400" b="1" dirty="0" err="1" smtClean="0">
                          <a:solidFill>
                            <a:schemeClr val="tx1"/>
                          </a:solidFill>
                          <a:latin typeface="Arial" panose="020B0604020202020204" pitchFamily="34" charset="0"/>
                          <a:cs typeface="Arial" panose="020B0604020202020204" pitchFamily="34" charset="0"/>
                        </a:rPr>
                        <a:t>metallic</a:t>
                      </a:r>
                      <a:r>
                        <a:rPr lang="fr-FR" sz="1400" b="1" dirty="0" smtClean="0">
                          <a:solidFill>
                            <a:schemeClr val="tx1"/>
                          </a:solidFill>
                          <a:latin typeface="Arial" panose="020B0604020202020204" pitchFamily="34" charset="0"/>
                          <a:cs typeface="Arial" panose="020B0604020202020204" pitchFamily="34" charset="0"/>
                        </a:rPr>
                        <a:t> </a:t>
                      </a:r>
                      <a:r>
                        <a:rPr lang="fr-FR" sz="1400" b="1" dirty="0" err="1" smtClean="0">
                          <a:solidFill>
                            <a:schemeClr val="tx1"/>
                          </a:solidFill>
                          <a:latin typeface="Arial" panose="020B0604020202020204" pitchFamily="34" charset="0"/>
                          <a:cs typeface="Arial" panose="020B0604020202020204" pitchFamily="34" charset="0"/>
                        </a:rPr>
                        <a:t>alloys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err="1" smtClean="0"/>
                        <a:t>Jarek</a:t>
                      </a:r>
                      <a:r>
                        <a:rPr lang="fr-FR" sz="1400" dirty="0" smtClean="0"/>
                        <a:t> </a:t>
                      </a:r>
                      <a:r>
                        <a:rPr lang="fr-FR" sz="1400" dirty="0" err="1" smtClean="0"/>
                        <a:t>Jasinski</a:t>
                      </a:r>
                      <a:r>
                        <a:rPr lang="fr-FR" sz="1400" dirty="0" smtClean="0"/>
                        <a:t> (PL)</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err="1" smtClean="0"/>
                        <a:t>Jarek</a:t>
                      </a:r>
                      <a:r>
                        <a:rPr lang="fr-FR" sz="1400" dirty="0" smtClean="0"/>
                        <a:t> </a:t>
                      </a:r>
                      <a:r>
                        <a:rPr lang="fr-FR" sz="1400" dirty="0" err="1" smtClean="0"/>
                        <a:t>Jasinski</a:t>
                      </a:r>
                      <a:r>
                        <a:rPr lang="fr-FR" sz="1400" dirty="0" smtClean="0"/>
                        <a:t> (PL)</a:t>
                      </a:r>
                      <a:endParaRPr lang="en-US" sz="1400" dirty="0" smtClean="0"/>
                    </a:p>
                  </a:txBody>
                  <a:tcPr/>
                </a:tc>
                <a:extLst>
                  <a:ext uri="{0D108BD9-81ED-4DB2-BD59-A6C34878D82A}">
                    <a16:rowId xmlns:a16="http://schemas.microsoft.com/office/drawing/2014/main" val="3507653916"/>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WG3 – New </a:t>
                      </a:r>
                      <a:r>
                        <a:rPr lang="fr-FR" sz="1400" b="1" dirty="0" err="1" smtClean="0">
                          <a:solidFill>
                            <a:schemeClr val="tx1"/>
                          </a:solidFill>
                          <a:latin typeface="Arial" panose="020B0604020202020204" pitchFamily="34" charset="0"/>
                          <a:cs typeface="Arial" panose="020B0604020202020204" pitchFamily="34" charset="0"/>
                        </a:rPr>
                        <a:t>materials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Kourosh Malek</a:t>
                      </a:r>
                      <a:r>
                        <a:rPr lang="fr-FR" sz="1400" baseline="0" dirty="0" smtClean="0"/>
                        <a:t> (DE)</a:t>
                      </a:r>
                      <a:endParaRPr lang="en-US" sz="1400" dirty="0"/>
                    </a:p>
                  </a:txBody>
                  <a:tcPr/>
                </a:tc>
                <a:tc>
                  <a:txBody>
                    <a:bodyPr/>
                    <a:lstStyle/>
                    <a:p>
                      <a:r>
                        <a:rPr lang="fr-FR" sz="1400" dirty="0" smtClean="0"/>
                        <a:t>Kourosh Malek (DE)</a:t>
                      </a:r>
                      <a:endParaRPr lang="en-US" sz="1400" dirty="0"/>
                    </a:p>
                  </a:txBody>
                  <a:tcPr/>
                </a:tc>
                <a:extLst>
                  <a:ext uri="{0D108BD9-81ED-4DB2-BD59-A6C34878D82A}">
                    <a16:rowId xmlns:a16="http://schemas.microsoft.com/office/drawing/2014/main" val="814246589"/>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WG4 - training</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David Lacroix (FR)</a:t>
                      </a:r>
                      <a:endParaRPr lang="en-US" sz="1400" dirty="0"/>
                    </a:p>
                  </a:txBody>
                  <a:tcPr/>
                </a:tc>
                <a:tc>
                  <a:txBody>
                    <a:bodyPr/>
                    <a:lstStyle/>
                    <a:p>
                      <a:endParaRPr lang="en-US" sz="1400" dirty="0"/>
                    </a:p>
                  </a:txBody>
                  <a:tcPr/>
                </a:tc>
                <a:extLst>
                  <a:ext uri="{0D108BD9-81ED-4DB2-BD59-A6C34878D82A}">
                    <a16:rowId xmlns:a16="http://schemas.microsoft.com/office/drawing/2014/main" val="1779242135"/>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WG5/Communications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I. Matejak (BE)</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Gloria Botton (BE)</a:t>
                      </a:r>
                      <a:endParaRPr lang="en-US" sz="1400" dirty="0" smtClean="0"/>
                    </a:p>
                  </a:txBody>
                  <a:tcPr/>
                </a:tc>
                <a:extLst>
                  <a:ext uri="{0D108BD9-81ED-4DB2-BD59-A6C34878D82A}">
                    <a16:rowId xmlns:a16="http://schemas.microsoft.com/office/drawing/2014/main" val="2934399372"/>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Grant </a:t>
                      </a:r>
                      <a:r>
                        <a:rPr lang="fr-FR" sz="1400" b="1" dirty="0" err="1" smtClean="0">
                          <a:solidFill>
                            <a:schemeClr val="tx1"/>
                          </a:solidFill>
                          <a:latin typeface="Arial" panose="020B0604020202020204" pitchFamily="34" charset="0"/>
                          <a:cs typeface="Arial" panose="020B0604020202020204" pitchFamily="34" charset="0"/>
                        </a:rPr>
                        <a:t>Award</a:t>
                      </a:r>
                      <a:r>
                        <a:rPr lang="fr-FR" sz="1400" b="1" dirty="0" smtClean="0">
                          <a:solidFill>
                            <a:schemeClr val="tx1"/>
                          </a:solidFill>
                          <a:latin typeface="Arial" panose="020B0604020202020204" pitchFamily="34" charset="0"/>
                          <a:cs typeface="Arial" panose="020B0604020202020204" pitchFamily="34" charset="0"/>
                        </a:rPr>
                        <a:t> </a:t>
                      </a:r>
                      <a:r>
                        <a:rPr lang="fr-FR" sz="1400" b="1" dirty="0" err="1" smtClean="0">
                          <a:solidFill>
                            <a:schemeClr val="tx1"/>
                          </a:solidFill>
                          <a:latin typeface="Arial" panose="020B0604020202020204" pitchFamily="34" charset="0"/>
                          <a:cs typeface="Arial" panose="020B0604020202020204" pitchFamily="34" charset="0"/>
                        </a:rPr>
                        <a:t>committee</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Holger </a:t>
                      </a:r>
                      <a:r>
                        <a:rPr lang="fr-FR" sz="1400" dirty="0" smtClean="0"/>
                        <a:t>Ihssen (DE</a:t>
                      </a:r>
                      <a:r>
                        <a:rPr lang="fr-FR" sz="1400" dirty="0" smtClean="0"/>
                        <a:t>)</a:t>
                      </a:r>
                      <a:endParaRPr lang="en-US" sz="1400" dirty="0"/>
                    </a:p>
                  </a:txBody>
                  <a:tcPr/>
                </a:tc>
                <a:tc>
                  <a:txBody>
                    <a:bodyPr/>
                    <a:lstStyle/>
                    <a:p>
                      <a:endParaRPr lang="en-US" sz="1400" dirty="0"/>
                    </a:p>
                  </a:txBody>
                  <a:tcPr/>
                </a:tc>
                <a:extLst>
                  <a:ext uri="{0D108BD9-81ED-4DB2-BD59-A6C34878D82A}">
                    <a16:rowId xmlns:a16="http://schemas.microsoft.com/office/drawing/2014/main" val="2468265493"/>
                  </a:ext>
                </a:extLst>
              </a:tr>
              <a:tr h="308271">
                <a:tc>
                  <a:txBody>
                    <a:bodyPr/>
                    <a:lstStyle/>
                    <a:p>
                      <a:r>
                        <a:rPr lang="fr-FR" sz="1400" b="1" dirty="0" err="1" smtClean="0">
                          <a:solidFill>
                            <a:schemeClr val="tx1"/>
                          </a:solidFill>
                          <a:latin typeface="Arial" panose="020B0604020202020204" pitchFamily="34" charset="0"/>
                          <a:cs typeface="Arial" panose="020B0604020202020204" pitchFamily="34" charset="0"/>
                        </a:rPr>
                        <a:t>Sustainability</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G.</a:t>
                      </a:r>
                      <a:r>
                        <a:rPr lang="fr-FR" sz="1400" baseline="0" dirty="0" smtClean="0"/>
                        <a:t> Campana</a:t>
                      </a:r>
                      <a:r>
                        <a:rPr lang="fr-FR" sz="1400" dirty="0" smtClean="0"/>
                        <a:t> </a:t>
                      </a:r>
                      <a:r>
                        <a:rPr lang="fr-FR" sz="1400" dirty="0" smtClean="0"/>
                        <a:t>(IT)</a:t>
                      </a:r>
                      <a:endParaRPr lang="en-US" sz="1400" dirty="0"/>
                    </a:p>
                  </a:txBody>
                  <a:tcPr/>
                </a:tc>
                <a:tc>
                  <a:txBody>
                    <a:bodyPr/>
                    <a:lstStyle/>
                    <a:p>
                      <a:r>
                        <a:rPr lang="fr-FR" sz="1400" dirty="0" smtClean="0"/>
                        <a:t>Giampaolo Campana</a:t>
                      </a:r>
                      <a:endParaRPr lang="en-US" sz="1400" dirty="0"/>
                    </a:p>
                  </a:txBody>
                  <a:tcPr/>
                </a:tc>
                <a:extLst>
                  <a:ext uri="{0D108BD9-81ED-4DB2-BD59-A6C34878D82A}">
                    <a16:rowId xmlns:a16="http://schemas.microsoft.com/office/drawing/2014/main" val="4249165325"/>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Inter-COST Action actions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Saco </a:t>
                      </a:r>
                      <a:r>
                        <a:rPr lang="fr-FR" sz="1400" dirty="0" smtClean="0"/>
                        <a:t>Nakamae (AC/FR</a:t>
                      </a:r>
                      <a:r>
                        <a:rPr lang="fr-FR" sz="1400" dirty="0" smtClean="0"/>
                        <a:t>)</a:t>
                      </a:r>
                      <a:endParaRPr lang="en-US" sz="1400" dirty="0"/>
                    </a:p>
                  </a:txBody>
                  <a:tcPr/>
                </a:tc>
                <a:tc>
                  <a:txBody>
                    <a:bodyPr/>
                    <a:lstStyle/>
                    <a:p>
                      <a:endParaRPr lang="en-US" sz="1400" dirty="0"/>
                    </a:p>
                  </a:txBody>
                  <a:tcPr/>
                </a:tc>
                <a:extLst>
                  <a:ext uri="{0D108BD9-81ED-4DB2-BD59-A6C34878D82A}">
                    <a16:rowId xmlns:a16="http://schemas.microsoft.com/office/drawing/2014/main" val="3429127740"/>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Training </a:t>
                      </a:r>
                      <a:r>
                        <a:rPr lang="fr-FR" sz="1400" b="1" dirty="0" err="1" smtClean="0">
                          <a:solidFill>
                            <a:schemeClr val="tx1"/>
                          </a:solidFill>
                          <a:latin typeface="Arial" panose="020B0604020202020204" pitchFamily="34" charset="0"/>
                          <a:cs typeface="Arial" panose="020B0604020202020204" pitchFamily="34" charset="0"/>
                        </a:rPr>
                        <a:t>school</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David </a:t>
                      </a:r>
                      <a:r>
                        <a:rPr lang="fr-FR" sz="1400" dirty="0" smtClean="0"/>
                        <a:t>Lacroix (FR</a:t>
                      </a:r>
                      <a:r>
                        <a:rPr lang="fr-FR" sz="1400" dirty="0" smtClean="0"/>
                        <a: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David Lacroix</a:t>
                      </a:r>
                      <a:r>
                        <a:rPr lang="fr-FR" sz="1400" baseline="0" dirty="0" smtClean="0"/>
                        <a:t> </a:t>
                      </a:r>
                      <a:r>
                        <a:rPr lang="fr-FR" sz="1400" dirty="0" smtClean="0"/>
                        <a:t>(FR)</a:t>
                      </a:r>
                      <a:endParaRPr lang="en-US" sz="1400" dirty="0" smtClean="0"/>
                    </a:p>
                  </a:txBody>
                  <a:tcPr/>
                </a:tc>
                <a:extLst>
                  <a:ext uri="{0D108BD9-81ED-4DB2-BD59-A6C34878D82A}">
                    <a16:rowId xmlns:a16="http://schemas.microsoft.com/office/drawing/2014/main" val="1808282260"/>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(Erasmus)</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endParaRPr lang="en-US" sz="1400" dirty="0"/>
                    </a:p>
                  </a:txBody>
                  <a:tcPr/>
                </a:tc>
                <a:tc>
                  <a:txBody>
                    <a:bodyPr/>
                    <a:lstStyle/>
                    <a:p>
                      <a:endParaRPr lang="en-US" sz="1400" dirty="0"/>
                    </a:p>
                  </a:txBody>
                  <a:tcPr>
                    <a:solidFill>
                      <a:srgbClr val="F5F9F9"/>
                    </a:solidFill>
                  </a:tcPr>
                </a:tc>
                <a:extLst>
                  <a:ext uri="{0D108BD9-81ED-4DB2-BD59-A6C34878D82A}">
                    <a16:rowId xmlns:a16="http://schemas.microsoft.com/office/drawing/2014/main" val="1514438290"/>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EUROMAT2025</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Theodora </a:t>
                      </a:r>
                      <a:r>
                        <a:rPr lang="fr-FR" sz="1400" dirty="0" smtClean="0"/>
                        <a:t>Kyratsi (CY</a:t>
                      </a:r>
                      <a:r>
                        <a:rPr lang="fr-FR" sz="1400" dirty="0" smtClean="0"/>
                        <a:t>)</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dirty="0" smtClean="0"/>
                        <a:t>Theodora Kyratsi (CY)</a:t>
                      </a:r>
                      <a:endParaRPr lang="en-US" sz="1400" dirty="0" smtClean="0"/>
                    </a:p>
                  </a:txBody>
                  <a:tcPr/>
                </a:tc>
                <a:extLst>
                  <a:ext uri="{0D108BD9-81ED-4DB2-BD59-A6C34878D82A}">
                    <a16:rowId xmlns:a16="http://schemas.microsoft.com/office/drawing/2014/main" val="3903878055"/>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MAP &amp; EXP List/</a:t>
                      </a:r>
                      <a:r>
                        <a:rPr lang="fr-FR" sz="1400" b="1" dirty="0" err="1" smtClean="0">
                          <a:solidFill>
                            <a:schemeClr val="tx1"/>
                          </a:solidFill>
                          <a:latin typeface="Arial" panose="020B0604020202020204" pitchFamily="34" charset="0"/>
                          <a:cs typeface="Arial" panose="020B0604020202020204" pitchFamily="34" charset="0"/>
                        </a:rPr>
                        <a:t>database</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smtClean="0"/>
                        <a:t>Kourosh Malek (DE)</a:t>
                      </a:r>
                      <a:endParaRPr lang="en-US" sz="1400" dirty="0"/>
                    </a:p>
                  </a:txBody>
                  <a:tcPr/>
                </a:tc>
                <a:tc>
                  <a:txBody>
                    <a:bodyPr/>
                    <a:lstStyle/>
                    <a:p>
                      <a:r>
                        <a:rPr lang="fr-FR" sz="1400" dirty="0" smtClean="0"/>
                        <a:t>Kourosh Malek (DE)</a:t>
                      </a:r>
                      <a:endParaRPr lang="en-US" sz="1400" dirty="0"/>
                    </a:p>
                  </a:txBody>
                  <a:tcPr/>
                </a:tc>
                <a:extLst>
                  <a:ext uri="{0D108BD9-81ED-4DB2-BD59-A6C34878D82A}">
                    <a16:rowId xmlns:a16="http://schemas.microsoft.com/office/drawing/2014/main" val="1304056937"/>
                  </a:ext>
                </a:extLst>
              </a:tr>
              <a:tr h="308271">
                <a:tc>
                  <a:txBody>
                    <a:bodyPr/>
                    <a:lstStyle/>
                    <a:p>
                      <a:r>
                        <a:rPr lang="fr-FR" sz="1400" b="1" dirty="0" smtClean="0">
                          <a:solidFill>
                            <a:schemeClr val="tx1"/>
                          </a:solidFill>
                          <a:latin typeface="Arial" panose="020B0604020202020204" pitchFamily="34" charset="0"/>
                          <a:cs typeface="Arial" panose="020B0604020202020204" pitchFamily="34" charset="0"/>
                        </a:rPr>
                        <a:t>New leadership positions? </a:t>
                      </a:r>
                      <a:endParaRPr lang="en-US" sz="1400" b="1" dirty="0">
                        <a:solidFill>
                          <a:schemeClr val="tx1"/>
                        </a:solidFill>
                        <a:latin typeface="Arial" panose="020B0604020202020204" pitchFamily="34" charset="0"/>
                        <a:cs typeface="Arial" panose="020B0604020202020204" pitchFamily="34" charset="0"/>
                      </a:endParaRPr>
                    </a:p>
                  </a:txBody>
                  <a:tcPr/>
                </a:tc>
                <a:tc>
                  <a:txBody>
                    <a:bodyPr/>
                    <a:lstStyle/>
                    <a:p>
                      <a:r>
                        <a:rPr lang="fr-FR" sz="1400" dirty="0" err="1" smtClean="0"/>
                        <a:t>Industrial</a:t>
                      </a:r>
                      <a:r>
                        <a:rPr lang="fr-FR" sz="1400" dirty="0" smtClean="0"/>
                        <a:t> relations, </a:t>
                      </a:r>
                      <a:r>
                        <a:rPr lang="fr-FR" sz="1400" dirty="0" err="1" smtClean="0"/>
                        <a:t>webinar</a:t>
                      </a:r>
                      <a:r>
                        <a:rPr lang="fr-FR" sz="1400" dirty="0" smtClean="0"/>
                        <a:t> </a:t>
                      </a:r>
                      <a:r>
                        <a:rPr lang="fr-FR" sz="1400" dirty="0" err="1" smtClean="0"/>
                        <a:t>organization</a:t>
                      </a:r>
                      <a:r>
                        <a:rPr lang="fr-FR" sz="1400" dirty="0" smtClean="0"/>
                        <a:t>,</a:t>
                      </a:r>
                      <a:r>
                        <a:rPr lang="fr-FR" sz="1400" baseline="0" dirty="0" smtClean="0"/>
                        <a:t> etc. </a:t>
                      </a:r>
                      <a:endParaRPr lang="en-US" sz="1400" dirty="0"/>
                    </a:p>
                  </a:txBody>
                  <a:tcPr/>
                </a:tc>
                <a:tc>
                  <a:txBody>
                    <a:bodyPr/>
                    <a:lstStyle/>
                    <a:p>
                      <a:endParaRPr lang="en-US" sz="1400" dirty="0"/>
                    </a:p>
                  </a:txBody>
                  <a:tcPr/>
                </a:tc>
                <a:extLst>
                  <a:ext uri="{0D108BD9-81ED-4DB2-BD59-A6C34878D82A}">
                    <a16:rowId xmlns:a16="http://schemas.microsoft.com/office/drawing/2014/main" val="2044747295"/>
                  </a:ext>
                </a:extLst>
              </a:tr>
            </a:tbl>
          </a:graphicData>
        </a:graphic>
      </p:graphicFrame>
      <p:sp>
        <p:nvSpPr>
          <p:cNvPr id="11" name="ZoneTexte 10"/>
          <p:cNvSpPr txBox="1"/>
          <p:nvPr/>
        </p:nvSpPr>
        <p:spPr>
          <a:xfrm>
            <a:off x="452845" y="1490765"/>
            <a:ext cx="10931703" cy="369332"/>
          </a:xfrm>
          <a:prstGeom prst="rect">
            <a:avLst/>
          </a:prstGeom>
          <a:noFill/>
          <a:ln>
            <a:noFill/>
          </a:ln>
        </p:spPr>
        <p:txBody>
          <a:bodyPr wrap="square" rtlCol="0">
            <a:spAutoFit/>
          </a:bodyPr>
          <a:lstStyle/>
          <a:p>
            <a:pPr>
              <a:lnSpc>
                <a:spcPct val="150000"/>
              </a:lnSpc>
            </a:pPr>
            <a:r>
              <a:rPr lang="fr-FR" sz="1200" b="1" dirty="0" smtClean="0">
                <a:solidFill>
                  <a:srgbClr val="FF0000"/>
                </a:solidFill>
              </a:rPr>
              <a:t>In MC1 meeting, </a:t>
            </a:r>
            <a:r>
              <a:rPr lang="fr-FR" sz="1200" b="1" dirty="0" err="1" smtClean="0">
                <a:solidFill>
                  <a:srgbClr val="FF0000"/>
                </a:solidFill>
              </a:rPr>
              <a:t>we</a:t>
            </a:r>
            <a:r>
              <a:rPr lang="fr-FR" sz="1200" b="1" dirty="0" smtClean="0">
                <a:solidFill>
                  <a:srgbClr val="FF0000"/>
                </a:solidFill>
              </a:rPr>
              <a:t> have </a:t>
            </a:r>
            <a:r>
              <a:rPr lang="fr-FR" sz="1200" b="1" dirty="0" err="1" smtClean="0">
                <a:solidFill>
                  <a:srgbClr val="FF0000"/>
                </a:solidFill>
              </a:rPr>
              <a:t>decided</a:t>
            </a:r>
            <a:r>
              <a:rPr lang="fr-FR" sz="1200" b="1" dirty="0" smtClean="0">
                <a:solidFill>
                  <a:srgbClr val="FF0000"/>
                </a:solidFill>
              </a:rPr>
              <a:t> to change WG/</a:t>
            </a:r>
            <a:r>
              <a:rPr lang="fr-FR" sz="1200" b="1" dirty="0" err="1" smtClean="0">
                <a:solidFill>
                  <a:srgbClr val="FF0000"/>
                </a:solidFill>
              </a:rPr>
              <a:t>Task</a:t>
            </a:r>
            <a:r>
              <a:rPr lang="fr-FR" sz="1200" b="1" dirty="0" smtClean="0">
                <a:solidFill>
                  <a:srgbClr val="FF0000"/>
                </a:solidFill>
              </a:rPr>
              <a:t> leaders (if </a:t>
            </a:r>
            <a:r>
              <a:rPr lang="fr-FR" sz="1200" b="1" dirty="0" err="1" smtClean="0">
                <a:solidFill>
                  <a:srgbClr val="FF0000"/>
                </a:solidFill>
              </a:rPr>
              <a:t>needed</a:t>
            </a:r>
            <a:r>
              <a:rPr lang="fr-FR" sz="1200" b="1" dirty="0" smtClean="0">
                <a:solidFill>
                  <a:srgbClr val="FF0000"/>
                </a:solidFill>
              </a:rPr>
              <a:t>) @M12 AND </a:t>
            </a:r>
            <a:r>
              <a:rPr lang="fr-FR" sz="1200" b="1" dirty="0" err="1" smtClean="0">
                <a:solidFill>
                  <a:srgbClr val="FF0000"/>
                </a:solidFill>
              </a:rPr>
              <a:t>we</a:t>
            </a:r>
            <a:r>
              <a:rPr lang="fr-FR" sz="1200" b="1" dirty="0" smtClean="0">
                <a:solidFill>
                  <a:srgbClr val="FF0000"/>
                </a:solidFill>
              </a:rPr>
              <a:t> must </a:t>
            </a:r>
            <a:r>
              <a:rPr lang="fr-FR" sz="1200" b="1" dirty="0" err="1" smtClean="0">
                <a:solidFill>
                  <a:srgbClr val="FF0000"/>
                </a:solidFill>
              </a:rPr>
              <a:t>increase</a:t>
            </a:r>
            <a:r>
              <a:rPr lang="fr-FR" sz="1200" b="1" dirty="0" smtClean="0">
                <a:solidFill>
                  <a:srgbClr val="FF0000"/>
                </a:solidFill>
              </a:rPr>
              <a:t> the participation of ICT, </a:t>
            </a:r>
            <a:r>
              <a:rPr lang="fr-FR" sz="1200" b="1" dirty="0" err="1" smtClean="0">
                <a:solidFill>
                  <a:srgbClr val="FF0000"/>
                </a:solidFill>
              </a:rPr>
              <a:t>young</a:t>
            </a:r>
            <a:r>
              <a:rPr lang="fr-FR" sz="1200" b="1" dirty="0" smtClean="0">
                <a:solidFill>
                  <a:srgbClr val="FF0000"/>
                </a:solidFill>
              </a:rPr>
              <a:t> &amp; </a:t>
            </a:r>
            <a:r>
              <a:rPr lang="fr-FR" sz="1200" b="1" dirty="0" err="1" smtClean="0">
                <a:solidFill>
                  <a:srgbClr val="FF0000"/>
                </a:solidFill>
              </a:rPr>
              <a:t>female</a:t>
            </a:r>
            <a:r>
              <a:rPr lang="fr-FR" sz="1200" b="1" dirty="0" smtClean="0">
                <a:solidFill>
                  <a:srgbClr val="FF0000"/>
                </a:solidFill>
              </a:rPr>
              <a:t> </a:t>
            </a:r>
            <a:r>
              <a:rPr lang="fr-FR" sz="1200" b="1" dirty="0" err="1" smtClean="0">
                <a:solidFill>
                  <a:srgbClr val="FF0000"/>
                </a:solidFill>
              </a:rPr>
              <a:t>members</a:t>
            </a:r>
            <a:r>
              <a:rPr lang="fr-FR" sz="1200" b="1" dirty="0" smtClean="0">
                <a:solidFill>
                  <a:srgbClr val="FF0000"/>
                </a:solidFill>
              </a:rPr>
              <a:t> participation</a:t>
            </a:r>
            <a:endParaRPr lang="fr-FR" sz="1200" b="1" dirty="0" smtClean="0">
              <a:solidFill>
                <a:srgbClr val="FF0000"/>
              </a:solidFill>
            </a:endParaRPr>
          </a:p>
        </p:txBody>
      </p:sp>
    </p:spTree>
    <p:extLst>
      <p:ext uri="{BB962C8B-B14F-4D97-AF65-F5344CB8AC3E}">
        <p14:creationId xmlns:p14="http://schemas.microsoft.com/office/powerpoint/2010/main" val="526361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5075169" y="3443967"/>
            <a:ext cx="7128000" cy="1224000"/>
          </a:xfrm>
        </p:spPr>
        <p:txBody>
          <a:bodyPr/>
          <a:lstStyle/>
          <a:p>
            <a:r>
              <a:rPr lang="fr-FR" b="1" dirty="0" smtClean="0"/>
              <a:t>meeting Agenda</a:t>
            </a:r>
            <a:endParaRPr lang="en-US" b="1" dirty="0"/>
          </a:p>
        </p:txBody>
      </p:sp>
    </p:spTree>
    <p:extLst>
      <p:ext uri="{BB962C8B-B14F-4D97-AF65-F5344CB8AC3E}">
        <p14:creationId xmlns:p14="http://schemas.microsoft.com/office/powerpoint/2010/main" val="42543573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fr-FR" sz="2800" dirty="0" err="1" smtClean="0"/>
              <a:t>Next</a:t>
            </a:r>
            <a:r>
              <a:rPr lang="fr-FR" sz="2800" dirty="0" smtClean="0"/>
              <a:t> meetings/discussions </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20</a:t>
            </a:fld>
            <a:endParaRPr lang="en-US" dirty="0"/>
          </a:p>
        </p:txBody>
      </p:sp>
      <p:sp>
        <p:nvSpPr>
          <p:cNvPr id="8" name="Espace réservé de la date 7"/>
          <p:cNvSpPr>
            <a:spLocks noGrp="1"/>
          </p:cNvSpPr>
          <p:nvPr>
            <p:ph type="dt" sz="half" idx="10"/>
          </p:nvPr>
        </p:nvSpPr>
        <p:spPr/>
        <p:txBody>
          <a:bodyPr/>
          <a:lstStyle/>
          <a:p>
            <a:fld id="{056DC2F0-AF67-48BF-AE0A-DD8C2C2F6ABA}" type="datetime1">
              <a:rPr lang="en-US" smtClean="0"/>
              <a:t>10/8/2024</a:t>
            </a:fld>
            <a:endParaRPr lang="en-US" dirty="0"/>
          </a:p>
        </p:txBody>
      </p:sp>
      <p:sp>
        <p:nvSpPr>
          <p:cNvPr id="4" name="ZoneTexte 3"/>
          <p:cNvSpPr txBox="1"/>
          <p:nvPr/>
        </p:nvSpPr>
        <p:spPr>
          <a:xfrm>
            <a:off x="441582" y="1396940"/>
            <a:ext cx="10912218" cy="5324535"/>
          </a:xfrm>
          <a:prstGeom prst="rect">
            <a:avLst/>
          </a:prstGeom>
          <a:noFill/>
        </p:spPr>
        <p:txBody>
          <a:bodyPr wrap="none" rtlCol="0">
            <a:spAutoFit/>
          </a:bodyPr>
          <a:lstStyle/>
          <a:p>
            <a:r>
              <a:rPr lang="fr-FR" sz="2000" b="1" u="sng" dirty="0" smtClean="0"/>
              <a:t>Action </a:t>
            </a:r>
            <a:r>
              <a:rPr lang="fr-FR" sz="2000" b="1" u="sng" dirty="0" err="1" smtClean="0"/>
              <a:t>monthly</a:t>
            </a:r>
            <a:r>
              <a:rPr lang="fr-FR" sz="2000" b="1" u="sng" dirty="0" smtClean="0"/>
              <a:t> meeting</a:t>
            </a:r>
            <a:r>
              <a:rPr lang="fr-FR" sz="2000" b="1" dirty="0" smtClean="0"/>
              <a:t>: </a:t>
            </a:r>
            <a:r>
              <a:rPr lang="fr-FR" sz="2000" b="1" dirty="0" err="1" smtClean="0"/>
              <a:t>November</a:t>
            </a:r>
            <a:r>
              <a:rPr lang="fr-FR" sz="2000" b="1" dirty="0" smtClean="0"/>
              <a:t> 12, 2024 </a:t>
            </a:r>
            <a:r>
              <a:rPr lang="fr-FR" sz="2000" b="1" dirty="0" smtClean="0">
                <a:sym typeface="Wingdings" panose="05000000000000000000" pitchFamily="2" charset="2"/>
              </a:rPr>
              <a:t> </a:t>
            </a:r>
            <a:r>
              <a:rPr lang="fr-FR" sz="2000" b="1" dirty="0" err="1" smtClean="0">
                <a:sym typeface="Wingdings" panose="05000000000000000000" pitchFamily="2" charset="2"/>
              </a:rPr>
              <a:t>November</a:t>
            </a:r>
            <a:r>
              <a:rPr lang="fr-FR" sz="2000" b="1" dirty="0" smtClean="0">
                <a:sym typeface="Wingdings" panose="05000000000000000000" pitchFamily="2" charset="2"/>
              </a:rPr>
              <a:t> 13, possible?</a:t>
            </a:r>
          </a:p>
          <a:p>
            <a:pPr marL="342900" indent="-342900">
              <a:buFont typeface="Arial" panose="020B0604020202020204" pitchFamily="34" charset="0"/>
              <a:buChar char="•"/>
            </a:pP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If </a:t>
            </a:r>
            <a:r>
              <a:rPr lang="fr-FR" sz="2000" b="1" dirty="0" err="1" smtClean="0">
                <a:sym typeface="Wingdings" panose="05000000000000000000" pitchFamily="2" charset="2"/>
              </a:rPr>
              <a:t>interested</a:t>
            </a:r>
            <a:r>
              <a:rPr lang="fr-FR" sz="2000" b="1" dirty="0" smtClean="0">
                <a:sym typeface="Wingdings" panose="05000000000000000000" pitchFamily="2" charset="2"/>
              </a:rPr>
              <a:t> in the leadership positions, </a:t>
            </a:r>
            <a:r>
              <a:rPr lang="fr-FR" sz="2000" b="1" dirty="0" err="1" smtClean="0">
                <a:sym typeface="Wingdings" panose="05000000000000000000" pitchFamily="2" charset="2"/>
              </a:rPr>
              <a:t>please</a:t>
            </a:r>
            <a:r>
              <a:rPr lang="fr-FR" sz="2000" b="1" dirty="0" smtClean="0">
                <a:sym typeface="Wingdings" panose="05000000000000000000" pitchFamily="2" charset="2"/>
              </a:rPr>
              <a:t> email me and state </a:t>
            </a:r>
            <a:r>
              <a:rPr lang="fr-FR" sz="2000" b="1" dirty="0" err="1" smtClean="0">
                <a:sym typeface="Wingdings" panose="05000000000000000000" pitchFamily="2" charset="2"/>
              </a:rPr>
              <a:t>your</a:t>
            </a:r>
            <a:r>
              <a:rPr lang="fr-FR" sz="2000" b="1" dirty="0" smtClean="0">
                <a:sym typeface="Wingdings" panose="05000000000000000000" pitchFamily="2" charset="2"/>
              </a:rPr>
              <a:t> contribution propositions</a:t>
            </a:r>
          </a:p>
          <a:p>
            <a:pPr marL="800100" lvl="1" indent="-342900">
              <a:buFont typeface="Arial" panose="020B0604020202020204" pitchFamily="34" charset="0"/>
              <a:buChar char="•"/>
            </a:pPr>
            <a:r>
              <a:rPr lang="fr-FR" sz="2000" b="1" dirty="0" smtClean="0">
                <a:sym typeface="Wingdings" panose="05000000000000000000" pitchFamily="2" charset="2"/>
              </a:rPr>
              <a:t>New leadership candidates </a:t>
            </a:r>
            <a:r>
              <a:rPr lang="fr-FR" sz="2000" b="1" dirty="0" err="1" smtClean="0">
                <a:sym typeface="Wingdings" panose="05000000000000000000" pitchFamily="2" charset="2"/>
              </a:rPr>
              <a:t>will</a:t>
            </a:r>
            <a:r>
              <a:rPr lang="fr-FR" sz="2000" b="1" dirty="0" smtClean="0">
                <a:sym typeface="Wingdings" panose="05000000000000000000" pitchFamily="2" charset="2"/>
              </a:rPr>
              <a:t> </a:t>
            </a:r>
            <a:r>
              <a:rPr lang="fr-FR" sz="2000" b="1" dirty="0" err="1" smtClean="0">
                <a:sym typeface="Wingdings" panose="05000000000000000000" pitchFamily="2" charset="2"/>
              </a:rPr>
              <a:t>be</a:t>
            </a:r>
            <a:r>
              <a:rPr lang="fr-FR" sz="2000" b="1" dirty="0" smtClean="0">
                <a:sym typeface="Wingdings" panose="05000000000000000000" pitchFamily="2" charset="2"/>
              </a:rPr>
              <a:t> </a:t>
            </a:r>
            <a:r>
              <a:rPr lang="fr-FR" sz="2000" b="1" dirty="0" err="1" smtClean="0">
                <a:sym typeface="Wingdings" panose="05000000000000000000" pitchFamily="2" charset="2"/>
              </a:rPr>
              <a:t>presented</a:t>
            </a:r>
            <a:endParaRPr lang="fr-FR" sz="2000" b="1" dirty="0">
              <a:sym typeface="Wingdings" panose="05000000000000000000" pitchFamily="2" charset="2"/>
            </a:endParaRPr>
          </a:p>
          <a:p>
            <a:pPr marL="342900" indent="-342900">
              <a:buFont typeface="Arial" panose="020B0604020202020204" pitchFamily="34" charset="0"/>
              <a:buChar char="•"/>
            </a:pPr>
            <a:r>
              <a:rPr lang="fr-FR" sz="2000" b="1" dirty="0" err="1" smtClean="0">
                <a:sym typeface="Wingdings" panose="05000000000000000000" pitchFamily="2" charset="2"/>
              </a:rPr>
              <a:t>Finalized</a:t>
            </a:r>
            <a:r>
              <a:rPr lang="fr-FR" sz="2000" b="1" dirty="0" smtClean="0">
                <a:sym typeface="Wingdings" panose="05000000000000000000" pitchFamily="2" charset="2"/>
              </a:rPr>
              <a:t> (but not </a:t>
            </a:r>
            <a:r>
              <a:rPr lang="fr-FR" sz="2000" b="1" dirty="0" err="1" smtClean="0">
                <a:sym typeface="Wingdings" panose="05000000000000000000" pitchFamily="2" charset="2"/>
              </a:rPr>
              <a:t>yet</a:t>
            </a:r>
            <a:r>
              <a:rPr lang="fr-FR" sz="2000" b="1" dirty="0" smtClean="0">
                <a:sym typeface="Wingdings" panose="05000000000000000000" pitchFamily="2" charset="2"/>
              </a:rPr>
              <a:t> </a:t>
            </a:r>
            <a:r>
              <a:rPr lang="fr-FR" sz="2000" b="1" dirty="0" err="1" smtClean="0">
                <a:sym typeface="Wingdings" panose="05000000000000000000" pitchFamily="2" charset="2"/>
              </a:rPr>
              <a:t>approved</a:t>
            </a:r>
            <a:r>
              <a:rPr lang="fr-FR" sz="2000" b="1" dirty="0" smtClean="0">
                <a:sym typeface="Wingdings" panose="05000000000000000000" pitchFamily="2" charset="2"/>
              </a:rPr>
              <a:t>) </a:t>
            </a:r>
            <a:r>
              <a:rPr lang="fr-FR" sz="2000" b="1" dirty="0" err="1" smtClean="0">
                <a:sym typeface="Wingdings" panose="05000000000000000000" pitchFamily="2" charset="2"/>
              </a:rPr>
              <a:t>financial</a:t>
            </a:r>
            <a:r>
              <a:rPr lang="fr-FR" sz="2000" b="1" dirty="0" smtClean="0">
                <a:sym typeface="Wingdings" panose="05000000000000000000" pitchFamily="2" charset="2"/>
              </a:rPr>
              <a:t> report </a:t>
            </a:r>
            <a:r>
              <a:rPr lang="fr-FR" sz="2000" b="1" dirty="0" err="1" smtClean="0">
                <a:sym typeface="Wingdings" panose="05000000000000000000" pitchFamily="2" charset="2"/>
              </a:rPr>
              <a:t>will</a:t>
            </a:r>
            <a:r>
              <a:rPr lang="fr-FR" sz="2000" b="1" dirty="0" smtClean="0">
                <a:sym typeface="Wingdings" panose="05000000000000000000" pitchFamily="2" charset="2"/>
              </a:rPr>
              <a:t> </a:t>
            </a:r>
            <a:r>
              <a:rPr lang="fr-FR" sz="2000" b="1" dirty="0" err="1" smtClean="0">
                <a:sym typeface="Wingdings" panose="05000000000000000000" pitchFamily="2" charset="2"/>
              </a:rPr>
              <a:t>be</a:t>
            </a:r>
            <a:r>
              <a:rPr lang="fr-FR" sz="2000" b="1" dirty="0" smtClean="0">
                <a:sym typeface="Wingdings" panose="05000000000000000000" pitchFamily="2" charset="2"/>
              </a:rPr>
              <a:t> </a:t>
            </a:r>
            <a:r>
              <a:rPr lang="fr-FR" sz="2000" b="1" dirty="0" err="1" smtClean="0">
                <a:sym typeface="Wingdings" panose="05000000000000000000" pitchFamily="2" charset="2"/>
              </a:rPr>
              <a:t>presented</a:t>
            </a:r>
            <a:endParaRPr lang="fr-FR" sz="2000" dirty="0"/>
          </a:p>
          <a:p>
            <a:pPr marL="342900" indent="-342900">
              <a:buFont typeface="Arial" panose="020B0604020202020204" pitchFamily="34" charset="0"/>
              <a:buChar char="•"/>
            </a:pPr>
            <a:r>
              <a:rPr lang="fr-FR" sz="2000" b="1" dirty="0" smtClean="0"/>
              <a:t>Budget plan </a:t>
            </a:r>
            <a:r>
              <a:rPr lang="fr-FR" sz="2000" b="1" dirty="0" err="1" smtClean="0"/>
              <a:t>presentation</a:t>
            </a:r>
            <a:r>
              <a:rPr lang="fr-FR" sz="2000" b="1" dirty="0" smtClean="0"/>
              <a:t> (to </a:t>
            </a:r>
            <a:r>
              <a:rPr lang="fr-FR" sz="2000" b="1" dirty="0" err="1" smtClean="0"/>
              <a:t>be</a:t>
            </a:r>
            <a:r>
              <a:rPr lang="fr-FR" sz="2000" b="1" dirty="0" smtClean="0"/>
              <a:t> </a:t>
            </a:r>
            <a:r>
              <a:rPr lang="fr-FR" sz="2000" b="1" dirty="0" err="1" smtClean="0"/>
              <a:t>voted</a:t>
            </a:r>
            <a:r>
              <a:rPr lang="fr-FR" sz="2000" b="1" dirty="0" smtClean="0"/>
              <a:t> by MC </a:t>
            </a:r>
            <a:r>
              <a:rPr lang="fr-FR" sz="2000" b="1" dirty="0" err="1" smtClean="0"/>
              <a:t>members</a:t>
            </a:r>
            <a:r>
              <a:rPr lang="fr-FR" sz="2000" b="1" dirty="0" smtClean="0"/>
              <a:t>)</a:t>
            </a:r>
          </a:p>
          <a:p>
            <a:pPr marL="342900" indent="-342900">
              <a:buFont typeface="Arial" panose="020B0604020202020204" pitchFamily="34" charset="0"/>
              <a:buChar char="•"/>
            </a:pPr>
            <a:endParaRPr lang="fr-FR" sz="2000" dirty="0" smtClean="0"/>
          </a:p>
          <a:p>
            <a:r>
              <a:rPr lang="fr-FR" sz="2000" b="1" u="sng" dirty="0" smtClean="0"/>
              <a:t>MC meeting</a:t>
            </a:r>
            <a:r>
              <a:rPr lang="fr-FR" sz="2000" b="1" dirty="0" smtClean="0"/>
              <a:t>: (</a:t>
            </a:r>
            <a:r>
              <a:rPr lang="fr-FR" sz="2000" b="1" dirty="0" err="1" smtClean="0"/>
              <a:t>late</a:t>
            </a:r>
            <a:r>
              <a:rPr lang="fr-FR" sz="2000" b="1" dirty="0" smtClean="0"/>
              <a:t>) </a:t>
            </a:r>
            <a:r>
              <a:rPr lang="fr-FR" sz="2000" b="1" dirty="0" err="1" smtClean="0"/>
              <a:t>January</a:t>
            </a:r>
            <a:r>
              <a:rPr lang="fr-FR" sz="2000" b="1" dirty="0" smtClean="0"/>
              <a:t> </a:t>
            </a:r>
            <a:r>
              <a:rPr lang="fr-FR" sz="2000" b="1" dirty="0" smtClean="0">
                <a:sym typeface="Wingdings" panose="05000000000000000000" pitchFamily="2" charset="2"/>
              </a:rPr>
              <a:t>2025 – in </a:t>
            </a:r>
            <a:r>
              <a:rPr lang="fr-FR" sz="2000" b="1" dirty="0" err="1" smtClean="0">
                <a:sym typeface="Wingdings" panose="05000000000000000000" pitchFamily="2" charset="2"/>
              </a:rPr>
              <a:t>person</a:t>
            </a:r>
            <a:r>
              <a:rPr lang="fr-FR" sz="2000" b="1" dirty="0" smtClean="0">
                <a:sym typeface="Wingdings" panose="05000000000000000000" pitchFamily="2" charset="2"/>
              </a:rPr>
              <a:t>, 1 </a:t>
            </a:r>
            <a:r>
              <a:rPr lang="fr-FR" sz="2000" b="1" dirty="0" err="1" smtClean="0">
                <a:sym typeface="Wingdings" panose="05000000000000000000" pitchFamily="2" charset="2"/>
              </a:rPr>
              <a:t>day</a:t>
            </a:r>
            <a:r>
              <a:rPr lang="fr-FR" sz="2000" b="1" dirty="0" smtClean="0">
                <a:sym typeface="Wingdings" panose="05000000000000000000" pitchFamily="2" charset="2"/>
              </a:rPr>
              <a:t>! Brussels? Ireland? Portugal? </a:t>
            </a:r>
            <a:endParaRPr lang="fr-FR" sz="2000" b="1" dirty="0">
              <a:sym typeface="Wingdings" panose="05000000000000000000" pitchFamily="2" charset="2"/>
            </a:endParaRPr>
          </a:p>
          <a:p>
            <a:pPr marL="342900" indent="-342900">
              <a:buFont typeface="Arial" panose="020B0604020202020204" pitchFamily="34" charset="0"/>
              <a:buChar char="•"/>
            </a:pP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New leader </a:t>
            </a:r>
            <a:r>
              <a:rPr lang="fr-FR" sz="2000" b="1" dirty="0" err="1" smtClean="0">
                <a:sym typeface="Wingdings" panose="05000000000000000000" pitchFamily="2" charset="2"/>
              </a:rPr>
              <a:t>presentation</a:t>
            </a:r>
            <a:endParaRPr lang="fr-FR" sz="2000" b="1" dirty="0" smtClean="0">
              <a:sym typeface="Wingdings" panose="05000000000000000000" pitchFamily="2" charset="2"/>
            </a:endParaRPr>
          </a:p>
          <a:p>
            <a:pPr marL="342900" indent="-342900">
              <a:buFont typeface="Arial" panose="020B0604020202020204" pitchFamily="34" charset="0"/>
              <a:buChar char="•"/>
            </a:pPr>
            <a:r>
              <a:rPr lang="fr-FR" sz="2000" b="1" dirty="0" smtClean="0">
                <a:sym typeface="Wingdings" panose="05000000000000000000" pitchFamily="2" charset="2"/>
              </a:rPr>
              <a:t>New actions (</a:t>
            </a:r>
            <a:r>
              <a:rPr lang="fr-FR" sz="2000" b="1" dirty="0" err="1" smtClean="0">
                <a:sym typeface="Wingdings" panose="05000000000000000000" pitchFamily="2" charset="2"/>
              </a:rPr>
              <a:t>webinar</a:t>
            </a:r>
            <a:r>
              <a:rPr lang="fr-FR" sz="2000" b="1" dirty="0" smtClean="0">
                <a:sym typeface="Wingdings" panose="05000000000000000000" pitchFamily="2" charset="2"/>
              </a:rPr>
              <a:t>, </a:t>
            </a:r>
            <a:r>
              <a:rPr lang="fr-FR" sz="2000" b="1" dirty="0" err="1" smtClean="0">
                <a:sym typeface="Wingdings" panose="05000000000000000000" pitchFamily="2" charset="2"/>
              </a:rPr>
              <a:t>student</a:t>
            </a:r>
            <a:r>
              <a:rPr lang="fr-FR" sz="2000" b="1" dirty="0" smtClean="0">
                <a:sym typeface="Wingdings" panose="05000000000000000000" pitchFamily="2" charset="2"/>
              </a:rPr>
              <a:t> workshop, </a:t>
            </a:r>
            <a:r>
              <a:rPr lang="fr-FR" sz="2000" b="1" dirty="0" err="1" smtClean="0">
                <a:sym typeface="Wingdings" panose="05000000000000000000" pitchFamily="2" charset="2"/>
              </a:rPr>
              <a:t>legacy</a:t>
            </a:r>
            <a:r>
              <a:rPr lang="fr-FR" sz="2000" b="1" dirty="0" smtClean="0">
                <a:sym typeface="Wingdings" panose="05000000000000000000" pitchFamily="2" charset="2"/>
              </a:rPr>
              <a:t> </a:t>
            </a:r>
            <a:r>
              <a:rPr lang="fr-FR" sz="2000" b="1" dirty="0" err="1" smtClean="0">
                <a:sym typeface="Wingdings" panose="05000000000000000000" pitchFamily="2" charset="2"/>
              </a:rPr>
              <a:t>labs</a:t>
            </a:r>
            <a:r>
              <a:rPr lang="fr-FR" sz="2000" b="1" dirty="0" smtClean="0">
                <a:sym typeface="Wingdings" panose="05000000000000000000" pitchFamily="2" charset="2"/>
              </a:rPr>
              <a:t> etc.)</a:t>
            </a:r>
          </a:p>
          <a:p>
            <a:pPr marL="342900" indent="-342900">
              <a:buFont typeface="Arial" panose="020B0604020202020204" pitchFamily="34" charset="0"/>
              <a:buChar char="•"/>
            </a:pPr>
            <a:r>
              <a:rPr lang="fr-FR" sz="2000" b="1" dirty="0" smtClean="0">
                <a:sym typeface="Wingdings" panose="05000000000000000000" pitchFamily="2" charset="2"/>
              </a:rPr>
              <a:t>WG and </a:t>
            </a:r>
            <a:r>
              <a:rPr lang="fr-FR" sz="2000" b="1" dirty="0" err="1" smtClean="0">
                <a:sym typeface="Wingdings" panose="05000000000000000000" pitchFamily="2" charset="2"/>
              </a:rPr>
              <a:t>Task</a:t>
            </a:r>
            <a:r>
              <a:rPr lang="fr-FR" sz="2000" b="1" dirty="0" smtClean="0">
                <a:sym typeface="Wingdings" panose="05000000000000000000" pitchFamily="2" charset="2"/>
              </a:rPr>
              <a:t> </a:t>
            </a:r>
            <a:r>
              <a:rPr lang="fr-FR" sz="2000" b="1" dirty="0" err="1" smtClean="0">
                <a:sym typeface="Wingdings" panose="05000000000000000000" pitchFamily="2" charset="2"/>
              </a:rPr>
              <a:t>progress</a:t>
            </a:r>
            <a:r>
              <a:rPr lang="fr-FR" sz="2000" b="1" dirty="0" smtClean="0">
                <a:sym typeface="Wingdings" panose="05000000000000000000" pitchFamily="2" charset="2"/>
              </a:rPr>
              <a:t> reports</a:t>
            </a:r>
            <a:endParaRPr lang="fr-FR" sz="2000" b="1" dirty="0">
              <a:sym typeface="Wingdings" panose="05000000000000000000" pitchFamily="2" charset="2"/>
            </a:endParaRPr>
          </a:p>
          <a:p>
            <a:endParaRPr lang="fr-FR" sz="2000" b="1" u="sng" dirty="0" smtClean="0"/>
          </a:p>
          <a:p>
            <a:r>
              <a:rPr lang="fr-FR" sz="2000" b="1" u="sng" dirty="0" smtClean="0"/>
              <a:t>WG3 meeting</a:t>
            </a:r>
            <a:r>
              <a:rPr lang="fr-FR" sz="2000" b="1" dirty="0"/>
              <a:t>: </a:t>
            </a:r>
            <a:r>
              <a:rPr lang="fr-FR" sz="2000" b="1" dirty="0" smtClean="0"/>
              <a:t>(online) </a:t>
            </a:r>
            <a:r>
              <a:rPr lang="fr-FR" sz="2000" b="1" dirty="0" smtClean="0">
                <a:sym typeface="Wingdings" panose="05000000000000000000" pitchFamily="2" charset="2"/>
              </a:rPr>
              <a:t> </a:t>
            </a:r>
            <a:r>
              <a:rPr lang="fr-FR" sz="2000" b="1" dirty="0" err="1" smtClean="0">
                <a:sym typeface="Wingdings" panose="05000000000000000000" pitchFamily="2" charset="2"/>
              </a:rPr>
              <a:t>When</a:t>
            </a:r>
            <a:r>
              <a:rPr lang="fr-FR" sz="2000" b="1" dirty="0" smtClean="0">
                <a:sym typeface="Wingdings" panose="05000000000000000000" pitchFamily="2" charset="2"/>
              </a:rPr>
              <a:t>?</a:t>
            </a:r>
            <a:endParaRPr lang="fr-FR" sz="2000" b="1" dirty="0">
              <a:sym typeface="Wingdings" panose="05000000000000000000" pitchFamily="2" charset="2"/>
            </a:endParaRPr>
          </a:p>
          <a:p>
            <a:pPr marL="342900" indent="-342900">
              <a:buFont typeface="Arial" panose="020B0604020202020204" pitchFamily="34" charset="0"/>
              <a:buChar char="•"/>
            </a:pPr>
            <a:endParaRPr lang="fr-FR" sz="2000" b="1" dirty="0">
              <a:sym typeface="Wingdings" panose="05000000000000000000" pitchFamily="2" charset="2"/>
            </a:endParaRPr>
          </a:p>
          <a:p>
            <a:pPr marL="342900" indent="-342900">
              <a:buFont typeface="Arial" panose="020B0604020202020204" pitchFamily="34" charset="0"/>
              <a:buChar char="•"/>
            </a:pPr>
            <a:r>
              <a:rPr lang="fr-FR" sz="2000" b="1" dirty="0" err="1" smtClean="0">
                <a:sym typeface="Wingdings" panose="05000000000000000000" pitchFamily="2" charset="2"/>
              </a:rPr>
              <a:t>Selected</a:t>
            </a:r>
            <a:r>
              <a:rPr lang="fr-FR" sz="2000" b="1" dirty="0" smtClean="0">
                <a:sym typeface="Wingdings" panose="05000000000000000000" pitchFamily="2" charset="2"/>
              </a:rPr>
              <a:t> </a:t>
            </a:r>
            <a:r>
              <a:rPr lang="fr-FR" sz="2000" b="1" dirty="0" err="1" smtClean="0">
                <a:sym typeface="Wingdings" panose="05000000000000000000" pitchFamily="2" charset="2"/>
              </a:rPr>
              <a:t>members</a:t>
            </a:r>
            <a:r>
              <a:rPr lang="fr-FR" sz="2000" b="1" dirty="0" smtClean="0">
                <a:sym typeface="Wingdings" panose="05000000000000000000" pitchFamily="2" charset="2"/>
              </a:rPr>
              <a:t> </a:t>
            </a:r>
            <a:r>
              <a:rPr lang="fr-FR" sz="2000" b="1" dirty="0" err="1" smtClean="0">
                <a:sym typeface="Wingdings" panose="05000000000000000000" pitchFamily="2" charset="2"/>
              </a:rPr>
              <a:t>only</a:t>
            </a:r>
            <a:r>
              <a:rPr lang="fr-FR" sz="2000" b="1" dirty="0" smtClean="0">
                <a:sym typeface="Wingdings" panose="05000000000000000000" pitchFamily="2" charset="2"/>
              </a:rPr>
              <a:t> for </a:t>
            </a:r>
            <a:r>
              <a:rPr lang="fr-FR" sz="2000" b="1" dirty="0" err="1" smtClean="0">
                <a:sym typeface="Wingdings" panose="05000000000000000000" pitchFamily="2" charset="2"/>
              </a:rPr>
              <a:t>advancing</a:t>
            </a:r>
            <a:r>
              <a:rPr lang="fr-FR" sz="2000" b="1" dirty="0" smtClean="0">
                <a:sym typeface="Wingdings" panose="05000000000000000000" pitchFamily="2" charset="2"/>
              </a:rPr>
              <a:t> </a:t>
            </a:r>
            <a:r>
              <a:rPr lang="fr-FR" sz="2000" b="1" dirty="0" err="1" smtClean="0">
                <a:sym typeface="Wingdings" panose="05000000000000000000" pitchFamily="2" charset="2"/>
              </a:rPr>
              <a:t>with</a:t>
            </a:r>
            <a:r>
              <a:rPr lang="fr-FR" sz="2000" b="1" dirty="0" smtClean="0">
                <a:sym typeface="Wingdings" panose="05000000000000000000" pitchFamily="2" charset="2"/>
              </a:rPr>
              <a:t> the TDM</a:t>
            </a:r>
            <a:endParaRPr lang="fr-FR" sz="2000" b="1" dirty="0">
              <a:sym typeface="Wingdings" panose="05000000000000000000" pitchFamily="2" charset="2"/>
            </a:endParaRPr>
          </a:p>
          <a:p>
            <a:endParaRPr lang="fr-FR" sz="2000" dirty="0" smtClean="0"/>
          </a:p>
        </p:txBody>
      </p:sp>
    </p:spTree>
    <p:extLst>
      <p:ext uri="{BB962C8B-B14F-4D97-AF65-F5344CB8AC3E}">
        <p14:creationId xmlns:p14="http://schemas.microsoft.com/office/powerpoint/2010/main" val="2731449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TOTEMIC 2025 training school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21</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3" name="ZoneTexte 2"/>
          <p:cNvSpPr txBox="1"/>
          <p:nvPr/>
        </p:nvSpPr>
        <p:spPr>
          <a:xfrm>
            <a:off x="237162" y="1461283"/>
            <a:ext cx="7136184" cy="400110"/>
          </a:xfrm>
          <a:prstGeom prst="rect">
            <a:avLst/>
          </a:prstGeom>
          <a:noFill/>
        </p:spPr>
        <p:txBody>
          <a:bodyPr wrap="none" rtlCol="0">
            <a:spAutoFit/>
          </a:bodyPr>
          <a:lstStyle/>
          <a:p>
            <a:r>
              <a:rPr lang="fr-FR" sz="2000" b="1" u="sng" dirty="0" smtClean="0"/>
              <a:t>Tools for </a:t>
            </a:r>
            <a:r>
              <a:rPr lang="fr-FR" sz="2000" b="1" u="sng" dirty="0" err="1" smtClean="0"/>
              <a:t>Energy</a:t>
            </a:r>
            <a:r>
              <a:rPr lang="fr-FR" sz="2000" b="1" u="sng" dirty="0" smtClean="0"/>
              <a:t> Materials </a:t>
            </a:r>
            <a:r>
              <a:rPr lang="fr-FR" sz="2000" b="1" u="sng" dirty="0" err="1" smtClean="0"/>
              <a:t>Modelling</a:t>
            </a:r>
            <a:r>
              <a:rPr lang="fr-FR" sz="2000" b="1" u="sng" dirty="0" smtClean="0"/>
              <a:t> Acceleration Training </a:t>
            </a:r>
            <a:r>
              <a:rPr lang="fr-FR" sz="2000" b="1" u="sng" dirty="0" err="1" smtClean="0"/>
              <a:t>school</a:t>
            </a:r>
            <a:endParaRPr lang="en-US" sz="2000" b="1" u="sng" dirty="0"/>
          </a:p>
        </p:txBody>
      </p:sp>
      <p:sp>
        <p:nvSpPr>
          <p:cNvPr id="9" name="ZoneTexte 8"/>
          <p:cNvSpPr txBox="1"/>
          <p:nvPr/>
        </p:nvSpPr>
        <p:spPr>
          <a:xfrm>
            <a:off x="5964146" y="2151306"/>
            <a:ext cx="5874995" cy="1323439"/>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April 20 – 26, 2025</a:t>
            </a:r>
          </a:p>
          <a:p>
            <a:pPr marL="285750" indent="-285750">
              <a:buFont typeface="Arial" panose="020B0604020202020204" pitchFamily="34" charset="0"/>
              <a:buChar char="•"/>
            </a:pPr>
            <a:r>
              <a:rPr lang="fr-FR" sz="1600" b="1" dirty="0" smtClean="0"/>
              <a:t>Cargèse, </a:t>
            </a:r>
            <a:r>
              <a:rPr lang="fr-FR" sz="1600" b="1" dirty="0" err="1" smtClean="0"/>
              <a:t>Corsica</a:t>
            </a:r>
            <a:r>
              <a:rPr lang="fr-FR" sz="1600" b="1" dirty="0" smtClean="0"/>
              <a:t>, France</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Joint </a:t>
            </a:r>
            <a:r>
              <a:rPr lang="fr-FR" sz="1600" b="1" dirty="0" err="1" smtClean="0"/>
              <a:t>organization</a:t>
            </a:r>
            <a:r>
              <a:rPr lang="fr-FR" sz="1600" b="1" dirty="0" smtClean="0"/>
              <a:t> </a:t>
            </a:r>
            <a:r>
              <a:rPr lang="fr-FR" sz="1600" b="1" dirty="0" err="1" smtClean="0"/>
              <a:t>with</a:t>
            </a:r>
            <a:r>
              <a:rPr lang="fr-FR" sz="1600" b="1" dirty="0" smtClean="0"/>
              <a:t> CNRS (France) </a:t>
            </a:r>
            <a:r>
              <a:rPr lang="fr-FR" sz="1600" b="1" dirty="0" err="1" smtClean="0"/>
              <a:t>GdR</a:t>
            </a:r>
            <a:r>
              <a:rPr lang="fr-FR" sz="1600" b="1" dirty="0" smtClean="0"/>
              <a:t> NAME</a:t>
            </a:r>
          </a:p>
          <a:p>
            <a:pPr marL="285750" indent="-285750">
              <a:buFont typeface="Arial" panose="020B0604020202020204" pitchFamily="34" charset="0"/>
              <a:buChar char="•"/>
            </a:pPr>
            <a:r>
              <a:rPr lang="fr-FR" sz="1600" b="1" dirty="0" smtClean="0"/>
              <a:t>Co-chair </a:t>
            </a:r>
            <a:r>
              <a:rPr lang="fr-FR" sz="1600" b="1" dirty="0" err="1" smtClean="0"/>
              <a:t>from</a:t>
            </a:r>
            <a:r>
              <a:rPr lang="fr-FR" sz="1600" b="1" dirty="0" smtClean="0"/>
              <a:t> EU-MACE : David Lacroix</a:t>
            </a:r>
            <a:endParaRPr lang="en-US" sz="1600" b="1" dirty="0"/>
          </a:p>
        </p:txBody>
      </p: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449" y="1946583"/>
            <a:ext cx="5334313" cy="1627488"/>
          </a:xfrm>
          <a:prstGeom prst="rect">
            <a:avLst/>
          </a:prstGeom>
        </p:spPr>
      </p:pic>
      <p:sp>
        <p:nvSpPr>
          <p:cNvPr id="12" name="ZoneTexte 11"/>
          <p:cNvSpPr txBox="1"/>
          <p:nvPr/>
        </p:nvSpPr>
        <p:spPr>
          <a:xfrm>
            <a:off x="1563381" y="3899885"/>
            <a:ext cx="8801529" cy="2031325"/>
          </a:xfrm>
          <a:prstGeom prst="rect">
            <a:avLst/>
          </a:prstGeom>
          <a:noFill/>
        </p:spPr>
        <p:txBody>
          <a:bodyPr wrap="square" rtlCol="0">
            <a:spAutoFit/>
          </a:bodyPr>
          <a:lstStyle/>
          <a:p>
            <a:pPr marL="285750" indent="-285750">
              <a:buFont typeface="Arial" panose="020B0604020202020204" pitchFamily="34" charset="0"/>
              <a:buChar char="•"/>
            </a:pPr>
            <a:r>
              <a:rPr lang="en-US" sz="1400" dirty="0"/>
              <a:t>Material for energy ; added value of IA (application field : battery, fuel cell, catalysis, carbon capture, etc.).</a:t>
            </a:r>
            <a:endParaRPr lang="en-US" sz="1400" dirty="0"/>
          </a:p>
          <a:p>
            <a:pPr marL="285750" indent="-285750">
              <a:buFont typeface="Arial" panose="020B0604020202020204" pitchFamily="34" charset="0"/>
              <a:buChar char="•"/>
            </a:pPr>
            <a:r>
              <a:rPr lang="en-US" sz="1400" dirty="0"/>
              <a:t>Nano &amp; micro material design for tailored properties; advantages of using high throughput and screening techniques.</a:t>
            </a:r>
            <a:endParaRPr lang="en-US" sz="1400" dirty="0"/>
          </a:p>
          <a:p>
            <a:pPr marL="285750" indent="-285750">
              <a:buFont typeface="Arial" panose="020B0604020202020204" pitchFamily="34" charset="0"/>
              <a:buChar char="•"/>
            </a:pPr>
            <a:r>
              <a:rPr lang="en-US" sz="1400" dirty="0"/>
              <a:t>Machine learning driving sustainable material development (life cycle, critical materials, material reliability, ageing, in operando behavior, etc.)</a:t>
            </a:r>
            <a:endParaRPr lang="en-US" sz="1400" dirty="0"/>
          </a:p>
          <a:p>
            <a:pPr marL="285750" indent="-285750">
              <a:buFont typeface="Arial" panose="020B0604020202020204" pitchFamily="34" charset="0"/>
              <a:buChar char="•"/>
            </a:pPr>
            <a:r>
              <a:rPr lang="en-US" sz="1400" dirty="0"/>
              <a:t>AI tools and material acceleration platforms; how embed data (operability/readability/etc.) to improve experimental research</a:t>
            </a:r>
            <a:endParaRPr lang="en-US" sz="1400" dirty="0"/>
          </a:p>
          <a:p>
            <a:pPr marL="285750" indent="-285750">
              <a:buFont typeface="Arial" panose="020B0604020202020204" pitchFamily="34" charset="0"/>
              <a:buChar char="•"/>
            </a:pPr>
            <a:r>
              <a:rPr lang="en-US" sz="1400" dirty="0"/>
              <a:t>Material informatics ;  AI techniques devoted to multiscale, from the material to the system</a:t>
            </a:r>
            <a:endParaRPr lang="en-US" sz="1400" dirty="0"/>
          </a:p>
          <a:p>
            <a:pPr marL="285750" indent="-285750">
              <a:buFont typeface="Arial" panose="020B0604020202020204" pitchFamily="34" charset="0"/>
              <a:buChar char="•"/>
            </a:pPr>
            <a:endParaRPr lang="en-US" sz="1400" b="1" dirty="0"/>
          </a:p>
        </p:txBody>
      </p:sp>
    </p:spTree>
    <p:extLst>
      <p:ext uri="{BB962C8B-B14F-4D97-AF65-F5344CB8AC3E}">
        <p14:creationId xmlns:p14="http://schemas.microsoft.com/office/powerpoint/2010/main" val="694140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TOTEMIC 2025 training school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22</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3" name="ZoneTexte 2"/>
          <p:cNvSpPr txBox="1"/>
          <p:nvPr/>
        </p:nvSpPr>
        <p:spPr>
          <a:xfrm>
            <a:off x="237162" y="1461283"/>
            <a:ext cx="4172361" cy="400110"/>
          </a:xfrm>
          <a:prstGeom prst="rect">
            <a:avLst/>
          </a:prstGeom>
          <a:noFill/>
        </p:spPr>
        <p:txBody>
          <a:bodyPr wrap="none" rtlCol="0">
            <a:spAutoFit/>
          </a:bodyPr>
          <a:lstStyle/>
          <a:p>
            <a:r>
              <a:rPr lang="fr-FR" sz="2000" b="1" u="sng" dirty="0" smtClean="0"/>
              <a:t>Structure and EU-MACE participation</a:t>
            </a:r>
            <a:endParaRPr lang="en-US" sz="2000" b="1" u="sng" dirty="0"/>
          </a:p>
        </p:txBody>
      </p:sp>
      <p:sp>
        <p:nvSpPr>
          <p:cNvPr id="9" name="ZoneTexte 8"/>
          <p:cNvSpPr txBox="1"/>
          <p:nvPr/>
        </p:nvSpPr>
        <p:spPr>
          <a:xfrm>
            <a:off x="643902" y="1976269"/>
            <a:ext cx="10955622" cy="2554545"/>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50 – 80 </a:t>
            </a:r>
            <a:r>
              <a:rPr lang="fr-FR" sz="1600" b="1" dirty="0" err="1" smtClean="0"/>
              <a:t>attendees</a:t>
            </a:r>
            <a:endParaRPr lang="fr-FR" sz="1600" b="1" dirty="0" smtClean="0"/>
          </a:p>
          <a:p>
            <a:pPr marL="285750" indent="-285750">
              <a:buFont typeface="Arial" panose="020B0604020202020204" pitchFamily="34" charset="0"/>
              <a:buChar char="•"/>
            </a:pPr>
            <a:r>
              <a:rPr lang="fr-FR" sz="1600" b="1" dirty="0" smtClean="0"/>
              <a:t>10 </a:t>
            </a:r>
            <a:r>
              <a:rPr lang="fr-FR" sz="1600" b="1" dirty="0" err="1" smtClean="0"/>
              <a:t>invited</a:t>
            </a:r>
            <a:r>
              <a:rPr lang="fr-FR" sz="1600" b="1" dirty="0" smtClean="0"/>
              <a:t> </a:t>
            </a:r>
            <a:r>
              <a:rPr lang="fr-FR" sz="1600" b="1" dirty="0" err="1" smtClean="0"/>
              <a:t>lecturers</a:t>
            </a:r>
            <a:r>
              <a:rPr lang="fr-FR" sz="1600" b="1" dirty="0" smtClean="0"/>
              <a:t> (</a:t>
            </a:r>
            <a:r>
              <a:rPr lang="fr-FR" sz="1600" b="1" dirty="0" err="1" smtClean="0"/>
              <a:t>covered</a:t>
            </a:r>
            <a:r>
              <a:rPr lang="fr-FR" sz="1600" b="1" dirty="0" smtClean="0"/>
              <a:t> by EU-MACE)</a:t>
            </a:r>
          </a:p>
          <a:p>
            <a:pPr marL="285750" indent="-285750">
              <a:buFont typeface="Arial" panose="020B0604020202020204" pitchFamily="34" charset="0"/>
              <a:buChar char="•"/>
            </a:pPr>
            <a:r>
              <a:rPr lang="fr-FR" sz="1600" b="1" dirty="0" smtClean="0"/>
              <a:t>15 </a:t>
            </a:r>
            <a:r>
              <a:rPr lang="fr-FR" sz="1600" b="1" dirty="0" err="1" smtClean="0"/>
              <a:t>invited</a:t>
            </a:r>
            <a:r>
              <a:rPr lang="fr-FR" sz="1600" b="1" dirty="0" smtClean="0"/>
              <a:t> </a:t>
            </a:r>
            <a:r>
              <a:rPr lang="fr-FR" sz="1600" b="1" dirty="0" err="1" smtClean="0"/>
              <a:t>students</a:t>
            </a:r>
            <a:r>
              <a:rPr lang="fr-FR" sz="1600" b="1" dirty="0" smtClean="0"/>
              <a:t>/</a:t>
            </a:r>
            <a:r>
              <a:rPr lang="fr-FR" sz="1600" b="1" dirty="0" err="1" smtClean="0"/>
              <a:t>YRIs</a:t>
            </a:r>
            <a:r>
              <a:rPr lang="fr-FR" sz="1600" b="1" dirty="0" smtClean="0"/>
              <a:t> </a:t>
            </a:r>
            <a:r>
              <a:rPr lang="fr-FR" sz="1600" b="1" dirty="0"/>
              <a:t>(</a:t>
            </a:r>
            <a:r>
              <a:rPr lang="fr-FR" sz="1600" b="1" dirty="0" err="1"/>
              <a:t>covered</a:t>
            </a:r>
            <a:r>
              <a:rPr lang="fr-FR" sz="1600" b="1" dirty="0"/>
              <a:t> by EU-MACE)</a:t>
            </a:r>
            <a:endParaRPr lang="fr-FR" sz="1600" b="1" dirty="0" smtClean="0"/>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700€/</a:t>
            </a:r>
            <a:r>
              <a:rPr lang="fr-FR" sz="1600" b="1" dirty="0" err="1" smtClean="0"/>
              <a:t>person</a:t>
            </a:r>
            <a:r>
              <a:rPr lang="fr-FR" sz="1600" b="1" dirty="0" smtClean="0"/>
              <a:t> (to </a:t>
            </a:r>
            <a:r>
              <a:rPr lang="fr-FR" sz="1600" b="1" dirty="0" err="1" smtClean="0"/>
              <a:t>be</a:t>
            </a:r>
            <a:r>
              <a:rPr lang="fr-FR" sz="1600" b="1" dirty="0" smtClean="0"/>
              <a:t> </a:t>
            </a:r>
            <a:r>
              <a:rPr lang="fr-FR" sz="1600" b="1" dirty="0" err="1" smtClean="0"/>
              <a:t>determined</a:t>
            </a:r>
            <a:r>
              <a:rPr lang="fr-FR" sz="1600" b="1" dirty="0" smtClean="0"/>
              <a:t>) </a:t>
            </a:r>
            <a:r>
              <a:rPr lang="fr-FR" sz="1600" b="1" dirty="0" err="1" smtClean="0"/>
              <a:t>accomodation</a:t>
            </a:r>
            <a:r>
              <a:rPr lang="fr-FR" sz="1600" b="1" dirty="0" smtClean="0"/>
              <a:t> </a:t>
            </a:r>
            <a:r>
              <a:rPr lang="fr-FR" sz="1600" b="1" dirty="0" err="1" smtClean="0"/>
              <a:t>fee</a:t>
            </a:r>
            <a:r>
              <a:rPr lang="fr-FR" sz="1600" b="1" dirty="0" smtClean="0"/>
              <a:t> </a:t>
            </a:r>
            <a:r>
              <a:rPr lang="fr-FR" sz="1600" b="1" dirty="0" err="1" smtClean="0"/>
              <a:t>covers</a:t>
            </a:r>
            <a:r>
              <a:rPr lang="fr-FR" sz="1600" b="1" dirty="0" smtClean="0"/>
              <a:t> </a:t>
            </a:r>
            <a:r>
              <a:rPr lang="fr-FR" sz="1600" b="1" dirty="0" err="1" smtClean="0"/>
              <a:t>lodging</a:t>
            </a:r>
            <a:r>
              <a:rPr lang="fr-FR" sz="1600" b="1" dirty="0"/>
              <a:t> </a:t>
            </a:r>
            <a:r>
              <a:rPr lang="fr-FR" sz="1600" b="1" dirty="0" smtClean="0"/>
              <a:t>and </a:t>
            </a:r>
            <a:r>
              <a:rPr lang="fr-FR" sz="1600" b="1" dirty="0" err="1" smtClean="0"/>
              <a:t>food</a:t>
            </a:r>
            <a:endParaRPr lang="fr-FR" sz="1600" b="1" dirty="0" smtClean="0"/>
          </a:p>
          <a:p>
            <a:pPr marL="285750" indent="-285750">
              <a:buFont typeface="Arial" panose="020B0604020202020204" pitchFamily="34" charset="0"/>
              <a:buChar char="•"/>
            </a:pPr>
            <a:r>
              <a:rPr lang="fr-FR" sz="1600" b="1" dirty="0" err="1" smtClean="0"/>
              <a:t>Travel</a:t>
            </a:r>
            <a:r>
              <a:rPr lang="fr-FR" sz="1600" b="1" dirty="0" smtClean="0"/>
              <a:t> </a:t>
            </a:r>
            <a:r>
              <a:rPr lang="fr-FR" sz="1600" b="1" dirty="0" err="1" smtClean="0"/>
              <a:t>cost</a:t>
            </a:r>
            <a:r>
              <a:rPr lang="fr-FR" sz="1600" b="1" dirty="0" smtClean="0"/>
              <a:t> </a:t>
            </a:r>
            <a:r>
              <a:rPr lang="fr-FR" sz="1600" b="1" dirty="0" err="1" smtClean="0"/>
              <a:t>according</a:t>
            </a:r>
            <a:r>
              <a:rPr lang="fr-FR" sz="1600" b="1" dirty="0" smtClean="0"/>
              <a:t> to </a:t>
            </a:r>
            <a:r>
              <a:rPr lang="fr-FR" sz="1600" b="1" dirty="0" err="1" smtClean="0"/>
              <a:t>one’s</a:t>
            </a:r>
            <a:r>
              <a:rPr lang="fr-FR" sz="1600" b="1" dirty="0" smtClean="0"/>
              <a:t> </a:t>
            </a:r>
            <a:r>
              <a:rPr lang="fr-FR" sz="1600" b="1" dirty="0" err="1" smtClean="0"/>
              <a:t>needs</a:t>
            </a:r>
            <a:r>
              <a:rPr lang="fr-FR" sz="1600" b="1" dirty="0" smtClean="0"/>
              <a:t> </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err="1" smtClean="0"/>
              <a:t>Announcement</a:t>
            </a:r>
            <a:r>
              <a:rPr lang="fr-FR" sz="1600" b="1" dirty="0" smtClean="0"/>
              <a:t> and the first call of abstracts to </a:t>
            </a:r>
            <a:r>
              <a:rPr lang="fr-FR" sz="1600" b="1" dirty="0" err="1" smtClean="0"/>
              <a:t>appear</a:t>
            </a:r>
            <a:r>
              <a:rPr lang="fr-FR" sz="1600" b="1" dirty="0" smtClean="0"/>
              <a:t> in </a:t>
            </a:r>
            <a:r>
              <a:rPr lang="fr-FR" sz="1600" b="1" dirty="0" err="1" smtClean="0"/>
              <a:t>November</a:t>
            </a:r>
            <a:endParaRPr lang="fr-FR" sz="1600" b="1" dirty="0" smtClean="0"/>
          </a:p>
          <a:p>
            <a:pPr marL="285750" indent="-285750">
              <a:buFont typeface="Arial" panose="020B0604020202020204" pitchFamily="34" charset="0"/>
              <a:buChar char="•"/>
            </a:pPr>
            <a:endParaRPr lang="fr-FR" sz="1600" b="1" dirty="0" smtClean="0"/>
          </a:p>
          <a:p>
            <a:pPr marL="285750" indent="-285750">
              <a:buFont typeface="Arial" panose="020B0604020202020204" pitchFamily="34" charset="0"/>
              <a:buChar char="•"/>
            </a:pPr>
            <a:r>
              <a:rPr lang="fr-FR" sz="1600" b="1" dirty="0" err="1" smtClean="0"/>
              <a:t>Lecturers</a:t>
            </a:r>
            <a:r>
              <a:rPr lang="fr-FR" sz="1600" b="1" dirty="0" smtClean="0"/>
              <a:t> </a:t>
            </a:r>
            <a:r>
              <a:rPr lang="fr-FR" sz="1600" b="1" dirty="0" err="1"/>
              <a:t>f</a:t>
            </a:r>
            <a:r>
              <a:rPr lang="fr-FR" sz="1600" b="1" dirty="0" err="1" smtClean="0"/>
              <a:t>rom</a:t>
            </a:r>
            <a:r>
              <a:rPr lang="fr-FR" sz="1600" b="1" dirty="0" smtClean="0"/>
              <a:t> EU-MACE</a:t>
            </a:r>
            <a:endParaRPr lang="en-US" sz="1600" b="1" dirty="0"/>
          </a:p>
        </p:txBody>
      </p:sp>
      <p:sp>
        <p:nvSpPr>
          <p:cNvPr id="12" name="ZoneTexte 11"/>
          <p:cNvSpPr txBox="1"/>
          <p:nvPr/>
        </p:nvSpPr>
        <p:spPr>
          <a:xfrm>
            <a:off x="8371726" y="2563857"/>
            <a:ext cx="3220948" cy="2462213"/>
          </a:xfrm>
          <a:prstGeom prst="rect">
            <a:avLst/>
          </a:prstGeom>
          <a:noFill/>
          <a:ln>
            <a:solidFill>
              <a:schemeClr val="tx1"/>
            </a:solidFill>
          </a:ln>
        </p:spPr>
        <p:txBody>
          <a:bodyPr wrap="square" rtlCol="0">
            <a:spAutoFit/>
          </a:bodyPr>
          <a:lstStyle/>
          <a:p>
            <a:r>
              <a:rPr lang="fr-FR" sz="1400" u="sng" dirty="0" smtClean="0"/>
              <a:t>Scientific </a:t>
            </a:r>
            <a:r>
              <a:rPr lang="fr-FR" sz="1400" u="sng" dirty="0" err="1" smtClean="0"/>
              <a:t>committee</a:t>
            </a:r>
            <a:r>
              <a:rPr lang="fr-FR" sz="1400" u="sng" dirty="0" smtClean="0"/>
              <a:t> </a:t>
            </a:r>
            <a:r>
              <a:rPr lang="fr-FR" sz="1400" u="sng" dirty="0" err="1" smtClean="0"/>
              <a:t>from</a:t>
            </a:r>
            <a:r>
              <a:rPr lang="fr-FR" sz="1400" u="sng" dirty="0" smtClean="0"/>
              <a:t> EU-MACE</a:t>
            </a:r>
            <a:endParaRPr lang="en-US" sz="1400" u="sng" dirty="0" smtClean="0"/>
          </a:p>
          <a:p>
            <a:pPr marL="285750" indent="-285750">
              <a:buFont typeface="Arial" panose="020B0604020202020204" pitchFamily="34" charset="0"/>
              <a:buChar char="•"/>
            </a:pPr>
            <a:r>
              <a:rPr lang="en-US" sz="1400" dirty="0" smtClean="0"/>
              <a:t>David </a:t>
            </a:r>
            <a:r>
              <a:rPr lang="en-US" sz="1400" dirty="0" err="1" smtClean="0"/>
              <a:t>Lacroix</a:t>
            </a:r>
            <a:endParaRPr lang="en-US" sz="1400" dirty="0" smtClean="0"/>
          </a:p>
          <a:p>
            <a:pPr marL="285750" indent="-285750">
              <a:buFont typeface="Arial" panose="020B0604020202020204" pitchFamily="34" charset="0"/>
              <a:buChar char="•"/>
            </a:pPr>
            <a:r>
              <a:rPr lang="fr-FR" sz="1400" dirty="0" smtClean="0"/>
              <a:t>Sawako Nakamae</a:t>
            </a:r>
          </a:p>
          <a:p>
            <a:pPr marL="285750" indent="-285750">
              <a:buFont typeface="Arial" panose="020B0604020202020204" pitchFamily="34" charset="0"/>
              <a:buChar char="•"/>
            </a:pPr>
            <a:r>
              <a:rPr lang="fr-FR" sz="1400" dirty="0" smtClean="0"/>
              <a:t>Antonio P. Goncalves</a:t>
            </a:r>
          </a:p>
          <a:p>
            <a:pPr marL="285750" indent="-285750">
              <a:buFont typeface="Arial" panose="020B0604020202020204" pitchFamily="34" charset="0"/>
              <a:buChar char="•"/>
            </a:pPr>
            <a:r>
              <a:rPr lang="fr-FR" sz="1400" dirty="0" smtClean="0"/>
              <a:t>Rafael Mayo Garcia</a:t>
            </a:r>
            <a:endParaRPr lang="en-US" sz="1400" dirty="0"/>
          </a:p>
          <a:p>
            <a:pPr marL="285750" indent="-285750">
              <a:buFont typeface="Arial" panose="020B0604020202020204" pitchFamily="34" charset="0"/>
              <a:buChar char="•"/>
            </a:pPr>
            <a:r>
              <a:rPr lang="fr-FR" sz="1400" dirty="0" smtClean="0"/>
              <a:t>Roberto Iglesias</a:t>
            </a:r>
          </a:p>
          <a:p>
            <a:pPr marL="285750" indent="-285750">
              <a:buFont typeface="Arial" panose="020B0604020202020204" pitchFamily="34" charset="0"/>
              <a:buChar char="•"/>
            </a:pPr>
            <a:r>
              <a:rPr lang="fr-FR" sz="1400" dirty="0" smtClean="0"/>
              <a:t>Theodora Kyratsi</a:t>
            </a:r>
          </a:p>
          <a:p>
            <a:pPr marL="285750" indent="-285750">
              <a:buFont typeface="Arial" panose="020B0604020202020204" pitchFamily="34" charset="0"/>
              <a:buChar char="•"/>
            </a:pPr>
            <a:r>
              <a:rPr lang="fr-FR" sz="1400" dirty="0" smtClean="0"/>
              <a:t>Theodore Karakasidis</a:t>
            </a:r>
          </a:p>
          <a:p>
            <a:pPr marL="285750" indent="-285750">
              <a:buFont typeface="Arial" panose="020B0604020202020204" pitchFamily="34" charset="0"/>
              <a:buChar char="•"/>
            </a:pPr>
            <a:r>
              <a:rPr lang="fr-FR" sz="1400" dirty="0" smtClean="0"/>
              <a:t>Janne Pakarinen</a:t>
            </a:r>
          </a:p>
          <a:p>
            <a:pPr marL="285750" indent="-285750">
              <a:buFont typeface="Arial" panose="020B0604020202020204" pitchFamily="34" charset="0"/>
              <a:buChar char="•"/>
            </a:pPr>
            <a:r>
              <a:rPr lang="fr-FR" sz="1400" dirty="0" smtClean="0"/>
              <a:t>Monica Fabrizio</a:t>
            </a:r>
          </a:p>
          <a:p>
            <a:pPr marL="285750" indent="-285750">
              <a:buFont typeface="Arial" panose="020B0604020202020204" pitchFamily="34" charset="0"/>
              <a:buChar char="•"/>
            </a:pPr>
            <a:r>
              <a:rPr lang="fr-FR" sz="1400" dirty="0" err="1" smtClean="0"/>
              <a:t>Iosif</a:t>
            </a:r>
            <a:r>
              <a:rPr lang="fr-FR" sz="1400" dirty="0" smtClean="0"/>
              <a:t> </a:t>
            </a:r>
            <a:r>
              <a:rPr lang="fr-FR" sz="1400" dirty="0" err="1" smtClean="0"/>
              <a:t>Galanakis</a:t>
            </a:r>
            <a:endParaRPr lang="fr-FR" sz="1400" dirty="0" smtClean="0"/>
          </a:p>
        </p:txBody>
      </p:sp>
      <p:sp>
        <p:nvSpPr>
          <p:cNvPr id="11" name="ZoneTexte 10"/>
          <p:cNvSpPr txBox="1"/>
          <p:nvPr/>
        </p:nvSpPr>
        <p:spPr>
          <a:xfrm>
            <a:off x="1071937" y="4530814"/>
            <a:ext cx="4109664"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Michael Eikerling (Aachen) – plenary lecture</a:t>
            </a:r>
          </a:p>
          <a:p>
            <a:pPr marL="285750" indent="-285750">
              <a:buFont typeface="Arial" panose="020B0604020202020204" pitchFamily="34" charset="0"/>
              <a:buChar char="•"/>
            </a:pPr>
            <a:r>
              <a:rPr lang="fr-FR" sz="1400" dirty="0" smtClean="0"/>
              <a:t>Kevin Rossi (Delft) </a:t>
            </a:r>
          </a:p>
          <a:p>
            <a:pPr marL="285750" indent="-285750">
              <a:buFont typeface="Arial" panose="020B0604020202020204" pitchFamily="34" charset="0"/>
              <a:buChar char="•"/>
            </a:pPr>
            <a:r>
              <a:rPr lang="fr-FR" sz="1400" dirty="0" smtClean="0"/>
              <a:t>Ozlem Ozcan (BAM)</a:t>
            </a:r>
          </a:p>
          <a:p>
            <a:pPr marL="285750" indent="-285750">
              <a:buFont typeface="Arial" panose="020B0604020202020204" pitchFamily="34" charset="0"/>
              <a:buChar char="•"/>
            </a:pPr>
            <a:r>
              <a:rPr lang="fr-FR" sz="1400" dirty="0" smtClean="0"/>
              <a:t>Kathy Christofidou (Royce) – to </a:t>
            </a:r>
            <a:r>
              <a:rPr lang="fr-FR" sz="1400" dirty="0" err="1" smtClean="0"/>
              <a:t>be</a:t>
            </a:r>
            <a:r>
              <a:rPr lang="fr-FR" sz="1400" dirty="0" smtClean="0"/>
              <a:t> </a:t>
            </a:r>
            <a:r>
              <a:rPr lang="fr-FR" sz="1400" dirty="0" err="1" smtClean="0"/>
              <a:t>confirmed</a:t>
            </a:r>
            <a:endParaRPr lang="fr-FR" sz="1400" dirty="0" smtClean="0"/>
          </a:p>
          <a:p>
            <a:pPr marL="285750" indent="-285750">
              <a:buFont typeface="Arial" panose="020B0604020202020204" pitchFamily="34" charset="0"/>
              <a:buChar char="•"/>
            </a:pPr>
            <a:r>
              <a:rPr lang="fr-FR" sz="1400" dirty="0" smtClean="0"/>
              <a:t>Filippos Sofos (U. </a:t>
            </a:r>
            <a:r>
              <a:rPr lang="fr-FR" sz="1400" dirty="0" err="1" smtClean="0"/>
              <a:t>Thessaly</a:t>
            </a:r>
            <a:r>
              <a:rPr lang="fr-FR" sz="1400" dirty="0" smtClean="0"/>
              <a:t>) – to </a:t>
            </a:r>
            <a:r>
              <a:rPr lang="fr-FR" sz="1400" dirty="0" err="1" smtClean="0"/>
              <a:t>be</a:t>
            </a:r>
            <a:r>
              <a:rPr lang="fr-FR" sz="1400" dirty="0" smtClean="0"/>
              <a:t> </a:t>
            </a:r>
            <a:r>
              <a:rPr lang="fr-FR" sz="1400" dirty="0" err="1" smtClean="0"/>
              <a:t>confirmed</a:t>
            </a:r>
            <a:endParaRPr lang="en-US" sz="1400" dirty="0"/>
          </a:p>
          <a:p>
            <a:pPr marL="285750" indent="-285750">
              <a:buFont typeface="Arial" panose="020B0604020202020204" pitchFamily="34" charset="0"/>
              <a:buChar char="•"/>
            </a:pPr>
            <a:endParaRPr lang="en-US" sz="1400" b="1" dirty="0"/>
          </a:p>
        </p:txBody>
      </p:sp>
      <p:sp>
        <p:nvSpPr>
          <p:cNvPr id="2" name="Rectangle 1"/>
          <p:cNvSpPr/>
          <p:nvPr/>
        </p:nvSpPr>
        <p:spPr>
          <a:xfrm>
            <a:off x="7279430" y="5613658"/>
            <a:ext cx="4657429" cy="369332"/>
          </a:xfrm>
          <a:prstGeom prst="rect">
            <a:avLst/>
          </a:prstGeom>
        </p:spPr>
        <p:txBody>
          <a:bodyPr wrap="none">
            <a:spAutoFit/>
          </a:bodyPr>
          <a:lstStyle/>
          <a:p>
            <a:r>
              <a:rPr lang="en-US">
                <a:solidFill>
                  <a:srgbClr val="FF0000"/>
                </a:solidFill>
              </a:rPr>
              <a:t>David </a:t>
            </a:r>
            <a:r>
              <a:rPr lang="en-US" dirty="0" err="1">
                <a:solidFill>
                  <a:srgbClr val="FF0000"/>
                </a:solidFill>
              </a:rPr>
              <a:t>Lacroix</a:t>
            </a:r>
            <a:r>
              <a:rPr lang="en-US" dirty="0">
                <a:solidFill>
                  <a:srgbClr val="FF0000"/>
                </a:solidFill>
              </a:rPr>
              <a:t> &lt;david.lacroix@univ-lorraine.fr&gt;</a:t>
            </a:r>
          </a:p>
        </p:txBody>
      </p:sp>
    </p:spTree>
    <p:extLst>
      <p:ext uri="{BB962C8B-B14F-4D97-AF65-F5344CB8AC3E}">
        <p14:creationId xmlns:p14="http://schemas.microsoft.com/office/powerpoint/2010/main" val="2067243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16">
            <a:extLst>
              <a:ext uri="{FF2B5EF4-FFF2-40B4-BE49-F238E27FC236}">
                <a16:creationId xmlns:a16="http://schemas.microsoft.com/office/drawing/2014/main" id="{ED6AC9E7-742A-2237-A428-ED78965EE748}"/>
              </a:ext>
            </a:extLst>
          </p:cNvPr>
          <p:cNvPicPr>
            <a:picLocks noChangeAspect="1"/>
          </p:cNvPicPr>
          <p:nvPr/>
        </p:nvPicPr>
        <p:blipFill>
          <a:blip r:embed="rId3"/>
          <a:srcRect t="83709"/>
          <a:stretch>
            <a:fillRect/>
          </a:stretch>
        </p:blipFill>
        <p:spPr>
          <a:xfrm>
            <a:off x="1545835" y="5628644"/>
            <a:ext cx="4693212" cy="1085374"/>
          </a:xfrm>
          <a:prstGeom prst="rect">
            <a:avLst/>
          </a:prstGeom>
          <a:noFill/>
          <a:ln cap="flat">
            <a:noFill/>
          </a:ln>
        </p:spPr>
      </p:pic>
      <p:pic>
        <p:nvPicPr>
          <p:cNvPr id="11" name="Imagen 15">
            <a:extLst>
              <a:ext uri="{FF2B5EF4-FFF2-40B4-BE49-F238E27FC236}">
                <a16:creationId xmlns:a16="http://schemas.microsoft.com/office/drawing/2014/main" id="{F12BB95D-666E-C6A0-FE96-D1F3F50B5A08}"/>
              </a:ext>
            </a:extLst>
          </p:cNvPr>
          <p:cNvPicPr>
            <a:picLocks noChangeAspect="1"/>
          </p:cNvPicPr>
          <p:nvPr/>
        </p:nvPicPr>
        <p:blipFill>
          <a:blip r:embed="rId4"/>
          <a:stretch>
            <a:fillRect/>
          </a:stretch>
        </p:blipFill>
        <p:spPr>
          <a:xfrm>
            <a:off x="5151060" y="6476266"/>
            <a:ext cx="426787" cy="270113"/>
          </a:xfrm>
          <a:prstGeom prst="rect">
            <a:avLst/>
          </a:prstGeom>
          <a:noFill/>
          <a:ln cap="flat">
            <a:noFill/>
          </a:ln>
        </p:spPr>
      </p:pic>
      <p:pic>
        <p:nvPicPr>
          <p:cNvPr id="13" name="Imag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2043" y="-30324"/>
            <a:ext cx="4852416" cy="5626608"/>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60592" y="0"/>
            <a:ext cx="4407408" cy="6858000"/>
          </a:xfrm>
          <a:prstGeom prst="rect">
            <a:avLst/>
          </a:prstGeom>
        </p:spPr>
      </p:pic>
      <p:sp>
        <p:nvSpPr>
          <p:cNvPr id="2" name="Espace réservé de la date 1"/>
          <p:cNvSpPr>
            <a:spLocks noGrp="1"/>
          </p:cNvSpPr>
          <p:nvPr>
            <p:ph type="dt" sz="half" idx="7"/>
          </p:nvPr>
        </p:nvSpPr>
        <p:spPr/>
        <p:txBody>
          <a:bodyPr/>
          <a:lstStyle/>
          <a:p>
            <a:pPr lvl="0"/>
            <a:fld id="{9F3B10C2-1424-4111-9F12-837138B509A9}" type="datetime1">
              <a:rPr lang="en-US" smtClean="0"/>
              <a:t>10/8/2024</a:t>
            </a:fld>
            <a:endParaRPr lang="es-ES"/>
          </a:p>
        </p:txBody>
      </p:sp>
      <p:sp>
        <p:nvSpPr>
          <p:cNvPr id="3" name="Espace réservé du pied de page 2"/>
          <p:cNvSpPr>
            <a:spLocks noGrp="1"/>
          </p:cNvSpPr>
          <p:nvPr>
            <p:ph type="ftr" sz="quarter" idx="9"/>
          </p:nvPr>
        </p:nvSpPr>
        <p:spPr/>
        <p:txBody>
          <a:bodyPr/>
          <a:lstStyle/>
          <a:p>
            <a:pPr lvl="0"/>
            <a:r>
              <a:rPr lang="en-US" smtClean="0"/>
              <a:t>EU-MACE CG update meeting, October 8th, 2024</a:t>
            </a:r>
            <a:endParaRPr lang="es-ES"/>
          </a:p>
        </p:txBody>
      </p:sp>
      <p:sp>
        <p:nvSpPr>
          <p:cNvPr id="4" name="Espace réservé du numéro de diapositive 3"/>
          <p:cNvSpPr>
            <a:spLocks noGrp="1"/>
          </p:cNvSpPr>
          <p:nvPr>
            <p:ph type="sldNum" sz="quarter" idx="8"/>
          </p:nvPr>
        </p:nvSpPr>
        <p:spPr/>
        <p:txBody>
          <a:bodyPr/>
          <a:lstStyle/>
          <a:p>
            <a:pPr lvl="0"/>
            <a:fld id="{90847F35-D943-4271-BA3B-3BEB25517371}" type="slidenum">
              <a:rPr lang="en-US" smtClean="0"/>
              <a:t>23</a:t>
            </a:fld>
            <a:endParaRPr lang="en-US"/>
          </a:p>
        </p:txBody>
      </p:sp>
    </p:spTree>
    <p:extLst>
      <p:ext uri="{BB962C8B-B14F-4D97-AF65-F5344CB8AC3E}">
        <p14:creationId xmlns:p14="http://schemas.microsoft.com/office/powerpoint/2010/main" val="2454261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EUROMAT 2025</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24</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3" name="ZoneTexte 2"/>
          <p:cNvSpPr txBox="1"/>
          <p:nvPr/>
        </p:nvSpPr>
        <p:spPr>
          <a:xfrm>
            <a:off x="237162" y="1461283"/>
            <a:ext cx="2808205" cy="400110"/>
          </a:xfrm>
          <a:prstGeom prst="rect">
            <a:avLst/>
          </a:prstGeom>
          <a:noFill/>
        </p:spPr>
        <p:txBody>
          <a:bodyPr wrap="none" rtlCol="0">
            <a:spAutoFit/>
          </a:bodyPr>
          <a:lstStyle/>
          <a:p>
            <a:r>
              <a:rPr lang="fr-FR" sz="2000" b="1" u="sng" dirty="0" smtClean="0"/>
              <a:t>Topics, </a:t>
            </a:r>
            <a:r>
              <a:rPr lang="fr-FR" sz="2000" b="1" u="sng" dirty="0" err="1" smtClean="0"/>
              <a:t>organization</a:t>
            </a:r>
            <a:r>
              <a:rPr lang="fr-FR" sz="2000" b="1" u="sng" dirty="0" smtClean="0"/>
              <a:t>, etc.</a:t>
            </a:r>
            <a:endParaRPr lang="en-US" sz="2000" b="1" u="sng" dirty="0"/>
          </a:p>
        </p:txBody>
      </p:sp>
      <p:sp>
        <p:nvSpPr>
          <p:cNvPr id="9" name="ZoneTexte 8"/>
          <p:cNvSpPr txBox="1"/>
          <p:nvPr/>
        </p:nvSpPr>
        <p:spPr>
          <a:xfrm>
            <a:off x="643902" y="1976269"/>
            <a:ext cx="10955622" cy="2062103"/>
          </a:xfrm>
          <a:prstGeom prst="rect">
            <a:avLst/>
          </a:prstGeom>
          <a:noFill/>
        </p:spPr>
        <p:txBody>
          <a:bodyPr wrap="square" rtlCol="0">
            <a:spAutoFit/>
          </a:bodyPr>
          <a:lstStyle/>
          <a:p>
            <a:pPr marL="285750" indent="-285750">
              <a:buFont typeface="Arial" panose="020B0604020202020204" pitchFamily="34" charset="0"/>
              <a:buChar char="•"/>
            </a:pPr>
            <a:r>
              <a:rPr lang="fr-FR" sz="1600" b="1" dirty="0" smtClean="0"/>
              <a:t>50 – 80 </a:t>
            </a:r>
            <a:r>
              <a:rPr lang="fr-FR" sz="1600" b="1" dirty="0" err="1" smtClean="0"/>
              <a:t>attendees</a:t>
            </a:r>
            <a:r>
              <a:rPr lang="fr-FR" sz="1600" b="1" dirty="0" smtClean="0"/>
              <a:t> (</a:t>
            </a:r>
            <a:r>
              <a:rPr lang="fr-FR" sz="1600" b="1" dirty="0" err="1" smtClean="0"/>
              <a:t>hybrid</a:t>
            </a:r>
            <a:r>
              <a:rPr lang="fr-FR" sz="1600" b="1" dirty="0" smtClean="0"/>
              <a:t>)</a:t>
            </a:r>
          </a:p>
          <a:p>
            <a:pPr marL="285750" indent="-285750">
              <a:buFont typeface="Arial" panose="020B0604020202020204" pitchFamily="34" charset="0"/>
              <a:buChar char="•"/>
            </a:pPr>
            <a:r>
              <a:rPr lang="fr-FR" sz="1600" b="1" dirty="0" smtClean="0"/>
              <a:t>1 </a:t>
            </a:r>
            <a:r>
              <a:rPr lang="fr-FR" sz="1600" b="1" dirty="0" err="1" smtClean="0"/>
              <a:t>day</a:t>
            </a:r>
            <a:r>
              <a:rPr lang="fr-FR" sz="1600" b="1" dirty="0" smtClean="0"/>
              <a:t> </a:t>
            </a:r>
            <a:r>
              <a:rPr lang="fr-FR" sz="1600" b="1" dirty="0" err="1" smtClean="0"/>
              <a:t>before</a:t>
            </a:r>
            <a:r>
              <a:rPr lang="fr-FR" sz="1600" b="1" dirty="0" smtClean="0"/>
              <a:t> the </a:t>
            </a:r>
            <a:r>
              <a:rPr lang="fr-FR" sz="1600" b="1" dirty="0" err="1" smtClean="0"/>
              <a:t>conference</a:t>
            </a:r>
            <a:r>
              <a:rPr lang="fr-FR" sz="1600" b="1" dirty="0" smtClean="0"/>
              <a:t> </a:t>
            </a:r>
            <a:r>
              <a:rPr lang="fr-FR" sz="1600" b="1" dirty="0" err="1" smtClean="0"/>
              <a:t>start</a:t>
            </a:r>
            <a:endParaRPr lang="fr-FR" sz="1600" b="1" dirty="0" smtClean="0"/>
          </a:p>
          <a:p>
            <a:pPr marL="285750" indent="-285750">
              <a:buFont typeface="Arial" panose="020B0604020202020204" pitchFamily="34" charset="0"/>
              <a:buChar char="•"/>
            </a:pPr>
            <a:r>
              <a:rPr lang="fr-FR" sz="1600" b="1" dirty="0" smtClean="0"/>
              <a:t>Independent registration</a:t>
            </a:r>
          </a:p>
          <a:p>
            <a:pPr marL="285750" indent="-285750">
              <a:buFont typeface="Arial" panose="020B0604020202020204" pitchFamily="34" charset="0"/>
              <a:buChar char="•"/>
            </a:pPr>
            <a:endParaRPr lang="fr-FR" sz="1600" b="1" dirty="0"/>
          </a:p>
          <a:p>
            <a:pPr marL="285750" indent="-285750">
              <a:buFont typeface="Arial" panose="020B0604020202020204" pitchFamily="34" charset="0"/>
              <a:buChar char="•"/>
            </a:pPr>
            <a:r>
              <a:rPr lang="fr-FR" sz="1600" b="1" dirty="0" smtClean="0"/>
              <a:t>Can support ~20-25 </a:t>
            </a:r>
            <a:r>
              <a:rPr lang="fr-FR" sz="1600" b="1" dirty="0" err="1" smtClean="0"/>
              <a:t>attendees</a:t>
            </a:r>
            <a:r>
              <a:rPr lang="fr-FR" sz="1600" b="1" dirty="0" smtClean="0"/>
              <a:t> for the forum (but not the </a:t>
            </a:r>
            <a:r>
              <a:rPr lang="fr-FR" sz="1600" b="1" dirty="0" err="1" smtClean="0"/>
              <a:t>conference</a:t>
            </a:r>
            <a:r>
              <a:rPr lang="fr-FR" sz="1600" b="1" dirty="0" smtClean="0"/>
              <a:t>)</a:t>
            </a:r>
            <a:endParaRPr lang="fr-FR" sz="1600" b="1" dirty="0"/>
          </a:p>
          <a:p>
            <a:pPr marL="285750" indent="-285750">
              <a:buFont typeface="Arial" panose="020B0604020202020204" pitchFamily="34" charset="0"/>
              <a:buChar char="•"/>
            </a:pPr>
            <a:r>
              <a:rPr lang="fr-FR" sz="1600" b="1" dirty="0" err="1" smtClean="0"/>
              <a:t>Special</a:t>
            </a:r>
            <a:r>
              <a:rPr lang="fr-FR" sz="1600" b="1" dirty="0" smtClean="0"/>
              <a:t> provision for 5 </a:t>
            </a:r>
            <a:r>
              <a:rPr lang="fr-FR" sz="1600" b="1" dirty="0" err="1" smtClean="0"/>
              <a:t>YRI’s</a:t>
            </a:r>
            <a:r>
              <a:rPr lang="fr-FR" sz="1600" b="1" dirty="0" smtClean="0"/>
              <a:t> </a:t>
            </a:r>
            <a:r>
              <a:rPr lang="fr-FR" sz="1600" b="1" dirty="0" err="1" smtClean="0"/>
              <a:t>conference</a:t>
            </a:r>
            <a:r>
              <a:rPr lang="fr-FR" sz="1600" b="1" dirty="0" smtClean="0"/>
              <a:t> </a:t>
            </a:r>
            <a:r>
              <a:rPr lang="fr-FR" sz="1600" b="1" dirty="0" err="1" smtClean="0"/>
              <a:t>grants</a:t>
            </a:r>
            <a:r>
              <a:rPr lang="fr-FR" sz="1600" b="1" dirty="0" smtClean="0"/>
              <a:t> (2000€ </a:t>
            </a:r>
            <a:r>
              <a:rPr lang="fr-FR" sz="1600" b="1" dirty="0" err="1" smtClean="0"/>
              <a:t>each</a:t>
            </a:r>
            <a:r>
              <a:rPr lang="fr-FR" sz="1600" b="1" dirty="0" smtClean="0"/>
              <a:t>)</a:t>
            </a:r>
          </a:p>
          <a:p>
            <a:pPr marL="285750" indent="-285750">
              <a:buFont typeface="Arial" panose="020B0604020202020204" pitchFamily="34" charset="0"/>
              <a:buChar char="•"/>
            </a:pPr>
            <a:endParaRPr lang="fr-FR" sz="1600" b="1" dirty="0" smtClean="0"/>
          </a:p>
          <a:p>
            <a:pPr marL="285750" indent="-285750">
              <a:buFont typeface="Arial" panose="020B0604020202020204" pitchFamily="34" charset="0"/>
              <a:buChar char="•"/>
            </a:pPr>
            <a:r>
              <a:rPr lang="fr-FR" sz="1600" b="1" dirty="0" smtClean="0"/>
              <a:t>Topics </a:t>
            </a:r>
            <a:r>
              <a:rPr lang="fr-FR" sz="1600" b="1" dirty="0" smtClean="0">
                <a:sym typeface="Wingdings" panose="05000000000000000000" pitchFamily="2" charset="2"/>
              </a:rPr>
              <a:t> </a:t>
            </a:r>
            <a:r>
              <a:rPr lang="fr-FR" sz="1600" b="1" dirty="0" err="1" smtClean="0">
                <a:sym typeface="Wingdings" panose="05000000000000000000" pitchFamily="2" charset="2"/>
              </a:rPr>
              <a:t>details</a:t>
            </a:r>
            <a:r>
              <a:rPr lang="fr-FR" sz="1600" b="1" dirty="0" smtClean="0">
                <a:sym typeface="Wingdings" panose="05000000000000000000" pitchFamily="2" charset="2"/>
              </a:rPr>
              <a:t> on </a:t>
            </a:r>
            <a:r>
              <a:rPr lang="fr-FR" sz="1600" b="1" dirty="0" err="1" smtClean="0">
                <a:sym typeface="Wingdings" panose="05000000000000000000" pitchFamily="2" charset="2"/>
              </a:rPr>
              <a:t>proposed</a:t>
            </a:r>
            <a:r>
              <a:rPr lang="fr-FR" sz="1600" b="1" dirty="0" smtClean="0">
                <a:sym typeface="Wingdings" panose="05000000000000000000" pitchFamily="2" charset="2"/>
              </a:rPr>
              <a:t> </a:t>
            </a:r>
            <a:r>
              <a:rPr lang="fr-FR" sz="1600" b="1" dirty="0" err="1" smtClean="0">
                <a:sym typeface="Wingdings" panose="05000000000000000000" pitchFamily="2" charset="2"/>
              </a:rPr>
              <a:t>sub</a:t>
            </a:r>
            <a:r>
              <a:rPr lang="fr-FR" sz="1600" b="1" dirty="0" smtClean="0">
                <a:sym typeface="Wingdings" panose="05000000000000000000" pitchFamily="2" charset="2"/>
              </a:rPr>
              <a:t>-topics and </a:t>
            </a:r>
            <a:r>
              <a:rPr lang="fr-FR" sz="1600" b="1" dirty="0" err="1" smtClean="0">
                <a:sym typeface="Wingdings" panose="05000000000000000000" pitchFamily="2" charset="2"/>
              </a:rPr>
              <a:t>stakeholders</a:t>
            </a:r>
            <a:r>
              <a:rPr lang="fr-FR" sz="1600" b="1" dirty="0" smtClean="0">
                <a:sym typeface="Wingdings" panose="05000000000000000000" pitchFamily="2" charset="2"/>
              </a:rPr>
              <a:t> on p. 29</a:t>
            </a:r>
            <a:endParaRPr lang="en-US" sz="1600" b="1" dirty="0"/>
          </a:p>
        </p:txBody>
      </p:sp>
      <p:sp>
        <p:nvSpPr>
          <p:cNvPr id="12" name="ZoneTexte 11"/>
          <p:cNvSpPr txBox="1"/>
          <p:nvPr/>
        </p:nvSpPr>
        <p:spPr>
          <a:xfrm>
            <a:off x="1325393" y="4153248"/>
            <a:ext cx="8801529" cy="1569660"/>
          </a:xfrm>
          <a:prstGeom prst="rect">
            <a:avLst/>
          </a:prstGeom>
          <a:noFill/>
        </p:spPr>
        <p:txBody>
          <a:bodyPr wrap="square" rtlCol="0">
            <a:spAutoFit/>
          </a:bodyPr>
          <a:lstStyle/>
          <a:p>
            <a:pPr marL="285750" lvl="0" indent="-285750">
              <a:buFont typeface="Arial" panose="020B0604020202020204" pitchFamily="34" charset="0"/>
              <a:buChar char="•"/>
            </a:pPr>
            <a:r>
              <a:rPr lang="en-US" sz="1600" u="sng" dirty="0"/>
              <a:t>Accelerated device integration</a:t>
            </a:r>
            <a:r>
              <a:rPr lang="en-US" sz="1600" dirty="0"/>
              <a:t>: by unifying digital and materials competency (Increasing SDLs &amp; MAPs capacities via horizontal collaborations)</a:t>
            </a:r>
          </a:p>
          <a:p>
            <a:pPr marL="285750" lvl="0" indent="-285750">
              <a:buFont typeface="Arial" panose="020B0604020202020204" pitchFamily="34" charset="0"/>
              <a:buChar char="•"/>
            </a:pPr>
            <a:r>
              <a:rPr lang="en-US" sz="1600" u="sng" dirty="0"/>
              <a:t>Continued growth (Further education)</a:t>
            </a:r>
            <a:r>
              <a:rPr lang="en-US" sz="1600" dirty="0"/>
              <a:t>. Adapting one’s ‘traditional’ training to the fast-changing dynamics toward the digital-driven and holistic research approach is a formidable challenge faced by many senior investigators. </a:t>
            </a:r>
          </a:p>
          <a:p>
            <a:pPr marL="285750" indent="-285750">
              <a:buFont typeface="Arial" panose="020B0604020202020204" pitchFamily="34" charset="0"/>
              <a:buChar char="•"/>
            </a:pPr>
            <a:endParaRPr lang="en-US" sz="1600" b="1" dirty="0"/>
          </a:p>
        </p:txBody>
      </p:sp>
      <p:sp>
        <p:nvSpPr>
          <p:cNvPr id="10" name="ZoneTexte 9"/>
          <p:cNvSpPr txBox="1"/>
          <p:nvPr/>
        </p:nvSpPr>
        <p:spPr>
          <a:xfrm>
            <a:off x="8238162" y="2020645"/>
            <a:ext cx="3220948" cy="1815882"/>
          </a:xfrm>
          <a:prstGeom prst="rect">
            <a:avLst/>
          </a:prstGeom>
          <a:noFill/>
          <a:ln>
            <a:solidFill>
              <a:schemeClr val="tx1"/>
            </a:solidFill>
          </a:ln>
        </p:spPr>
        <p:txBody>
          <a:bodyPr wrap="square" rtlCol="0">
            <a:spAutoFit/>
          </a:bodyPr>
          <a:lstStyle/>
          <a:p>
            <a:r>
              <a:rPr lang="fr-FR" sz="1400" u="sng" dirty="0" err="1" smtClean="0"/>
              <a:t>Organization</a:t>
            </a:r>
            <a:r>
              <a:rPr lang="fr-FR" sz="1400" u="sng" dirty="0" smtClean="0"/>
              <a:t> </a:t>
            </a:r>
            <a:r>
              <a:rPr lang="fr-FR" sz="1400" u="sng" dirty="0" err="1" smtClean="0"/>
              <a:t>committee</a:t>
            </a:r>
            <a:r>
              <a:rPr lang="fr-FR" sz="1400" u="sng" dirty="0" smtClean="0"/>
              <a:t> </a:t>
            </a:r>
            <a:r>
              <a:rPr lang="fr-FR" sz="1400" u="sng" dirty="0" err="1" smtClean="0"/>
              <a:t>from</a:t>
            </a:r>
            <a:r>
              <a:rPr lang="fr-FR" sz="1400" u="sng" dirty="0" smtClean="0"/>
              <a:t> EU-MACE</a:t>
            </a:r>
            <a:endParaRPr lang="en-US" sz="1400" u="sng" dirty="0" smtClean="0"/>
          </a:p>
          <a:p>
            <a:pPr marL="285750" indent="-285750">
              <a:buFont typeface="Arial" panose="020B0604020202020204" pitchFamily="34" charset="0"/>
              <a:buChar char="•"/>
            </a:pPr>
            <a:r>
              <a:rPr lang="fr-FR" sz="1400" dirty="0" smtClean="0"/>
              <a:t>Theodora Kyratsi</a:t>
            </a:r>
          </a:p>
          <a:p>
            <a:pPr marL="285750" indent="-285750">
              <a:buFont typeface="Arial" panose="020B0604020202020204" pitchFamily="34" charset="0"/>
              <a:buChar char="•"/>
            </a:pPr>
            <a:r>
              <a:rPr lang="fr-FR" sz="1400" dirty="0" smtClean="0"/>
              <a:t>Antonio P Sanjuan (local </a:t>
            </a:r>
            <a:r>
              <a:rPr lang="fr-FR" sz="1400" dirty="0" err="1" smtClean="0"/>
              <a:t>organizer</a:t>
            </a:r>
            <a:r>
              <a:rPr lang="fr-FR" sz="1400" dirty="0" smtClean="0"/>
              <a:t>)</a:t>
            </a:r>
          </a:p>
          <a:p>
            <a:pPr marL="285750" indent="-285750">
              <a:buFont typeface="Arial" panose="020B0604020202020204" pitchFamily="34" charset="0"/>
              <a:buChar char="•"/>
            </a:pPr>
            <a:r>
              <a:rPr lang="fr-FR" sz="1400" dirty="0" smtClean="0"/>
              <a:t>Jaroslaw </a:t>
            </a:r>
            <a:r>
              <a:rPr lang="fr-FR" sz="1400" dirty="0" err="1" smtClean="0"/>
              <a:t>Jasinksi</a:t>
            </a:r>
            <a:endParaRPr lang="fr-FR" sz="1400" dirty="0" smtClean="0"/>
          </a:p>
          <a:p>
            <a:pPr marL="285750" indent="-285750">
              <a:buFont typeface="Arial" panose="020B0604020202020204" pitchFamily="34" charset="0"/>
              <a:buChar char="•"/>
            </a:pPr>
            <a:r>
              <a:rPr lang="fr-FR" sz="1400" dirty="0" smtClean="0"/>
              <a:t>Monica Fabrizio</a:t>
            </a:r>
          </a:p>
          <a:p>
            <a:pPr marL="285750" indent="-285750">
              <a:buFont typeface="Arial" panose="020B0604020202020204" pitchFamily="34" charset="0"/>
              <a:buChar char="•"/>
            </a:pPr>
            <a:r>
              <a:rPr lang="fr-FR" sz="1400" dirty="0" smtClean="0"/>
              <a:t>Holger Ihssen</a:t>
            </a:r>
          </a:p>
          <a:p>
            <a:pPr marL="285750" indent="-285750">
              <a:buFont typeface="Arial" panose="020B0604020202020204" pitchFamily="34" charset="0"/>
              <a:buChar char="•"/>
            </a:pPr>
            <a:r>
              <a:rPr lang="fr-FR" sz="1400" dirty="0"/>
              <a:t>Sawako Nakamae</a:t>
            </a:r>
          </a:p>
          <a:p>
            <a:pPr marL="285750" indent="-285750">
              <a:buFont typeface="Arial" panose="020B0604020202020204" pitchFamily="34" charset="0"/>
              <a:buChar char="•"/>
            </a:pPr>
            <a:r>
              <a:rPr lang="fr-FR" sz="1400" strike="sngStrike" dirty="0" smtClean="0"/>
              <a:t>Erika Hodulova</a:t>
            </a:r>
            <a:endParaRPr lang="fr-FR" sz="1400" strike="sngStrike" dirty="0"/>
          </a:p>
        </p:txBody>
      </p:sp>
    </p:spTree>
    <p:extLst>
      <p:ext uri="{BB962C8B-B14F-4D97-AF65-F5344CB8AC3E}">
        <p14:creationId xmlns:p14="http://schemas.microsoft.com/office/powerpoint/2010/main" val="29067321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WG2 (complex alloys) update: </a:t>
            </a:r>
            <a:r>
              <a:rPr lang="en-US" sz="2800" dirty="0" err="1" smtClean="0"/>
              <a:t>Jaroslaw</a:t>
            </a:r>
            <a:r>
              <a:rPr lang="en-US" sz="2800" dirty="0" smtClean="0"/>
              <a:t>/NCBJ (PL)</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25</a:t>
            </a:fld>
            <a:endParaRPr lang="en-US" dirty="0"/>
          </a:p>
        </p:txBody>
      </p:sp>
      <p:sp>
        <p:nvSpPr>
          <p:cNvPr id="8" name="Espace réservé de la date 7"/>
          <p:cNvSpPr>
            <a:spLocks noGrp="1"/>
          </p:cNvSpPr>
          <p:nvPr>
            <p:ph type="dt" sz="half" idx="10"/>
          </p:nvPr>
        </p:nvSpPr>
        <p:spPr/>
        <p:txBody>
          <a:bodyPr/>
          <a:lstStyle/>
          <a:p>
            <a:fld id="{3F315A3A-1CFB-48E0-A071-5D95E0406388}" type="datetime1">
              <a:rPr lang="en-US" smtClean="0"/>
              <a:t>10/8/2024</a:t>
            </a:fld>
            <a:endParaRPr lang="en-US" dirty="0"/>
          </a:p>
        </p:txBody>
      </p:sp>
      <p:pic>
        <p:nvPicPr>
          <p:cNvPr id="2" name="Image 1"/>
          <p:cNvPicPr>
            <a:picLocks noChangeAspect="1"/>
          </p:cNvPicPr>
          <p:nvPr/>
        </p:nvPicPr>
        <p:blipFill>
          <a:blip r:embed="rId3"/>
          <a:stretch>
            <a:fillRect/>
          </a:stretch>
        </p:blipFill>
        <p:spPr>
          <a:xfrm>
            <a:off x="0" y="0"/>
            <a:ext cx="12181554" cy="6876000"/>
          </a:xfrm>
          <a:prstGeom prst="rect">
            <a:avLst/>
          </a:prstGeom>
        </p:spPr>
      </p:pic>
    </p:spTree>
    <p:extLst>
      <p:ext uri="{BB962C8B-B14F-4D97-AF65-F5344CB8AC3E}">
        <p14:creationId xmlns:p14="http://schemas.microsoft.com/office/powerpoint/2010/main" val="1384997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656080" y="3443967"/>
            <a:ext cx="10547089" cy="1224000"/>
          </a:xfrm>
        </p:spPr>
        <p:txBody>
          <a:bodyPr/>
          <a:lstStyle/>
          <a:p>
            <a:r>
              <a:rPr lang="fr-FR" b="1" dirty="0" err="1" smtClean="0"/>
              <a:t>Thank</a:t>
            </a:r>
            <a:r>
              <a:rPr lang="fr-FR" b="1" dirty="0" smtClean="0"/>
              <a:t> </a:t>
            </a:r>
            <a:r>
              <a:rPr lang="fr-FR" b="1" dirty="0" err="1" smtClean="0"/>
              <a:t>you</a:t>
            </a:r>
            <a:r>
              <a:rPr lang="fr-FR" b="1" dirty="0" smtClean="0"/>
              <a:t> for </a:t>
            </a:r>
            <a:r>
              <a:rPr lang="fr-FR" b="1" dirty="0" err="1" smtClean="0"/>
              <a:t>your</a:t>
            </a:r>
            <a:r>
              <a:rPr lang="fr-FR" b="1" dirty="0" smtClean="0"/>
              <a:t> attention !!</a:t>
            </a:r>
            <a:endParaRPr lang="en-US" b="1" dirty="0"/>
          </a:p>
        </p:txBody>
      </p:sp>
    </p:spTree>
    <p:extLst>
      <p:ext uri="{BB962C8B-B14F-4D97-AF65-F5344CB8AC3E}">
        <p14:creationId xmlns:p14="http://schemas.microsoft.com/office/powerpoint/2010/main" val="22507891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Notes from discussion during the meeting</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27</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12" name="ZoneTexte 11"/>
          <p:cNvSpPr txBox="1"/>
          <p:nvPr/>
        </p:nvSpPr>
        <p:spPr>
          <a:xfrm>
            <a:off x="703807" y="1682313"/>
            <a:ext cx="10597766" cy="5016758"/>
          </a:xfrm>
          <a:prstGeom prst="rect">
            <a:avLst/>
          </a:prstGeom>
          <a:noFill/>
        </p:spPr>
        <p:txBody>
          <a:bodyPr wrap="square" rtlCol="0">
            <a:spAutoFit/>
          </a:bodyPr>
          <a:lstStyle/>
          <a:p>
            <a:pPr marL="285750" lvl="0" indent="-285750">
              <a:buFont typeface="Arial" panose="020B0604020202020204" pitchFamily="34" charset="0"/>
              <a:buChar char="•"/>
            </a:pPr>
            <a:r>
              <a:rPr lang="en-US" sz="1600" u="sng" dirty="0" smtClean="0"/>
              <a:t>Increasing the involvement of YRIs</a:t>
            </a:r>
            <a:r>
              <a:rPr lang="en-US" sz="1600" dirty="0" smtClean="0"/>
              <a:t>: Creation of YOUNG EU-MACE task force (sub-group) to encourage YRIs to network, for example through organizing a workshop (could be a session during the MC meeting)</a:t>
            </a:r>
            <a:endParaRPr lang="en-US" sz="1600" dirty="0"/>
          </a:p>
          <a:p>
            <a:pPr marL="285750" lvl="0" indent="-285750">
              <a:buFont typeface="Arial" panose="020B0604020202020204" pitchFamily="34" charset="0"/>
              <a:buChar char="•"/>
            </a:pPr>
            <a:r>
              <a:rPr lang="en-US" sz="1600" u="sng" dirty="0" smtClean="0"/>
              <a:t>Enhancing Industrial involvement:</a:t>
            </a:r>
            <a:r>
              <a:rPr lang="en-US" sz="1600" dirty="0" smtClean="0"/>
              <a:t> </a:t>
            </a:r>
          </a:p>
          <a:p>
            <a:pPr marL="742950" lvl="1" indent="-285750">
              <a:buFont typeface="Arial" panose="020B0604020202020204" pitchFamily="34" charset="0"/>
              <a:buChar char="•"/>
            </a:pPr>
            <a:r>
              <a:rPr lang="en-US" sz="1600" dirty="0" smtClean="0"/>
              <a:t>Prepare </a:t>
            </a:r>
            <a:r>
              <a:rPr lang="en-US" sz="1600" i="1" dirty="0" smtClean="0"/>
              <a:t>a model ‘advert’ to be used for introducing EU-MACE to potential industrial partners</a:t>
            </a:r>
            <a:r>
              <a:rPr lang="en-US" sz="1600" dirty="0" smtClean="0"/>
              <a:t>. (background: some members are contacted by industries for their technical expertise. It would be useful to have a flyer, or even a short example message that they can include in their correspondences for disseminating our Action. The potential industrial members can be solicited to give a talk at one of our meetings/workshops/schools, or sponsor our event)</a:t>
            </a:r>
          </a:p>
          <a:p>
            <a:pPr marL="742950" lvl="1" indent="-285750">
              <a:buFont typeface="Arial" panose="020B0604020202020204" pitchFamily="34" charset="0"/>
              <a:buChar char="•"/>
            </a:pPr>
            <a:r>
              <a:rPr lang="en-US" sz="1600" dirty="0"/>
              <a:t>Create: </a:t>
            </a:r>
            <a:r>
              <a:rPr lang="en-US" sz="1600" i="1" dirty="0" smtClean="0"/>
              <a:t>Network </a:t>
            </a:r>
            <a:r>
              <a:rPr lang="en-US" sz="1600" i="1" dirty="0"/>
              <a:t>for business model for accelerated device development for </a:t>
            </a:r>
            <a:r>
              <a:rPr lang="en-US" sz="1600" i="1" dirty="0" smtClean="0"/>
              <a:t>industries</a:t>
            </a:r>
            <a:r>
              <a:rPr lang="en-US" sz="1600" dirty="0" smtClean="0"/>
              <a:t>. (background: Devices have </a:t>
            </a:r>
            <a:r>
              <a:rPr lang="en-US" sz="1600" dirty="0"/>
              <a:t>many </a:t>
            </a:r>
            <a:r>
              <a:rPr lang="en-US" sz="1600" dirty="0" smtClean="0"/>
              <a:t>complex components that are intricately connected to one another. Developing such structures is beyond the technical capacity of a single industry. Industries can connect with EU-MACE members’ MAPs, labs offering off-line (from MAP) characterizations, and the knowledge on agent creation for setting up new device developments.</a:t>
            </a:r>
          </a:p>
          <a:p>
            <a:pPr marL="285750" indent="-285750">
              <a:buFont typeface="Arial" panose="020B0604020202020204" pitchFamily="34" charset="0"/>
              <a:buChar char="•"/>
            </a:pPr>
            <a:r>
              <a:rPr lang="en-US" sz="1600" u="sng" dirty="0" smtClean="0"/>
              <a:t>Funding opportunities</a:t>
            </a:r>
            <a:r>
              <a:rPr lang="en-US" sz="1600" dirty="0" smtClean="0"/>
              <a:t>:</a:t>
            </a:r>
          </a:p>
          <a:p>
            <a:pPr marL="742950" lvl="1" indent="-285750">
              <a:buFont typeface="Arial" panose="020B0604020202020204" pitchFamily="34" charset="0"/>
              <a:buChar char="•"/>
            </a:pPr>
            <a:r>
              <a:rPr lang="en-US" sz="1600" dirty="0" smtClean="0"/>
              <a:t>Bespoke ‘network creation’ with orchestrating agent is constitutes a new project requiring funding (cannot fund within EU-MACE). But our Action can act as an incubator</a:t>
            </a:r>
            <a:endParaRPr lang="en-US" sz="1600" dirty="0"/>
          </a:p>
          <a:p>
            <a:pPr marL="742950" lvl="1" indent="-285750">
              <a:buFont typeface="Arial" panose="020B0604020202020204" pitchFamily="34" charset="0"/>
              <a:buChar char="•"/>
            </a:pPr>
            <a:r>
              <a:rPr lang="en-US" sz="1600" dirty="0" smtClean="0"/>
              <a:t>EU program </a:t>
            </a:r>
            <a:r>
              <a:rPr lang="en-US" sz="1600" dirty="0"/>
              <a:t>s</a:t>
            </a:r>
            <a:r>
              <a:rPr lang="en-US" sz="1600" dirty="0" smtClean="0"/>
              <a:t>couting for suitable calls: business model network for industries; legacy labs; infrastructure project, etc. This may be done within each WG.  </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3201622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Additional details on presentation items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28</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12" name="ZoneTexte 11"/>
          <p:cNvSpPr txBox="1"/>
          <p:nvPr/>
        </p:nvSpPr>
        <p:spPr>
          <a:xfrm>
            <a:off x="703807" y="1682313"/>
            <a:ext cx="10597766" cy="4031873"/>
          </a:xfrm>
          <a:prstGeom prst="rect">
            <a:avLst/>
          </a:prstGeom>
          <a:noFill/>
        </p:spPr>
        <p:txBody>
          <a:bodyPr wrap="square" rtlCol="0">
            <a:spAutoFit/>
          </a:bodyPr>
          <a:lstStyle/>
          <a:p>
            <a:pPr marL="342900" lvl="0" indent="-342900">
              <a:buFont typeface="+mj-lt"/>
              <a:buAutoNum type="arabicPeriod"/>
            </a:pPr>
            <a:r>
              <a:rPr lang="en-US" sz="1600" dirty="0" smtClean="0"/>
              <a:t>About the online, bi-monthly webinar (Each WG is represented every 6 months)</a:t>
            </a:r>
          </a:p>
          <a:p>
            <a:pPr marL="742950" lvl="1" indent="-285750">
              <a:buFont typeface="Arial" panose="020B0604020202020204" pitchFamily="34" charset="0"/>
              <a:buChar char="•"/>
            </a:pPr>
            <a:r>
              <a:rPr lang="en-US" sz="1600" dirty="0" smtClean="0"/>
              <a:t>The webinar should be </a:t>
            </a:r>
            <a:r>
              <a:rPr lang="en-US" sz="1600" i="1" dirty="0" smtClean="0"/>
              <a:t>scientific</a:t>
            </a:r>
            <a:r>
              <a:rPr lang="en-US" sz="1600" dirty="0" smtClean="0"/>
              <a:t> </a:t>
            </a:r>
            <a:r>
              <a:rPr lang="en-US" sz="1600" dirty="0"/>
              <a:t>and rotate among </a:t>
            </a:r>
            <a:r>
              <a:rPr lang="en-US" sz="1600" dirty="0" smtClean="0"/>
              <a:t>WGs</a:t>
            </a:r>
            <a:r>
              <a:rPr lang="en-US" sz="1600" dirty="0"/>
              <a:t> </a:t>
            </a:r>
            <a:r>
              <a:rPr lang="en-US" sz="1600" dirty="0" smtClean="0">
                <a:sym typeface="Wingdings" panose="05000000000000000000" pitchFamily="2" charset="2"/>
              </a:rPr>
              <a:t> to be named “coffee with EU-MACE” </a:t>
            </a:r>
            <a:endParaRPr lang="en-US" sz="1600" dirty="0"/>
          </a:p>
          <a:p>
            <a:pPr marL="742950" lvl="1" indent="-285750">
              <a:buFont typeface="Arial" panose="020B0604020202020204" pitchFamily="34" charset="0"/>
              <a:buChar char="•"/>
            </a:pPr>
            <a:r>
              <a:rPr lang="en-US" sz="1600" dirty="0" smtClean="0"/>
              <a:t>YRIs </a:t>
            </a:r>
            <a:r>
              <a:rPr lang="en-US" sz="1600" dirty="0"/>
              <a:t>within or outside of </a:t>
            </a:r>
            <a:r>
              <a:rPr lang="en-US" sz="1600" dirty="0" smtClean="0"/>
              <a:t>Action can be invited</a:t>
            </a:r>
            <a:endParaRPr lang="en-US" sz="1600" dirty="0"/>
          </a:p>
          <a:p>
            <a:pPr marL="742950" lvl="1" indent="-285750">
              <a:buFont typeface="Arial" panose="020B0604020202020204" pitchFamily="34" charset="0"/>
              <a:buChar char="•"/>
            </a:pPr>
            <a:r>
              <a:rPr lang="en-US" sz="1600" dirty="0" smtClean="0"/>
              <a:t>Should further discuss</a:t>
            </a:r>
          </a:p>
          <a:p>
            <a:pPr marL="1200150" lvl="2" indent="-285750">
              <a:buFont typeface="Arial" panose="020B0604020202020204" pitchFamily="34" charset="0"/>
              <a:buChar char="•"/>
            </a:pPr>
            <a:r>
              <a:rPr lang="en-US" sz="1600" dirty="0" smtClean="0"/>
              <a:t>Who invites </a:t>
            </a:r>
            <a:r>
              <a:rPr lang="en-US" sz="1600" dirty="0"/>
              <a:t>and </a:t>
            </a:r>
            <a:r>
              <a:rPr lang="en-US" sz="1600" dirty="0" smtClean="0"/>
              <a:t>how to choose </a:t>
            </a:r>
            <a:r>
              <a:rPr lang="en-US" sz="1600" dirty="0"/>
              <a:t>topics? </a:t>
            </a:r>
          </a:p>
          <a:p>
            <a:pPr marL="1200150" lvl="2" indent="-285750">
              <a:buFont typeface="Arial" panose="020B0604020202020204" pitchFamily="34" charset="0"/>
              <a:buChar char="•"/>
            </a:pPr>
            <a:r>
              <a:rPr lang="en-US" sz="1600" dirty="0" smtClean="0"/>
              <a:t>Format example: 1 </a:t>
            </a:r>
            <a:r>
              <a:rPr lang="en-US" sz="1600" dirty="0"/>
              <a:t>presentation (45”) + discussion (15</a:t>
            </a:r>
            <a:r>
              <a:rPr lang="en-US" sz="1600" dirty="0" smtClean="0"/>
              <a:t>”)</a:t>
            </a:r>
            <a:endParaRPr lang="en-US" sz="1600" dirty="0"/>
          </a:p>
          <a:p>
            <a:pPr marL="742950" lvl="1" indent="-285750">
              <a:buFont typeface="Arial" panose="020B0604020202020204" pitchFamily="34" charset="0"/>
              <a:buChar char="•"/>
            </a:pPr>
            <a:r>
              <a:rPr lang="en-US" sz="1600" dirty="0" smtClean="0"/>
              <a:t>Industries can also be invited</a:t>
            </a:r>
            <a:endParaRPr lang="en-US" sz="1600" dirty="0"/>
          </a:p>
          <a:p>
            <a:pPr marL="742950" lvl="1" indent="-285750">
              <a:buFont typeface="Arial" panose="020B0604020202020204" pitchFamily="34" charset="0"/>
              <a:buChar char="•"/>
            </a:pPr>
            <a:r>
              <a:rPr lang="fr-FR" sz="1600" dirty="0" smtClean="0"/>
              <a:t>Topic </a:t>
            </a:r>
            <a:r>
              <a:rPr lang="fr-FR" sz="1600" dirty="0" err="1" smtClean="0"/>
              <a:t>ideas</a:t>
            </a:r>
            <a:r>
              <a:rPr lang="fr-FR" sz="1600" dirty="0" smtClean="0"/>
              <a:t> (</a:t>
            </a:r>
            <a:r>
              <a:rPr lang="fr-FR" sz="1600" dirty="0" err="1" smtClean="0"/>
              <a:t>should</a:t>
            </a:r>
            <a:r>
              <a:rPr lang="fr-FR" sz="1600" dirty="0" smtClean="0"/>
              <a:t> correspond to Action objective: </a:t>
            </a:r>
            <a:r>
              <a:rPr lang="en-US" sz="1600" dirty="0" smtClean="0"/>
              <a:t>building </a:t>
            </a:r>
            <a:r>
              <a:rPr lang="en-US" sz="1600" dirty="0"/>
              <a:t>materials ecosystem/entire value </a:t>
            </a:r>
            <a:r>
              <a:rPr lang="en-US" sz="1600" dirty="0" smtClean="0"/>
              <a:t>chain) </a:t>
            </a:r>
            <a:endParaRPr lang="fr-FR" sz="1600" dirty="0" smtClean="0"/>
          </a:p>
          <a:p>
            <a:pPr marL="1200150" lvl="2" indent="-285750">
              <a:buFont typeface="Arial" panose="020B0604020202020204" pitchFamily="34" charset="0"/>
              <a:buChar char="•"/>
            </a:pPr>
            <a:r>
              <a:rPr lang="en-US" sz="1600" dirty="0" smtClean="0"/>
              <a:t>Science</a:t>
            </a:r>
            <a:r>
              <a:rPr lang="en-US" sz="1600" dirty="0"/>
              <a:t>: technical &amp; research challenges in alloys, perovskites … new materials </a:t>
            </a:r>
          </a:p>
          <a:p>
            <a:pPr marL="1200150" lvl="2" indent="-285750">
              <a:buFont typeface="Arial" panose="020B0604020202020204" pitchFamily="34" charset="0"/>
              <a:buChar char="•"/>
            </a:pPr>
            <a:r>
              <a:rPr lang="en-US" sz="1600" dirty="0" smtClean="0"/>
              <a:t>Gaps</a:t>
            </a:r>
            <a:r>
              <a:rPr lang="en-US" sz="1600" dirty="0"/>
              <a:t>: between </a:t>
            </a:r>
            <a:r>
              <a:rPr lang="en-US" sz="1600" dirty="0" smtClean="0"/>
              <a:t>different stages </a:t>
            </a:r>
            <a:r>
              <a:rPr lang="en-US" sz="1600" dirty="0"/>
              <a:t>of </a:t>
            </a:r>
            <a:r>
              <a:rPr lang="en-US" sz="1600" dirty="0" smtClean="0"/>
              <a:t>value chains</a:t>
            </a:r>
            <a:endParaRPr lang="en-US" sz="1600" dirty="0"/>
          </a:p>
          <a:p>
            <a:pPr marL="1200150" lvl="2" indent="-285750">
              <a:buFont typeface="Arial" panose="020B0604020202020204" pitchFamily="34" charset="0"/>
              <a:buChar char="•"/>
            </a:pPr>
            <a:r>
              <a:rPr lang="en-US" sz="1600" dirty="0"/>
              <a:t>How to accelerate materials research on alloys, perovskites, new </a:t>
            </a:r>
            <a:r>
              <a:rPr lang="en-US" sz="1600" dirty="0" smtClean="0"/>
              <a:t>materials; e.g., How </a:t>
            </a:r>
            <a:r>
              <a:rPr lang="en-US" sz="1600" dirty="0"/>
              <a:t>to incorporate ML into traditional research, step-by-step guide toward automated and autonomous research design. </a:t>
            </a:r>
          </a:p>
          <a:p>
            <a:pPr marL="1200150" lvl="2" indent="-285750">
              <a:buFont typeface="Arial" panose="020B0604020202020204" pitchFamily="34" charset="0"/>
              <a:buChar char="•"/>
            </a:pPr>
            <a:endParaRPr lang="en-US" sz="1600" dirty="0"/>
          </a:p>
          <a:p>
            <a:pPr marL="1200150" lvl="2" indent="-285750">
              <a:buFont typeface="Arial" panose="020B0604020202020204" pitchFamily="34" charset="0"/>
              <a:buChar char="•"/>
            </a:pPr>
            <a:endParaRPr lang="en-US" sz="1600" dirty="0" smtClean="0"/>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1265839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432416A3-39EF-4CBE-943D-C79C22FDDC46}"/>
              </a:ext>
            </a:extLst>
          </p:cNvPr>
          <p:cNvSpPr>
            <a:spLocks noGrp="1"/>
          </p:cNvSpPr>
          <p:nvPr>
            <p:ph type="title"/>
          </p:nvPr>
        </p:nvSpPr>
        <p:spPr>
          <a:xfrm>
            <a:off x="838200" y="649956"/>
            <a:ext cx="10515600" cy="726137"/>
          </a:xfrm>
        </p:spPr>
        <p:txBody>
          <a:bodyPr/>
          <a:lstStyle/>
          <a:p>
            <a:r>
              <a:rPr lang="en-US" sz="2800" dirty="0" smtClean="0"/>
              <a:t>Additional details on presentation items</a:t>
            </a:r>
            <a:endParaRPr lang="en-US" sz="2800" dirty="0"/>
          </a:p>
        </p:txBody>
      </p:sp>
      <p:sp>
        <p:nvSpPr>
          <p:cNvPr id="6" name="Espace réservé du pied de page 5"/>
          <p:cNvSpPr>
            <a:spLocks noGrp="1"/>
          </p:cNvSpPr>
          <p:nvPr>
            <p:ph type="ftr" sz="quarter" idx="11"/>
          </p:nvPr>
        </p:nvSpPr>
        <p:spPr/>
        <p:txBody>
          <a:bodyPr/>
          <a:lstStyle/>
          <a:p>
            <a:r>
              <a:rPr lang="en-US" smtClean="0"/>
              <a:t>EU-MACE CG update meeting, October 8th, 2024</a:t>
            </a:r>
            <a:endParaRPr lang="en-US" dirty="0"/>
          </a:p>
        </p:txBody>
      </p:sp>
      <p:sp>
        <p:nvSpPr>
          <p:cNvPr id="7" name="Espace réservé du numéro de diapositive 6"/>
          <p:cNvSpPr>
            <a:spLocks noGrp="1"/>
          </p:cNvSpPr>
          <p:nvPr>
            <p:ph type="sldNum" sz="quarter" idx="12"/>
          </p:nvPr>
        </p:nvSpPr>
        <p:spPr/>
        <p:txBody>
          <a:bodyPr/>
          <a:lstStyle/>
          <a:p>
            <a:fld id="{F91729D4-A164-47A3-830D-E792BCE699E4}" type="slidenum">
              <a:rPr lang="en-US" smtClean="0"/>
              <a:t>29</a:t>
            </a:fld>
            <a:endParaRPr lang="en-US" dirty="0"/>
          </a:p>
        </p:txBody>
      </p:sp>
      <p:sp>
        <p:nvSpPr>
          <p:cNvPr id="8" name="Espace réservé de la date 7"/>
          <p:cNvSpPr>
            <a:spLocks noGrp="1"/>
          </p:cNvSpPr>
          <p:nvPr>
            <p:ph type="dt" sz="half" idx="10"/>
          </p:nvPr>
        </p:nvSpPr>
        <p:spPr/>
        <p:txBody>
          <a:bodyPr/>
          <a:lstStyle/>
          <a:p>
            <a:fld id="{B89AD179-3549-403C-94C4-EAC2F8B28E58}" type="datetime1">
              <a:rPr lang="en-US" smtClean="0"/>
              <a:t>10/8/2024</a:t>
            </a:fld>
            <a:endParaRPr lang="en-US" dirty="0"/>
          </a:p>
        </p:txBody>
      </p:sp>
      <p:sp>
        <p:nvSpPr>
          <p:cNvPr id="12" name="ZoneTexte 11"/>
          <p:cNvSpPr txBox="1"/>
          <p:nvPr/>
        </p:nvSpPr>
        <p:spPr>
          <a:xfrm>
            <a:off x="688396" y="1533337"/>
            <a:ext cx="10597766" cy="4770537"/>
          </a:xfrm>
          <a:prstGeom prst="rect">
            <a:avLst/>
          </a:prstGeom>
          <a:noFill/>
        </p:spPr>
        <p:txBody>
          <a:bodyPr wrap="square" rtlCol="0">
            <a:spAutoFit/>
          </a:bodyPr>
          <a:lstStyle/>
          <a:p>
            <a:pPr marL="342900" lvl="0" indent="-342900">
              <a:buAutoNum type="arabicPeriod" startAt="2"/>
            </a:pPr>
            <a:r>
              <a:rPr lang="en-US" sz="1600" dirty="0" smtClean="0"/>
              <a:t>Topics, audience and stakeholders at EUROMAT 2025</a:t>
            </a:r>
            <a:endParaRPr lang="en-US" sz="1600" dirty="0"/>
          </a:p>
          <a:p>
            <a:pPr marL="342900" lvl="0" indent="-342900">
              <a:buFont typeface="Arial" panose="020B0604020202020204" pitchFamily="34" charset="0"/>
              <a:buChar char="•"/>
            </a:pPr>
            <a:r>
              <a:rPr lang="en-US" sz="1600" u="sng" dirty="0" smtClean="0"/>
              <a:t>Accelerated </a:t>
            </a:r>
            <a:r>
              <a:rPr lang="en-US" sz="1600" u="sng" dirty="0"/>
              <a:t>device integration </a:t>
            </a:r>
            <a:r>
              <a:rPr lang="en-US" sz="1600" dirty="0"/>
              <a:t>: How do advanced, functional (new or improved) materials find their way into technology? </a:t>
            </a:r>
          </a:p>
          <a:p>
            <a:pPr marL="800100" lvl="1" indent="-342900">
              <a:buFont typeface="Arial" panose="020B0604020202020204" pitchFamily="34" charset="0"/>
              <a:buChar char="•"/>
            </a:pPr>
            <a:r>
              <a:rPr lang="en-US" sz="1600" dirty="0" smtClean="0"/>
              <a:t>Stake </a:t>
            </a:r>
            <a:r>
              <a:rPr lang="en-US" sz="1600" dirty="0"/>
              <a:t>holders: </a:t>
            </a:r>
            <a:endParaRPr lang="en-US" sz="1600" dirty="0" smtClean="0"/>
          </a:p>
          <a:p>
            <a:pPr marL="1257300" lvl="2" indent="-342900">
              <a:buFont typeface="Arial" panose="020B0604020202020204" pitchFamily="34" charset="0"/>
              <a:buChar char="•"/>
            </a:pPr>
            <a:r>
              <a:rPr lang="en-US" sz="1600" dirty="0" smtClean="0"/>
              <a:t> SMEs </a:t>
            </a:r>
            <a:r>
              <a:rPr lang="en-US" sz="1600" dirty="0"/>
              <a:t>specialized in prototyping : how to find such companies? How do they design, build and validate prototypes? What are the following stages in the innovation </a:t>
            </a:r>
            <a:r>
              <a:rPr lang="en-US" sz="1600" dirty="0" smtClean="0"/>
              <a:t>chain?</a:t>
            </a:r>
          </a:p>
          <a:p>
            <a:pPr marL="1257300" lvl="2" indent="-342900">
              <a:buFont typeface="Arial" panose="020B0604020202020204" pitchFamily="34" charset="0"/>
              <a:buChar char="•"/>
            </a:pPr>
            <a:r>
              <a:rPr lang="en-US" sz="1600" dirty="0" smtClean="0"/>
              <a:t>Digital </a:t>
            </a:r>
            <a:r>
              <a:rPr lang="en-US" sz="1600" dirty="0"/>
              <a:t>twin specialists (overlap with point i above): who are they? How to contact </a:t>
            </a:r>
            <a:r>
              <a:rPr lang="en-US" sz="1600" dirty="0" smtClean="0"/>
              <a:t>them?</a:t>
            </a:r>
          </a:p>
          <a:p>
            <a:pPr marL="1257300" lvl="2" indent="-342900">
              <a:buFont typeface="Arial" panose="020B0604020202020204" pitchFamily="34" charset="0"/>
              <a:buChar char="•"/>
            </a:pPr>
            <a:r>
              <a:rPr lang="en-US" sz="1600" dirty="0" smtClean="0"/>
              <a:t>Funding </a:t>
            </a:r>
            <a:r>
              <a:rPr lang="en-US" sz="1600" dirty="0"/>
              <a:t>sources: Device development costs money. Who invests money into this innovation step? Public and private funding schemes, where to find venture capitalists and what are the key criteria they use to determine in which materials/devices to invest/fund?</a:t>
            </a:r>
          </a:p>
          <a:p>
            <a:pPr marL="800100" lvl="1" indent="-342900">
              <a:buFont typeface="Arial" panose="020B0604020202020204" pitchFamily="34" charset="0"/>
              <a:buChar char="•"/>
            </a:pPr>
            <a:r>
              <a:rPr lang="en-US" sz="1600" dirty="0" smtClean="0"/>
              <a:t> Audience</a:t>
            </a:r>
            <a:r>
              <a:rPr lang="en-US" sz="1600" dirty="0"/>
              <a:t>: </a:t>
            </a:r>
            <a:r>
              <a:rPr lang="en-US" sz="1600" dirty="0" smtClean="0"/>
              <a:t>researchers, educators, students, industries</a:t>
            </a:r>
            <a:endParaRPr lang="en-US" sz="1600" dirty="0"/>
          </a:p>
          <a:p>
            <a:pPr marL="342900" lvl="0" indent="-342900">
              <a:buFont typeface="Arial" panose="020B0604020202020204" pitchFamily="34" charset="0"/>
              <a:buChar char="•"/>
            </a:pPr>
            <a:r>
              <a:rPr lang="en-US" sz="1600" u="sng" dirty="0" smtClean="0"/>
              <a:t>Continued </a:t>
            </a:r>
            <a:r>
              <a:rPr lang="en-US" sz="1600" u="sng" dirty="0"/>
              <a:t>growth (Further education</a:t>
            </a:r>
            <a:r>
              <a:rPr lang="en-US" sz="1600" u="sng" dirty="0" smtClean="0"/>
              <a:t>)</a:t>
            </a:r>
            <a:r>
              <a:rPr lang="en-US" sz="1600" dirty="0" smtClean="0"/>
              <a:t>: How to liaise local, isolated experimental/numerical practice to MAPs?</a:t>
            </a:r>
            <a:endParaRPr lang="en-US" sz="1600" dirty="0"/>
          </a:p>
          <a:p>
            <a:pPr marL="800100" lvl="1" indent="-342900">
              <a:buFont typeface="Arial" panose="020B0604020202020204" pitchFamily="34" charset="0"/>
              <a:buChar char="•"/>
            </a:pPr>
            <a:r>
              <a:rPr lang="en-US" sz="1600" dirty="0" smtClean="0"/>
              <a:t>Stake holders:</a:t>
            </a:r>
          </a:p>
          <a:p>
            <a:pPr marL="1257300" lvl="2" indent="-342900">
              <a:buFont typeface="Arial" panose="020B0604020202020204" pitchFamily="34" charset="0"/>
              <a:buChar char="•"/>
            </a:pPr>
            <a:r>
              <a:rPr lang="en-US" sz="1600" dirty="0" smtClean="0"/>
              <a:t>Energy </a:t>
            </a:r>
            <a:r>
              <a:rPr lang="en-US" sz="1600" dirty="0"/>
              <a:t>materials researchers whose methodologies do not include automation, AI assisted analysis/simulation, high-throughput characterization, or sustainability analysis… etc. </a:t>
            </a:r>
            <a:endParaRPr lang="en-US" sz="1600" dirty="0" smtClean="0"/>
          </a:p>
          <a:p>
            <a:pPr marL="1257300" lvl="2" indent="-342900">
              <a:buFont typeface="Arial" panose="020B0604020202020204" pitchFamily="34" charset="0"/>
              <a:buChar char="•"/>
            </a:pPr>
            <a:r>
              <a:rPr lang="en-US" sz="1600" dirty="0" smtClean="0"/>
              <a:t>Automation </a:t>
            </a:r>
            <a:r>
              <a:rPr lang="en-US" sz="1600" dirty="0"/>
              <a:t>specialists, ML software developer, LCA scientists </a:t>
            </a:r>
            <a:endParaRPr lang="en-US" sz="1600" dirty="0" smtClean="0"/>
          </a:p>
          <a:p>
            <a:pPr marL="1257300" lvl="2" indent="-342900">
              <a:buFont typeface="Arial" panose="020B0604020202020204" pitchFamily="34" charset="0"/>
              <a:buChar char="•"/>
            </a:pPr>
            <a:r>
              <a:rPr lang="en-US" sz="1600" dirty="0" smtClean="0"/>
              <a:t>SMEs </a:t>
            </a:r>
            <a:r>
              <a:rPr lang="en-US" sz="1600" dirty="0"/>
              <a:t>who want to assist in building </a:t>
            </a:r>
            <a:r>
              <a:rPr lang="en-US" sz="1600" dirty="0" smtClean="0"/>
              <a:t>prototypes, or benefit from Action partner labs</a:t>
            </a:r>
          </a:p>
          <a:p>
            <a:pPr marL="800100" lvl="1" indent="-342900">
              <a:buFont typeface="Arial" panose="020B0604020202020204" pitchFamily="34" charset="0"/>
              <a:buChar char="•"/>
            </a:pPr>
            <a:r>
              <a:rPr lang="en-US" sz="1600" dirty="0" smtClean="0"/>
              <a:t> Can be made into a project matchmaking </a:t>
            </a:r>
            <a:r>
              <a:rPr lang="en-US" sz="1600" dirty="0"/>
              <a:t>session that participants sign up </a:t>
            </a:r>
            <a:r>
              <a:rPr lang="en-US" sz="1600" dirty="0" smtClean="0"/>
              <a:t>beforehand to present their R&amp;D ambitions</a:t>
            </a:r>
            <a:endParaRPr lang="en-US" sz="1600" dirty="0"/>
          </a:p>
        </p:txBody>
      </p:sp>
    </p:spTree>
    <p:extLst>
      <p:ext uri="{BB962C8B-B14F-4D97-AF65-F5344CB8AC3E}">
        <p14:creationId xmlns:p14="http://schemas.microsoft.com/office/powerpoint/2010/main" val="2834770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To new members: at the monthly update meeting …</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32458" y="1532184"/>
            <a:ext cx="11340982" cy="4416373"/>
          </a:xfrm>
        </p:spPr>
        <p:txBody>
          <a:bodyPr/>
          <a:lstStyle/>
          <a:p>
            <a:pPr marL="342900" lvl="0" indent="-342900">
              <a:lnSpc>
                <a:spcPct val="114000"/>
              </a:lnSpc>
              <a:buFont typeface="Arial" panose="020B0604020202020204" pitchFamily="34" charset="0"/>
              <a:buChar char="•"/>
            </a:pPr>
            <a:r>
              <a:rPr lang="fr-FR" b="1" dirty="0" err="1" smtClean="0">
                <a:solidFill>
                  <a:schemeClr val="tx1"/>
                </a:solidFill>
              </a:rPr>
              <a:t>Overview</a:t>
            </a:r>
            <a:r>
              <a:rPr lang="fr-FR" b="1" dirty="0" smtClean="0">
                <a:solidFill>
                  <a:schemeClr val="tx1"/>
                </a:solidFill>
              </a:rPr>
              <a:t> of the </a:t>
            </a:r>
            <a:r>
              <a:rPr lang="fr-FR" b="1" dirty="0" err="1" smtClean="0">
                <a:solidFill>
                  <a:schemeClr val="tx1"/>
                </a:solidFill>
              </a:rPr>
              <a:t>current</a:t>
            </a:r>
            <a:r>
              <a:rPr lang="fr-FR" b="1" dirty="0" smtClean="0">
                <a:solidFill>
                  <a:schemeClr val="tx1"/>
                </a:solidFill>
              </a:rPr>
              <a:t> </a:t>
            </a:r>
            <a:r>
              <a:rPr lang="fr-FR" b="1" dirty="0" err="1" smtClean="0">
                <a:solidFill>
                  <a:schemeClr val="tx1"/>
                </a:solidFill>
              </a:rPr>
              <a:t>status</a:t>
            </a:r>
            <a:r>
              <a:rPr lang="fr-FR" b="1" dirty="0" smtClean="0">
                <a:solidFill>
                  <a:schemeClr val="tx1"/>
                </a:solidFill>
              </a:rPr>
              <a:t> of EU-MACE </a:t>
            </a:r>
          </a:p>
          <a:p>
            <a:pPr lvl="0">
              <a:lnSpc>
                <a:spcPct val="114000"/>
              </a:lnSpc>
            </a:pPr>
            <a:endParaRPr lang="fr-FR" b="1" dirty="0" smtClean="0">
              <a:solidFill>
                <a:schemeClr val="tx1"/>
              </a:solidFill>
            </a:endParaRPr>
          </a:p>
          <a:p>
            <a:pPr marL="1028700" lvl="1" indent="-342900">
              <a:lnSpc>
                <a:spcPct val="114000"/>
              </a:lnSpc>
            </a:pPr>
            <a:r>
              <a:rPr lang="fr-FR" sz="2000" b="1" dirty="0" err="1" smtClean="0">
                <a:solidFill>
                  <a:schemeClr val="tx1"/>
                </a:solidFill>
              </a:rPr>
              <a:t>Different</a:t>
            </a:r>
            <a:r>
              <a:rPr lang="fr-FR" sz="2000" b="1" dirty="0" smtClean="0">
                <a:solidFill>
                  <a:schemeClr val="tx1"/>
                </a:solidFill>
              </a:rPr>
              <a:t> </a:t>
            </a:r>
            <a:r>
              <a:rPr lang="fr-FR" sz="2000" b="1" dirty="0" err="1" smtClean="0">
                <a:solidFill>
                  <a:schemeClr val="tx1"/>
                </a:solidFill>
              </a:rPr>
              <a:t>Tasks</a:t>
            </a:r>
            <a:r>
              <a:rPr lang="fr-FR" sz="2000" b="1" dirty="0" smtClean="0">
                <a:solidFill>
                  <a:schemeClr val="tx1"/>
                </a:solidFill>
              </a:rPr>
              <a:t> in </a:t>
            </a:r>
            <a:r>
              <a:rPr lang="fr-FR" sz="2000" b="1" dirty="0" err="1" smtClean="0">
                <a:solidFill>
                  <a:schemeClr val="tx1"/>
                </a:solidFill>
              </a:rPr>
              <a:t>progress</a:t>
            </a:r>
            <a:endParaRPr lang="fr-FR" sz="2000" b="1" dirty="0" smtClean="0">
              <a:solidFill>
                <a:schemeClr val="tx1"/>
              </a:solidFill>
            </a:endParaRPr>
          </a:p>
          <a:p>
            <a:pPr marL="342900" lvl="0" indent="-342900">
              <a:lnSpc>
                <a:spcPct val="114000"/>
              </a:lnSpc>
              <a:buFont typeface="Arial" panose="020B0604020202020204" pitchFamily="34" charset="0"/>
              <a:buChar char="•"/>
            </a:pPr>
            <a:endParaRPr lang="fr-FR" b="1" dirty="0">
              <a:solidFill>
                <a:schemeClr val="tx1"/>
              </a:solidFill>
            </a:endParaRPr>
          </a:p>
          <a:p>
            <a:pPr marL="1028700" lvl="1" indent="-342900">
              <a:lnSpc>
                <a:spcPct val="114000"/>
              </a:lnSpc>
            </a:pPr>
            <a:r>
              <a:rPr lang="fr-FR" sz="2000" b="1" dirty="0" smtClean="0">
                <a:solidFill>
                  <a:schemeClr val="tx1"/>
                </a:solidFill>
              </a:rPr>
              <a:t>Action </a:t>
            </a:r>
            <a:r>
              <a:rPr lang="fr-FR" sz="2000" b="1" dirty="0" err="1" smtClean="0">
                <a:solidFill>
                  <a:schemeClr val="tx1"/>
                </a:solidFill>
              </a:rPr>
              <a:t>immediate</a:t>
            </a:r>
            <a:r>
              <a:rPr lang="fr-FR" sz="2000" b="1" dirty="0" smtClean="0">
                <a:solidFill>
                  <a:schemeClr val="tx1"/>
                </a:solidFill>
              </a:rPr>
              <a:t> </a:t>
            </a:r>
            <a:r>
              <a:rPr lang="fr-FR" sz="2000" b="1" dirty="0" err="1" smtClean="0">
                <a:solidFill>
                  <a:schemeClr val="tx1"/>
                </a:solidFill>
              </a:rPr>
              <a:t>needs</a:t>
            </a:r>
            <a:r>
              <a:rPr lang="fr-FR" sz="2000" b="1" dirty="0" smtClean="0">
                <a:solidFill>
                  <a:schemeClr val="tx1"/>
                </a:solidFill>
              </a:rPr>
              <a:t> and how </a:t>
            </a:r>
            <a:r>
              <a:rPr lang="fr-FR" sz="2000" b="1" dirty="0" err="1" smtClean="0">
                <a:solidFill>
                  <a:schemeClr val="tx1"/>
                </a:solidFill>
              </a:rPr>
              <a:t>you</a:t>
            </a:r>
            <a:r>
              <a:rPr lang="fr-FR" sz="2000" b="1" dirty="0" smtClean="0">
                <a:solidFill>
                  <a:schemeClr val="tx1"/>
                </a:solidFill>
              </a:rPr>
              <a:t> </a:t>
            </a:r>
            <a:r>
              <a:rPr lang="fr-FR" sz="2000" b="1" dirty="0" err="1" smtClean="0">
                <a:solidFill>
                  <a:schemeClr val="tx1"/>
                </a:solidFill>
              </a:rPr>
              <a:t>can</a:t>
            </a:r>
            <a:r>
              <a:rPr lang="fr-FR" sz="2000" b="1" dirty="0" smtClean="0">
                <a:solidFill>
                  <a:schemeClr val="tx1"/>
                </a:solidFill>
              </a:rPr>
              <a:t> </a:t>
            </a:r>
            <a:r>
              <a:rPr lang="fr-FR" sz="2000" b="1" dirty="0" err="1" smtClean="0">
                <a:solidFill>
                  <a:schemeClr val="tx1"/>
                </a:solidFill>
              </a:rPr>
              <a:t>contribute</a:t>
            </a:r>
            <a:r>
              <a:rPr lang="fr-FR" sz="2000" b="1" dirty="0" smtClean="0">
                <a:solidFill>
                  <a:schemeClr val="tx1"/>
                </a:solidFill>
              </a:rPr>
              <a:t>!</a:t>
            </a:r>
          </a:p>
          <a:p>
            <a:pPr marL="1028700" lvl="1" indent="-342900">
              <a:lnSpc>
                <a:spcPct val="114000"/>
              </a:lnSpc>
            </a:pPr>
            <a:endParaRPr lang="fr-FR" sz="2000" b="1" dirty="0"/>
          </a:p>
          <a:p>
            <a:pPr marL="1028700" lvl="1" indent="-342900">
              <a:lnSpc>
                <a:spcPct val="114000"/>
              </a:lnSpc>
            </a:pPr>
            <a:r>
              <a:rPr lang="fr-FR" sz="2000" b="1" dirty="0" err="1">
                <a:sym typeface="Wingdings" panose="05000000000000000000" pitchFamily="2" charset="2"/>
              </a:rPr>
              <a:t>Upcoming</a:t>
            </a:r>
            <a:r>
              <a:rPr lang="fr-FR" sz="2000" b="1" dirty="0">
                <a:sym typeface="Wingdings" panose="05000000000000000000" pitchFamily="2" charset="2"/>
              </a:rPr>
              <a:t> actions </a:t>
            </a:r>
            <a:endParaRPr lang="fr-FR" sz="2000" b="1" dirty="0" smtClean="0">
              <a:sym typeface="Wingdings" panose="05000000000000000000" pitchFamily="2" charset="2"/>
            </a:endParaRPr>
          </a:p>
          <a:p>
            <a:pPr marL="1028700" lvl="1" indent="-342900">
              <a:lnSpc>
                <a:spcPct val="114000"/>
              </a:lnSpc>
            </a:pPr>
            <a:endParaRPr lang="fr-FR" sz="2000" b="1" dirty="0">
              <a:solidFill>
                <a:schemeClr val="tx1"/>
              </a:solidFill>
              <a:sym typeface="Wingdings" panose="05000000000000000000" pitchFamily="2" charset="2"/>
            </a:endParaRPr>
          </a:p>
          <a:p>
            <a:pPr marL="1028700" lvl="1" indent="-342900">
              <a:lnSpc>
                <a:spcPct val="114000"/>
              </a:lnSpc>
            </a:pPr>
            <a:r>
              <a:rPr lang="fr-FR" sz="2000" b="1" dirty="0" smtClean="0">
                <a:solidFill>
                  <a:schemeClr val="tx1"/>
                </a:solidFill>
              </a:rPr>
              <a:t>How </a:t>
            </a:r>
            <a:r>
              <a:rPr lang="fr-FR" sz="2000" b="1" dirty="0" err="1" smtClean="0">
                <a:solidFill>
                  <a:schemeClr val="tx1"/>
                </a:solidFill>
              </a:rPr>
              <a:t>you</a:t>
            </a:r>
            <a:r>
              <a:rPr lang="fr-FR" sz="2000" b="1" dirty="0" smtClean="0">
                <a:solidFill>
                  <a:schemeClr val="tx1"/>
                </a:solidFill>
              </a:rPr>
              <a:t> </a:t>
            </a:r>
            <a:r>
              <a:rPr lang="fr-FR" sz="2000" b="1" dirty="0" err="1" smtClean="0">
                <a:solidFill>
                  <a:schemeClr val="tx1"/>
                </a:solidFill>
              </a:rPr>
              <a:t>can</a:t>
            </a:r>
            <a:r>
              <a:rPr lang="fr-FR" sz="2000" b="1" dirty="0" smtClean="0">
                <a:solidFill>
                  <a:schemeClr val="tx1"/>
                </a:solidFill>
              </a:rPr>
              <a:t> </a:t>
            </a:r>
            <a:r>
              <a:rPr lang="fr-FR" sz="2000" b="1" dirty="0" err="1" smtClean="0">
                <a:solidFill>
                  <a:schemeClr val="tx1"/>
                </a:solidFill>
              </a:rPr>
              <a:t>contribute</a:t>
            </a:r>
            <a:r>
              <a:rPr lang="fr-FR" sz="2000" b="1" dirty="0" smtClean="0">
                <a:solidFill>
                  <a:schemeClr val="tx1"/>
                </a:solidFill>
              </a:rPr>
              <a:t> and </a:t>
            </a:r>
            <a:r>
              <a:rPr lang="fr-FR" sz="2000" b="1" dirty="0" err="1" smtClean="0">
                <a:solidFill>
                  <a:schemeClr val="tx1"/>
                </a:solidFill>
              </a:rPr>
              <a:t>whom</a:t>
            </a:r>
            <a:r>
              <a:rPr lang="fr-FR" sz="2000" b="1" dirty="0" smtClean="0">
                <a:solidFill>
                  <a:schemeClr val="tx1"/>
                </a:solidFill>
              </a:rPr>
              <a:t> to contact</a:t>
            </a:r>
          </a:p>
          <a:p>
            <a:pPr marL="1028700" lvl="1" indent="-342900">
              <a:lnSpc>
                <a:spcPct val="114000"/>
              </a:lnSpc>
            </a:pPr>
            <a:endParaRPr lang="fr-FR" sz="2000" b="1" dirty="0"/>
          </a:p>
          <a:p>
            <a:pPr marL="1028700" lvl="1" indent="-342900">
              <a:lnSpc>
                <a:spcPct val="114000"/>
              </a:lnSpc>
            </a:pPr>
            <a:r>
              <a:rPr lang="fr-FR" sz="2000" b="1" dirty="0" smtClean="0"/>
              <a:t>AOB of relevance</a:t>
            </a:r>
            <a:endParaRPr lang="fr-FR" b="1" dirty="0" smtClean="0">
              <a:solidFill>
                <a:schemeClr val="tx1"/>
              </a:solidFill>
            </a:endParaRPr>
          </a:p>
          <a:p>
            <a:pPr lvl="0">
              <a:lnSpc>
                <a:spcPct val="114000"/>
              </a:lnSpc>
            </a:pPr>
            <a:endParaRPr lang="fr-FR" b="1" dirty="0">
              <a:solidFill>
                <a:schemeClr val="tx1"/>
              </a:solidFill>
              <a:sym typeface="Wingdings" panose="05000000000000000000" pitchFamily="2" charset="2"/>
            </a:endParaRPr>
          </a:p>
          <a:p>
            <a:pPr marL="1028700" lvl="1" indent="-342900">
              <a:lnSpc>
                <a:spcPct val="114000"/>
              </a:lnSpc>
            </a:pPr>
            <a:endParaRPr lang="fr-FR" b="1" dirty="0">
              <a:solidFill>
                <a:schemeClr val="tx1"/>
              </a:solidFill>
              <a:sym typeface="Wingdings" panose="05000000000000000000" pitchFamily="2" charset="2"/>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3</a:t>
            </a:fld>
            <a:endParaRPr lang="en-US" dirty="0"/>
          </a:p>
        </p:txBody>
      </p:sp>
      <p:sp>
        <p:nvSpPr>
          <p:cNvPr id="10" name="Espace réservé de la date 9"/>
          <p:cNvSpPr>
            <a:spLocks noGrp="1"/>
          </p:cNvSpPr>
          <p:nvPr>
            <p:ph type="dt" sz="half" idx="10"/>
          </p:nvPr>
        </p:nvSpPr>
        <p:spPr/>
        <p:txBody>
          <a:bodyPr/>
          <a:lstStyle/>
          <a:p>
            <a:fld id="{98DAB134-40C0-4C46-A3F6-865C3589BF9D}" type="datetime1">
              <a:rPr lang="en-US" smtClean="0"/>
              <a:t>10/8/2024</a:t>
            </a:fld>
            <a:endParaRPr lang="en-US" dirty="0"/>
          </a:p>
        </p:txBody>
      </p:sp>
    </p:spTree>
    <p:extLst>
      <p:ext uri="{BB962C8B-B14F-4D97-AF65-F5344CB8AC3E}">
        <p14:creationId xmlns:p14="http://schemas.microsoft.com/office/powerpoint/2010/main" val="1809232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4</a:t>
            </a:fld>
            <a:endParaRPr lang="en-US" dirty="0"/>
          </a:p>
        </p:txBody>
      </p:sp>
      <p:sp>
        <p:nvSpPr>
          <p:cNvPr id="10" name="Espace réservé de la date 9"/>
          <p:cNvSpPr>
            <a:spLocks noGrp="1"/>
          </p:cNvSpPr>
          <p:nvPr>
            <p:ph type="dt" sz="half" idx="10"/>
          </p:nvPr>
        </p:nvSpPr>
        <p:spPr/>
        <p:txBody>
          <a:bodyPr/>
          <a:lstStyle/>
          <a:p>
            <a:fld id="{DB06E876-3E66-4EBD-9C6B-8E2578A99BA1}" type="datetime1">
              <a:rPr lang="en-US" smtClean="0"/>
              <a:t>10/8/2024</a:t>
            </a:fld>
            <a:endParaRPr lang="en-US" dirty="0"/>
          </a:p>
        </p:txBody>
      </p:sp>
      <p:sp>
        <p:nvSpPr>
          <p:cNvPr id="2" name="Rectangle 1"/>
          <p:cNvSpPr/>
          <p:nvPr/>
        </p:nvSpPr>
        <p:spPr>
          <a:xfrm>
            <a:off x="1112936" y="170041"/>
            <a:ext cx="10171611" cy="6186309"/>
          </a:xfrm>
          <a:prstGeom prst="rect">
            <a:avLst/>
          </a:prstGeom>
        </p:spPr>
        <p:txBody>
          <a:bodyPr wrap="square">
            <a:spAutoFit/>
          </a:bodyPr>
          <a:lstStyle/>
          <a:p>
            <a:r>
              <a:rPr lang="en-US" dirty="0" smtClean="0"/>
              <a:t>0.   Ice </a:t>
            </a:r>
            <a:r>
              <a:rPr lang="en-US" dirty="0" smtClean="0"/>
              <a:t>breaker</a:t>
            </a:r>
          </a:p>
          <a:p>
            <a:endParaRPr lang="en-US" dirty="0" smtClean="0"/>
          </a:p>
          <a:p>
            <a:pPr marL="342900" indent="-342900">
              <a:buAutoNum type="arabicPeriod"/>
            </a:pPr>
            <a:r>
              <a:rPr lang="en-US" dirty="0" smtClean="0"/>
              <a:t>1</a:t>
            </a:r>
            <a:r>
              <a:rPr lang="en-US" baseline="30000" dirty="0" smtClean="0"/>
              <a:t>st</a:t>
            </a:r>
            <a:r>
              <a:rPr lang="en-US" dirty="0" smtClean="0"/>
              <a:t> AAC </a:t>
            </a:r>
            <a:endParaRPr lang="en-US" dirty="0" smtClean="0"/>
          </a:p>
          <a:p>
            <a:pPr marL="800100" lvl="1" indent="-342900">
              <a:buFont typeface="+mj-lt"/>
              <a:buAutoNum type="alphaLcParenR"/>
            </a:pPr>
            <a:r>
              <a:rPr lang="en-US" dirty="0" smtClean="0"/>
              <a:t>1AAC summary</a:t>
            </a:r>
            <a:endParaRPr lang="en-US" dirty="0"/>
          </a:p>
          <a:p>
            <a:pPr marL="1257300" lvl="2" indent="-342900">
              <a:buFont typeface="Arial" panose="020B0604020202020204" pitchFamily="34" charset="0"/>
              <a:buChar char="•"/>
            </a:pPr>
            <a:r>
              <a:rPr lang="fr-FR" dirty="0" smtClean="0"/>
              <a:t>MC meeting</a:t>
            </a:r>
          </a:p>
          <a:p>
            <a:pPr marL="1257300" lvl="2" indent="-342900">
              <a:buFont typeface="Arial" panose="020B0604020202020204" pitchFamily="34" charset="0"/>
              <a:buChar char="•"/>
            </a:pPr>
            <a:r>
              <a:rPr lang="fr-FR" dirty="0" err="1" smtClean="0"/>
              <a:t>WGs</a:t>
            </a:r>
            <a:r>
              <a:rPr lang="fr-FR" dirty="0" smtClean="0"/>
              <a:t> &amp; International session</a:t>
            </a:r>
          </a:p>
          <a:p>
            <a:pPr marL="800100" lvl="1" indent="-342900">
              <a:buFont typeface="+mj-lt"/>
              <a:buAutoNum type="alphaLcParenR"/>
            </a:pPr>
            <a:r>
              <a:rPr lang="fr-FR" dirty="0" smtClean="0"/>
              <a:t>MC e-vote</a:t>
            </a:r>
          </a:p>
          <a:p>
            <a:pPr marL="800100" lvl="1" indent="-342900">
              <a:buFont typeface="+mj-lt"/>
              <a:buAutoNum type="alphaLcParenR"/>
            </a:pPr>
            <a:endParaRPr lang="en-US" dirty="0" smtClean="0"/>
          </a:p>
          <a:p>
            <a:pPr marL="342900" indent="-342900">
              <a:buFont typeface="+mj-lt"/>
              <a:buAutoNum type="arabicPeriod"/>
            </a:pPr>
            <a:r>
              <a:rPr lang="en-US" dirty="0" smtClean="0"/>
              <a:t>Activities since 1AAC </a:t>
            </a:r>
            <a:endParaRPr lang="en-US" dirty="0" smtClean="0"/>
          </a:p>
          <a:p>
            <a:pPr marL="800100" lvl="1" indent="-342900">
              <a:buFont typeface="+mj-lt"/>
              <a:buAutoNum type="alphaLcParenR"/>
            </a:pPr>
            <a:r>
              <a:rPr lang="en-US" dirty="0" smtClean="0"/>
              <a:t>PR1 report</a:t>
            </a:r>
            <a:endParaRPr lang="en-US" dirty="0" smtClean="0"/>
          </a:p>
          <a:p>
            <a:pPr marL="800100" lvl="1" indent="-342900">
              <a:buFont typeface="+mj-lt"/>
              <a:buAutoNum type="alphaLcParenR"/>
            </a:pPr>
            <a:r>
              <a:rPr lang="fr-FR" dirty="0" err="1" smtClean="0"/>
              <a:t>Recent</a:t>
            </a:r>
            <a:r>
              <a:rPr lang="fr-FR" dirty="0" smtClean="0"/>
              <a:t> Actions</a:t>
            </a:r>
            <a:endParaRPr lang="en-US" dirty="0"/>
          </a:p>
          <a:p>
            <a:pPr marL="800100" lvl="1" indent="-342900">
              <a:buFont typeface="+mj-lt"/>
              <a:buAutoNum type="alphaLcParenR"/>
            </a:pPr>
            <a:r>
              <a:rPr lang="fr-FR" dirty="0" smtClean="0"/>
              <a:t>Financial report and budget</a:t>
            </a:r>
          </a:p>
          <a:p>
            <a:pPr marL="800100" lvl="1" indent="-342900">
              <a:buFont typeface="+mj-lt"/>
              <a:buAutoNum type="alphaLcParenR"/>
            </a:pPr>
            <a:endParaRPr lang="en-US" dirty="0" smtClean="0"/>
          </a:p>
          <a:p>
            <a:pPr marL="342900" indent="-342900">
              <a:buFont typeface="+mj-lt"/>
              <a:buAutoNum type="arabicPeriod"/>
            </a:pPr>
            <a:r>
              <a:rPr lang="en-US" dirty="0" smtClean="0"/>
              <a:t>Next steps</a:t>
            </a:r>
            <a:endParaRPr lang="en-US" dirty="0" smtClean="0"/>
          </a:p>
          <a:p>
            <a:pPr marL="800100" lvl="1" indent="-342900">
              <a:buFont typeface="+mj-lt"/>
              <a:buAutoNum type="alphaLcParenR"/>
            </a:pPr>
            <a:r>
              <a:rPr lang="fr-FR" dirty="0" smtClean="0"/>
              <a:t>WG leader and </a:t>
            </a:r>
            <a:r>
              <a:rPr lang="fr-FR" dirty="0" err="1" smtClean="0"/>
              <a:t>task</a:t>
            </a:r>
            <a:r>
              <a:rPr lang="fr-FR" dirty="0" smtClean="0"/>
              <a:t> leader position mandate</a:t>
            </a:r>
          </a:p>
          <a:p>
            <a:pPr marL="800100" lvl="1" indent="-342900">
              <a:buFont typeface="+mj-lt"/>
              <a:buAutoNum type="alphaLcParenR"/>
            </a:pPr>
            <a:r>
              <a:rPr lang="fr-FR" dirty="0" err="1"/>
              <a:t>Next</a:t>
            </a:r>
            <a:r>
              <a:rPr lang="fr-FR" dirty="0"/>
              <a:t> Action </a:t>
            </a:r>
            <a:r>
              <a:rPr lang="fr-FR" dirty="0" err="1"/>
              <a:t>monthly</a:t>
            </a:r>
            <a:r>
              <a:rPr lang="fr-FR" dirty="0"/>
              <a:t> update meetings</a:t>
            </a:r>
            <a:endParaRPr lang="en-US" dirty="0"/>
          </a:p>
          <a:p>
            <a:pPr marL="800100" lvl="1" indent="-342900">
              <a:buFont typeface="+mj-lt"/>
              <a:buAutoNum type="alphaLcParenR"/>
            </a:pPr>
            <a:r>
              <a:rPr lang="fr-FR" dirty="0" smtClean="0"/>
              <a:t>MC (and </a:t>
            </a:r>
            <a:r>
              <a:rPr lang="fr-FR" dirty="0" err="1" smtClean="0"/>
              <a:t>core</a:t>
            </a:r>
            <a:r>
              <a:rPr lang="fr-FR" dirty="0" smtClean="0"/>
              <a:t> group) meeting, WG meeting</a:t>
            </a:r>
          </a:p>
          <a:p>
            <a:pPr marL="800100" lvl="1" indent="-342900">
              <a:buFont typeface="+mj-lt"/>
              <a:buAutoNum type="alphaLcParenR"/>
            </a:pPr>
            <a:r>
              <a:rPr lang="fr-FR" dirty="0" smtClean="0"/>
              <a:t>GP2 </a:t>
            </a:r>
            <a:r>
              <a:rPr lang="fr-FR" dirty="0" err="1" smtClean="0"/>
              <a:t>sneak</a:t>
            </a:r>
            <a:r>
              <a:rPr lang="fr-FR" dirty="0" smtClean="0"/>
              <a:t> </a:t>
            </a:r>
            <a:r>
              <a:rPr lang="fr-FR" dirty="0" err="1" smtClean="0"/>
              <a:t>previews</a:t>
            </a:r>
            <a:endParaRPr lang="fr-FR" dirty="0" smtClean="0"/>
          </a:p>
          <a:p>
            <a:pPr marL="800100" lvl="1" indent="-342900">
              <a:buFont typeface="+mj-lt"/>
              <a:buAutoNum type="alphaLcParenR"/>
            </a:pPr>
            <a:endParaRPr lang="fr-FR" dirty="0" smtClean="0"/>
          </a:p>
          <a:p>
            <a:pPr marL="342900" indent="-342900">
              <a:buFont typeface="+mj-lt"/>
              <a:buAutoNum type="arabicPeriod"/>
            </a:pPr>
            <a:r>
              <a:rPr lang="fr-FR" dirty="0" err="1" smtClean="0"/>
              <a:t>Additional</a:t>
            </a:r>
            <a:r>
              <a:rPr lang="fr-FR" dirty="0" smtClean="0"/>
              <a:t> notes</a:t>
            </a:r>
          </a:p>
          <a:p>
            <a:pPr marL="800100" lvl="1" indent="-342900">
              <a:buFont typeface="+mj-lt"/>
              <a:buAutoNum type="alphaLcParenR"/>
            </a:pPr>
            <a:r>
              <a:rPr lang="fr-FR" dirty="0" smtClean="0"/>
              <a:t>Post-</a:t>
            </a:r>
            <a:r>
              <a:rPr lang="fr-FR" dirty="0" err="1" smtClean="0"/>
              <a:t>presentation</a:t>
            </a:r>
            <a:r>
              <a:rPr lang="fr-FR" dirty="0" smtClean="0"/>
              <a:t> discussion points</a:t>
            </a:r>
          </a:p>
          <a:p>
            <a:pPr marL="800100" lvl="1" indent="-342900">
              <a:buFont typeface="+mj-lt"/>
              <a:buAutoNum type="alphaLcParenR"/>
            </a:pPr>
            <a:r>
              <a:rPr lang="fr-FR" dirty="0" smtClean="0"/>
              <a:t>Extra </a:t>
            </a:r>
            <a:r>
              <a:rPr lang="fr-FR" dirty="0" err="1" smtClean="0"/>
              <a:t>details</a:t>
            </a:r>
            <a:r>
              <a:rPr lang="fr-FR" dirty="0" smtClean="0"/>
              <a:t> to </a:t>
            </a:r>
            <a:r>
              <a:rPr lang="fr-FR" dirty="0" err="1" smtClean="0"/>
              <a:t>accompany</a:t>
            </a:r>
            <a:r>
              <a:rPr lang="fr-FR" dirty="0" smtClean="0"/>
              <a:t> the </a:t>
            </a:r>
            <a:r>
              <a:rPr lang="fr-FR" dirty="0" err="1" smtClean="0"/>
              <a:t>presentation</a:t>
            </a:r>
            <a:endParaRPr lang="en-US" dirty="0"/>
          </a:p>
        </p:txBody>
      </p:sp>
    </p:spTree>
    <p:extLst>
      <p:ext uri="{BB962C8B-B14F-4D97-AF65-F5344CB8AC3E}">
        <p14:creationId xmlns:p14="http://schemas.microsoft.com/office/powerpoint/2010/main" val="20600422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033520" y="3443967"/>
            <a:ext cx="8169649" cy="1224000"/>
          </a:xfrm>
        </p:spPr>
        <p:txBody>
          <a:bodyPr/>
          <a:lstStyle/>
          <a:p>
            <a:r>
              <a:rPr lang="fr-FR" b="1" dirty="0" smtClean="0"/>
              <a:t>1st AAC </a:t>
            </a:r>
            <a:r>
              <a:rPr lang="fr-FR" b="1" dirty="0" err="1" smtClean="0"/>
              <a:t>summary</a:t>
            </a:r>
            <a:endParaRPr lang="en-US" b="1" dirty="0"/>
          </a:p>
        </p:txBody>
      </p:sp>
    </p:spTree>
    <p:extLst>
      <p:ext uri="{BB962C8B-B14F-4D97-AF65-F5344CB8AC3E}">
        <p14:creationId xmlns:p14="http://schemas.microsoft.com/office/powerpoint/2010/main" val="1867770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lvl="0">
              <a:lnSpc>
                <a:spcPct val="114000"/>
              </a:lnSpc>
            </a:pPr>
            <a:endParaRPr lang="fr-FR" b="1" dirty="0" smtClean="0">
              <a:solidFill>
                <a:schemeClr val="tx1"/>
              </a:solidFill>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September</a:t>
            </a:r>
            <a:r>
              <a:rPr lang="fr-FR" b="1" dirty="0" smtClean="0">
                <a:solidFill>
                  <a:schemeClr val="tx1"/>
                </a:solidFill>
                <a:sym typeface="Wingdings" panose="05000000000000000000" pitchFamily="2" charset="2"/>
              </a:rPr>
              <a:t> 4-6, 2024 @Uni. </a:t>
            </a:r>
            <a:r>
              <a:rPr lang="fr-FR" b="1" dirty="0" err="1" smtClean="0">
                <a:solidFill>
                  <a:schemeClr val="tx1"/>
                </a:solidFill>
                <a:sym typeface="Wingdings" panose="05000000000000000000" pitchFamily="2" charset="2"/>
              </a:rPr>
              <a:t>Cyprus</a:t>
            </a:r>
            <a:r>
              <a:rPr lang="fr-FR" b="1" dirty="0" smtClean="0">
                <a:solidFill>
                  <a:schemeClr val="tx1"/>
                </a:solidFill>
                <a:sym typeface="Wingdings" panose="05000000000000000000" pitchFamily="2" charset="2"/>
              </a:rPr>
              <a:t> (L.O. = Theodora Kyratsi)</a:t>
            </a:r>
          </a:p>
          <a:p>
            <a:pPr marL="342900" lvl="0" indent="-342900">
              <a:lnSpc>
                <a:spcPct val="114000"/>
              </a:lnSpc>
              <a:buFont typeface="Arial" panose="020B0604020202020204" pitchFamily="34" charset="0"/>
              <a:buChar char="•"/>
            </a:pP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1: CG/MC meeting (16/29 countries) + WG3 workshop (17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attendees</a:t>
            </a:r>
            <a:r>
              <a:rPr lang="fr-FR" b="1" dirty="0">
                <a:solidFill>
                  <a:schemeClr val="tx1"/>
                </a:solidFill>
                <a:sym typeface="Wingdings" panose="05000000000000000000" pitchFamily="2" charset="2"/>
              </a:rPr>
              <a:t>)</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2: WG1 MAP </a:t>
            </a: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 International networking (21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&amp; +100 online)</a:t>
            </a: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Day 3: WG2 MAP </a:t>
            </a: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 round-table discussion (17 in-</a:t>
            </a:r>
            <a:r>
              <a:rPr lang="fr-FR" b="1" dirty="0" err="1" smtClean="0">
                <a:solidFill>
                  <a:schemeClr val="tx1"/>
                </a:solidFill>
                <a:sym typeface="Wingdings" panose="05000000000000000000" pitchFamily="2" charset="2"/>
              </a:rPr>
              <a:t>person</a:t>
            </a:r>
            <a:r>
              <a:rPr lang="fr-FR" b="1" dirty="0" smtClean="0">
                <a:solidFill>
                  <a:schemeClr val="tx1"/>
                </a:solidFill>
                <a:sym typeface="Wingdings" panose="05000000000000000000" pitchFamily="2" charset="2"/>
              </a:rPr>
              <a:t> &amp; +40 online)</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MC meeting minutes </a:t>
            </a:r>
            <a:r>
              <a:rPr lang="fr-FR" b="1" dirty="0" err="1" smtClean="0">
                <a:solidFill>
                  <a:schemeClr val="tx1"/>
                </a:solidFill>
                <a:sym typeface="Wingdings" panose="05000000000000000000" pitchFamily="2" charset="2"/>
              </a:rPr>
              <a:t>distributed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among</a:t>
            </a:r>
            <a:r>
              <a:rPr lang="fr-FR" b="1" dirty="0" smtClean="0">
                <a:solidFill>
                  <a:schemeClr val="tx1"/>
                </a:solidFill>
                <a:sym typeface="Wingdings" panose="05000000000000000000" pitchFamily="2" charset="2"/>
              </a:rPr>
              <a:t> MC </a:t>
            </a:r>
            <a:r>
              <a:rPr lang="fr-FR" b="1" dirty="0" err="1" smtClean="0">
                <a:solidFill>
                  <a:schemeClr val="tx1"/>
                </a:solidFill>
                <a:sym typeface="Wingdings" panose="05000000000000000000" pitchFamily="2" charset="2"/>
              </a:rPr>
              <a:t>members</a:t>
            </a:r>
            <a:r>
              <a:rPr lang="fr-FR" b="1" dirty="0" smtClean="0">
                <a:solidFill>
                  <a:schemeClr val="tx1"/>
                </a:solidFill>
                <a:sym typeface="Wingdings" panose="05000000000000000000" pitchFamily="2" charset="2"/>
              </a:rPr>
              <a:t> </a:t>
            </a:r>
          </a:p>
          <a:p>
            <a:pPr lvl="0">
              <a:lnSpc>
                <a:spcPct val="114000"/>
              </a:lnSpc>
            </a:pPr>
            <a:r>
              <a:rPr lang="fr-FR" b="1" dirty="0" smtClean="0">
                <a:solidFill>
                  <a:schemeClr val="tx1"/>
                </a:solidFill>
                <a:sym typeface="Wingdings" panose="05000000000000000000" pitchFamily="2" charset="2"/>
                <a:hlinkClick r:id="rId2"/>
              </a:rPr>
              <a:t> https</a:t>
            </a:r>
            <a:r>
              <a:rPr lang="fr-FR" b="1" dirty="0">
                <a:solidFill>
                  <a:schemeClr val="tx1"/>
                </a:solidFill>
                <a:sym typeface="Wingdings" panose="05000000000000000000" pitchFamily="2" charset="2"/>
                <a:hlinkClick r:id="rId2"/>
              </a:rPr>
              <a:t>://filesender.renater.fr/?</a:t>
            </a:r>
            <a:r>
              <a:rPr lang="fr-FR" b="1" dirty="0" smtClean="0">
                <a:solidFill>
                  <a:schemeClr val="tx1"/>
                </a:solidFill>
                <a:sym typeface="Wingdings" panose="05000000000000000000" pitchFamily="2" charset="2"/>
                <a:hlinkClick r:id="rId2"/>
              </a:rPr>
              <a:t>s=download&amp;token=203c0cc7-ba2a-4244-a0cc-1a6a8761349e</a:t>
            </a:r>
            <a:r>
              <a:rPr lang="fr-FR" b="1" dirty="0" smtClean="0">
                <a:solidFill>
                  <a:schemeClr val="tx1"/>
                </a:solidFill>
                <a:sym typeface="Wingdings" panose="05000000000000000000" pitchFamily="2" charset="2"/>
              </a:rPr>
              <a:t> </a:t>
            </a:r>
            <a:endParaRPr lang="fr-FR" b="1" dirty="0" smtClean="0">
              <a:solidFill>
                <a:schemeClr val="tx1"/>
              </a:solidFill>
              <a:sym typeface="Wingdings" panose="05000000000000000000" pitchFamily="2" charset="2"/>
            </a:endParaRPr>
          </a:p>
          <a:p>
            <a:pPr lvl="0">
              <a:lnSpc>
                <a:spcPct val="114000"/>
              </a:lnSpc>
            </a:pPr>
            <a:r>
              <a:rPr lang="fr-FR" b="1" dirty="0" smtClean="0">
                <a:solidFill>
                  <a:schemeClr val="tx1"/>
                </a:solidFill>
                <a:sym typeface="Wingdings" panose="05000000000000000000" pitchFamily="2" charset="2"/>
              </a:rPr>
              <a:t> </a:t>
            </a: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6</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2323345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WG3 workshop</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TDM workshop (K. Malek) on </a:t>
            </a:r>
            <a:r>
              <a:rPr lang="fr-FR" sz="1800" b="1" dirty="0" smtClean="0">
                <a:solidFill>
                  <a:schemeClr val="tx1"/>
                </a:solidFill>
                <a:sym typeface="Wingdings" panose="05000000000000000000" pitchFamily="2" charset="2"/>
              </a:rPr>
              <a:t>3 </a:t>
            </a:r>
            <a:r>
              <a:rPr lang="fr-FR" sz="1800" b="1" dirty="0" err="1" smtClean="0">
                <a:solidFill>
                  <a:schemeClr val="tx1"/>
                </a:solidFill>
                <a:sym typeface="Wingdings" panose="05000000000000000000" pitchFamily="2" charset="2"/>
              </a:rPr>
              <a:t>materials</a:t>
            </a:r>
            <a:r>
              <a:rPr lang="fr-FR" sz="1800" b="1" dirty="0" smtClean="0">
                <a:solidFill>
                  <a:schemeClr val="tx1"/>
                </a:solidFill>
                <a:sym typeface="Wingdings" panose="05000000000000000000" pitchFamily="2" charset="2"/>
              </a:rPr>
              <a:t> </a:t>
            </a:r>
            <a:r>
              <a:rPr lang="fr-FR" sz="1800" b="1" dirty="0" err="1" smtClean="0">
                <a:solidFill>
                  <a:schemeClr val="tx1"/>
                </a:solidFill>
                <a:sym typeface="Wingdings" panose="05000000000000000000" pitchFamily="2" charset="2"/>
              </a:rPr>
              <a:t>selected</a:t>
            </a:r>
            <a:r>
              <a:rPr lang="fr-FR" sz="1800" b="1" dirty="0" smtClean="0">
                <a:solidFill>
                  <a:schemeClr val="tx1"/>
                </a:solidFill>
                <a:sym typeface="Wingdings" panose="05000000000000000000" pitchFamily="2" charset="2"/>
              </a:rPr>
              <a:t> via online meetings and suggestions by </a:t>
            </a:r>
            <a:r>
              <a:rPr lang="fr-FR" sz="1800" b="1" dirty="0" err="1" smtClean="0">
                <a:solidFill>
                  <a:schemeClr val="tx1"/>
                </a:solidFill>
                <a:sym typeface="Wingdings" panose="05000000000000000000" pitchFamily="2" charset="2"/>
              </a:rPr>
              <a:t>members</a:t>
            </a:r>
            <a:endParaRPr lang="fr-FR" sz="1800" b="1" dirty="0">
              <a:solidFill>
                <a:schemeClr val="tx1"/>
              </a:solidFill>
              <a:sym typeface="Wingdings" panose="05000000000000000000" pitchFamily="2" charset="2"/>
            </a:endParaRPr>
          </a:p>
          <a:p>
            <a:pPr marL="1028700" lvl="1" indent="-342900">
              <a:lnSpc>
                <a:spcPct val="114000"/>
              </a:lnSpc>
            </a:pPr>
            <a:r>
              <a:rPr lang="fr-FR" sz="1800" b="1" dirty="0" smtClean="0">
                <a:solidFill>
                  <a:schemeClr val="tx1"/>
                </a:solidFill>
                <a:sym typeface="Wingdings" panose="05000000000000000000" pitchFamily="2" charset="2"/>
              </a:rPr>
              <a:t>Solid </a:t>
            </a:r>
            <a:r>
              <a:rPr lang="fr-FR" sz="1800" b="1" dirty="0" err="1" smtClean="0">
                <a:solidFill>
                  <a:schemeClr val="tx1"/>
                </a:solidFill>
                <a:sym typeface="Wingdings" panose="05000000000000000000" pitchFamily="2" charset="2"/>
              </a:rPr>
              <a:t>electrolyte</a:t>
            </a:r>
            <a:r>
              <a:rPr lang="fr-FR" sz="1800" b="1" dirty="0" smtClean="0">
                <a:solidFill>
                  <a:schemeClr val="tx1"/>
                </a:solidFill>
                <a:sym typeface="Wingdings" panose="05000000000000000000" pitchFamily="2" charset="2"/>
              </a:rPr>
              <a:t> </a:t>
            </a:r>
            <a:r>
              <a:rPr lang="fr-FR" sz="1800" b="1" dirty="0" err="1" smtClean="0">
                <a:solidFill>
                  <a:schemeClr val="tx1"/>
                </a:solidFill>
                <a:sym typeface="Wingdings" panose="05000000000000000000" pitchFamily="2" charset="2"/>
              </a:rPr>
              <a:t>polymers</a:t>
            </a:r>
            <a:r>
              <a:rPr lang="fr-FR" sz="1800" b="1" dirty="0" smtClean="0">
                <a:solidFill>
                  <a:schemeClr val="tx1"/>
                </a:solidFill>
                <a:sym typeface="Wingdings" panose="05000000000000000000" pitchFamily="2" charset="2"/>
              </a:rPr>
              <a:t> (A. Szawiola) </a:t>
            </a:r>
          </a:p>
          <a:p>
            <a:pPr marL="1028700" lvl="1" indent="-342900">
              <a:lnSpc>
                <a:spcPct val="114000"/>
              </a:lnSpc>
            </a:pPr>
            <a:r>
              <a:rPr lang="fr-FR" sz="1800" b="1" dirty="0" err="1" smtClean="0">
                <a:solidFill>
                  <a:schemeClr val="tx1"/>
                </a:solidFill>
                <a:sym typeface="Wingdings" panose="05000000000000000000" pitchFamily="2" charset="2"/>
              </a:rPr>
              <a:t>MOFs</a:t>
            </a:r>
            <a:r>
              <a:rPr lang="fr-FR" sz="1800" b="1" dirty="0">
                <a:solidFill>
                  <a:schemeClr val="tx1"/>
                </a:solidFill>
                <a:sym typeface="Wingdings" panose="05000000000000000000" pitchFamily="2" charset="2"/>
              </a:rPr>
              <a:t> (D. </a:t>
            </a:r>
            <a:r>
              <a:rPr lang="fr-FR" sz="1800" b="1" dirty="0" smtClean="0">
                <a:solidFill>
                  <a:schemeClr val="tx1"/>
                </a:solidFill>
                <a:sym typeface="Wingdings" panose="05000000000000000000" pitchFamily="2" charset="2"/>
              </a:rPr>
              <a:t>Kriechbaumer)</a:t>
            </a:r>
          </a:p>
          <a:p>
            <a:pPr marL="1028700" lvl="1" indent="-342900">
              <a:lnSpc>
                <a:spcPct val="114000"/>
              </a:lnSpc>
            </a:pPr>
            <a:r>
              <a:rPr lang="fr-FR" sz="1800" b="1" dirty="0" smtClean="0">
                <a:solidFill>
                  <a:schemeClr val="tx1"/>
                </a:solidFill>
                <a:sym typeface="Wingdings" panose="05000000000000000000" pitchFamily="2" charset="2"/>
              </a:rPr>
              <a:t>No-PFAS (K. Malek)</a:t>
            </a:r>
            <a:endParaRPr lang="fr-FR" sz="1800"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TDM </a:t>
            </a:r>
            <a:r>
              <a:rPr lang="fr-FR" b="1" dirty="0" err="1" smtClean="0">
                <a:solidFill>
                  <a:schemeClr val="tx1"/>
                </a:solidFill>
                <a:sym typeface="Wingdings" panose="05000000000000000000" pitchFamily="2" charset="2"/>
              </a:rPr>
              <a:t>template</a:t>
            </a:r>
            <a:r>
              <a:rPr lang="fr-FR" b="1" dirty="0" smtClean="0">
                <a:solidFill>
                  <a:schemeClr val="tx1"/>
                </a:solidFill>
                <a:sym typeface="Wingdings" panose="05000000000000000000" pitchFamily="2" charset="2"/>
              </a:rPr>
              <a:t> per </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class </a:t>
            </a:r>
            <a:r>
              <a:rPr lang="fr-FR" b="1" dirty="0" err="1" smtClean="0">
                <a:solidFill>
                  <a:schemeClr val="tx1"/>
                </a:solidFill>
                <a:sym typeface="Wingdings" panose="05000000000000000000" pitchFamily="2" charset="2"/>
              </a:rPr>
              <a:t>containing</a:t>
            </a:r>
            <a:r>
              <a:rPr lang="fr-FR" b="1" dirty="0" smtClean="0">
                <a:solidFill>
                  <a:schemeClr val="tx1"/>
                </a:solidFill>
                <a:sym typeface="Wingdings" panose="05000000000000000000" pitchFamily="2" charset="2"/>
              </a:rPr>
              <a:t> – </a:t>
            </a:r>
            <a:r>
              <a:rPr lang="fr-FR" b="1" dirty="0" err="1" smtClean="0">
                <a:solidFill>
                  <a:schemeClr val="tx1"/>
                </a:solidFill>
                <a:sym typeface="Wingdings" panose="05000000000000000000" pitchFamily="2" charset="2"/>
              </a:rPr>
              <a:t>Technology</a:t>
            </a:r>
            <a:r>
              <a:rPr lang="fr-FR" b="1" dirty="0" smtClean="0">
                <a:solidFill>
                  <a:schemeClr val="tx1"/>
                </a:solidFill>
                <a:sym typeface="Wingdings" panose="05000000000000000000" pitchFamily="2" charset="2"/>
              </a:rPr>
              <a:t> description/</a:t>
            </a:r>
            <a:r>
              <a:rPr lang="fr-FR" b="1" dirty="0" err="1" smtClean="0">
                <a:solidFill>
                  <a:schemeClr val="tx1"/>
                </a:solidFill>
                <a:sym typeface="Wingdings" panose="05000000000000000000" pitchFamily="2" charset="2"/>
              </a:rPr>
              <a:t>technical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targets</a:t>
            </a:r>
            <a:r>
              <a:rPr lang="fr-FR" b="1" dirty="0" smtClean="0">
                <a:solidFill>
                  <a:schemeClr val="tx1"/>
                </a:solidFill>
                <a:sym typeface="Wingdings" panose="05000000000000000000" pitchFamily="2" charset="2"/>
              </a:rPr>
              <a:t>  </a:t>
            </a:r>
            <a:r>
              <a:rPr lang="fr-FR" b="1" dirty="0">
                <a:solidFill>
                  <a:schemeClr val="tx1"/>
                </a:solidFill>
                <a:sym typeface="Wingdings" panose="05000000000000000000" pitchFamily="2" charset="2"/>
              </a:rPr>
              <a:t>@</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components, unit and system </a:t>
            </a:r>
            <a:r>
              <a:rPr lang="fr-FR" b="1" dirty="0" err="1" smtClean="0">
                <a:solidFill>
                  <a:schemeClr val="tx1"/>
                </a:solidFill>
                <a:sym typeface="Wingdings" panose="05000000000000000000" pitchFamily="2" charset="2"/>
              </a:rPr>
              <a:t>levels</a:t>
            </a:r>
            <a:r>
              <a:rPr lang="fr-FR" b="1" dirty="0" smtClean="0">
                <a:solidFill>
                  <a:schemeClr val="tx1"/>
                </a:solidFill>
                <a:sym typeface="Wingdings" panose="05000000000000000000" pitchFamily="2" charset="2"/>
              </a:rPr>
              <a:t>)</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Worked</a:t>
            </a:r>
            <a:r>
              <a:rPr lang="fr-FR" b="1" dirty="0" smtClean="0">
                <a:solidFill>
                  <a:schemeClr val="tx1"/>
                </a:solidFill>
                <a:sym typeface="Wingdings" panose="05000000000000000000" pitchFamily="2" charset="2"/>
              </a:rPr>
              <a:t> on « </a:t>
            </a:r>
            <a:r>
              <a:rPr lang="fr-FR" b="1" dirty="0" err="1" smtClean="0">
                <a:solidFill>
                  <a:schemeClr val="tx1"/>
                </a:solidFill>
                <a:sym typeface="Wingdings" panose="05000000000000000000" pitchFamily="2" charset="2"/>
              </a:rPr>
              <a:t>Technology</a:t>
            </a:r>
            <a:r>
              <a:rPr lang="fr-FR" b="1" dirty="0" smtClean="0">
                <a:solidFill>
                  <a:schemeClr val="tx1"/>
                </a:solidFill>
                <a:sym typeface="Wingdings" panose="05000000000000000000" pitchFamily="2" charset="2"/>
              </a:rPr>
              <a:t> description » in groups to </a:t>
            </a:r>
            <a:r>
              <a:rPr lang="fr-FR" b="1" dirty="0" err="1" smtClean="0">
                <a:solidFill>
                  <a:schemeClr val="tx1"/>
                </a:solidFill>
                <a:sym typeface="Wingdings" panose="05000000000000000000" pitchFamily="2" charset="2"/>
              </a:rPr>
              <a:t>define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promising</a:t>
            </a:r>
            <a:r>
              <a:rPr lang="fr-FR" b="1" dirty="0" smtClean="0">
                <a:solidFill>
                  <a:schemeClr val="tx1"/>
                </a:solidFill>
                <a:sym typeface="Wingdings" panose="05000000000000000000" pitchFamily="2" charset="2"/>
              </a:rPr>
              <a:t> applications</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Core</a:t>
            </a:r>
            <a:r>
              <a:rPr lang="fr-FR" b="1" dirty="0" smtClean="0">
                <a:solidFill>
                  <a:schemeClr val="tx1"/>
                </a:solidFill>
                <a:sym typeface="Wingdings" panose="05000000000000000000" pitchFamily="2" charset="2"/>
              </a:rPr>
              <a:t> groups </a:t>
            </a:r>
            <a:r>
              <a:rPr lang="fr-FR" b="1" dirty="0" err="1" smtClean="0">
                <a:solidFill>
                  <a:schemeClr val="tx1"/>
                </a:solidFill>
                <a:sym typeface="Wingdings" panose="05000000000000000000" pitchFamily="2" charset="2"/>
              </a:rPr>
              <a:t>formed</a:t>
            </a:r>
            <a:r>
              <a:rPr lang="fr-FR" b="1" dirty="0" smtClean="0">
                <a:solidFill>
                  <a:schemeClr val="tx1"/>
                </a:solidFill>
                <a:sym typeface="Wingdings" panose="05000000000000000000" pitchFamily="2" charset="2"/>
              </a:rPr>
              <a:t> to </a:t>
            </a:r>
            <a:r>
              <a:rPr lang="fr-FR" b="1" dirty="0" err="1" smtClean="0">
                <a:solidFill>
                  <a:schemeClr val="tx1"/>
                </a:solidFill>
                <a:sym typeface="Wingdings" panose="05000000000000000000" pitchFamily="2" charset="2"/>
              </a:rPr>
              <a:t>fill</a:t>
            </a:r>
            <a:r>
              <a:rPr lang="fr-FR" b="1" dirty="0" smtClean="0">
                <a:solidFill>
                  <a:schemeClr val="tx1"/>
                </a:solidFill>
                <a:sym typeface="Wingdings" panose="05000000000000000000" pitchFamily="2" charset="2"/>
              </a:rPr>
              <a:t> in the TDM </a:t>
            </a:r>
            <a:r>
              <a:rPr lang="fr-FR" b="1" dirty="0" err="1" smtClean="0">
                <a:solidFill>
                  <a:schemeClr val="tx1"/>
                </a:solidFill>
                <a:sym typeface="Wingdings" panose="05000000000000000000" pitchFamily="2" charset="2"/>
              </a:rPr>
              <a:t>template</a:t>
            </a:r>
            <a:r>
              <a:rPr lang="fr-FR" b="1" dirty="0" smtClean="0">
                <a:solidFill>
                  <a:schemeClr val="tx1"/>
                </a:solidFill>
                <a:sym typeface="Wingdings" panose="05000000000000000000" pitchFamily="2" charset="2"/>
              </a:rPr>
              <a:t> </a:t>
            </a:r>
          </a:p>
          <a:p>
            <a:pPr marL="1028700" lvl="1" indent="-342900">
              <a:lnSpc>
                <a:spcPct val="114000"/>
              </a:lnSpc>
            </a:pPr>
            <a:r>
              <a:rPr lang="fr-FR" sz="1800" b="1" dirty="0" smtClean="0">
                <a:sym typeface="Wingdings" panose="05000000000000000000" pitchFamily="2" charset="2"/>
              </a:rPr>
              <a:t>Solid </a:t>
            </a:r>
            <a:r>
              <a:rPr lang="fr-FR" sz="1800" b="1" dirty="0" err="1">
                <a:sym typeface="Wingdings" panose="05000000000000000000" pitchFamily="2" charset="2"/>
              </a:rPr>
              <a:t>electrolyte</a:t>
            </a:r>
            <a:r>
              <a:rPr lang="fr-FR" sz="1800" b="1" dirty="0">
                <a:sym typeface="Wingdings" panose="05000000000000000000" pitchFamily="2" charset="2"/>
              </a:rPr>
              <a:t> </a:t>
            </a:r>
            <a:r>
              <a:rPr lang="fr-FR" sz="1800" b="1" dirty="0" err="1">
                <a:sym typeface="Wingdings" panose="05000000000000000000" pitchFamily="2" charset="2"/>
              </a:rPr>
              <a:t>polymers</a:t>
            </a:r>
            <a:r>
              <a:rPr lang="fr-FR" sz="1800" b="1" dirty="0">
                <a:sym typeface="Wingdings" panose="05000000000000000000" pitchFamily="2" charset="2"/>
              </a:rPr>
              <a:t> (A. </a:t>
            </a:r>
            <a:r>
              <a:rPr lang="fr-FR" sz="1800" b="1" dirty="0" smtClean="0">
                <a:sym typeface="Wingdings" panose="05000000000000000000" pitchFamily="2" charset="2"/>
              </a:rPr>
              <a:t>Szawiola + A. P. Sanjuan + S. Nakamae) </a:t>
            </a:r>
            <a:endParaRPr lang="fr-FR" sz="1800" b="1" dirty="0">
              <a:sym typeface="Wingdings" panose="05000000000000000000" pitchFamily="2" charset="2"/>
            </a:endParaRPr>
          </a:p>
          <a:p>
            <a:pPr marL="1028700" lvl="1" indent="-342900">
              <a:lnSpc>
                <a:spcPct val="114000"/>
              </a:lnSpc>
            </a:pPr>
            <a:r>
              <a:rPr lang="fr-FR" sz="1800" b="1" dirty="0" err="1">
                <a:sym typeface="Wingdings" panose="05000000000000000000" pitchFamily="2" charset="2"/>
              </a:rPr>
              <a:t>MOFs</a:t>
            </a:r>
            <a:r>
              <a:rPr lang="fr-FR" sz="1800" b="1" dirty="0">
                <a:sym typeface="Wingdings" panose="05000000000000000000" pitchFamily="2" charset="2"/>
              </a:rPr>
              <a:t> (D. </a:t>
            </a:r>
            <a:r>
              <a:rPr lang="fr-FR" sz="1800" b="1" dirty="0" smtClean="0">
                <a:sym typeface="Wingdings" panose="05000000000000000000" pitchFamily="2" charset="2"/>
              </a:rPr>
              <a:t>Kriechbaumer + O. Ozcan + A. Occhicone)</a:t>
            </a:r>
            <a:endParaRPr lang="fr-FR" sz="1800" b="1" dirty="0">
              <a:sym typeface="Wingdings" panose="05000000000000000000" pitchFamily="2" charset="2"/>
            </a:endParaRPr>
          </a:p>
          <a:p>
            <a:pPr marL="1028700" lvl="1" indent="-342900">
              <a:lnSpc>
                <a:spcPct val="114000"/>
              </a:lnSpc>
            </a:pPr>
            <a:r>
              <a:rPr lang="fr-FR" sz="1800" b="1" dirty="0">
                <a:sym typeface="Wingdings" panose="05000000000000000000" pitchFamily="2" charset="2"/>
              </a:rPr>
              <a:t>No-PFAS (K. </a:t>
            </a:r>
            <a:r>
              <a:rPr lang="fr-FR" sz="1800" b="1" dirty="0" smtClean="0">
                <a:sym typeface="Wingdings" panose="05000000000000000000" pitchFamily="2" charset="2"/>
              </a:rPr>
              <a:t>Malek + M. Fabrizio + T. Inan)</a:t>
            </a:r>
            <a:endParaRPr lang="fr-FR" sz="1400" b="1" dirty="0">
              <a:sym typeface="Wingdings" panose="05000000000000000000" pitchFamily="2" charset="2"/>
            </a:endParaRPr>
          </a:p>
          <a:p>
            <a:pPr lvl="0">
              <a:lnSpc>
                <a:spcPct val="114000"/>
              </a:lnSpc>
            </a:pPr>
            <a:endParaRPr lang="fr-FR" b="1" dirty="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7</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31210949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WG3 workshop</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Next steps</a:t>
            </a:r>
          </a:p>
          <a:p>
            <a:pPr marL="1028700" lvl="1" indent="-342900">
              <a:lnSpc>
                <a:spcPct val="114000"/>
              </a:lnSpc>
            </a:pPr>
            <a:r>
              <a:rPr lang="en-US" sz="2000" b="1" dirty="0">
                <a:sym typeface="Wingdings" panose="05000000000000000000" pitchFamily="2" charset="2"/>
              </a:rPr>
              <a:t>S</a:t>
            </a:r>
            <a:r>
              <a:rPr lang="en-US" sz="2000" b="1" dirty="0" smtClean="0">
                <a:solidFill>
                  <a:schemeClr val="tx1"/>
                </a:solidFill>
                <a:sym typeface="Wingdings" panose="05000000000000000000" pitchFamily="2" charset="2"/>
              </a:rPr>
              <a:t>election </a:t>
            </a:r>
            <a:r>
              <a:rPr lang="en-US" sz="2000" b="1" dirty="0">
                <a:solidFill>
                  <a:schemeClr val="tx1"/>
                </a:solidFill>
                <a:sym typeface="Wingdings" panose="05000000000000000000" pitchFamily="2" charset="2"/>
              </a:rPr>
              <a:t>of applications (2 app’s/material class) </a:t>
            </a:r>
            <a:endParaRPr lang="en-US" sz="2000" b="1" dirty="0" smtClean="0">
              <a:solidFill>
                <a:schemeClr val="tx1"/>
              </a:solidFill>
              <a:sym typeface="Wingdings" panose="05000000000000000000" pitchFamily="2" charset="2"/>
            </a:endParaRPr>
          </a:p>
          <a:p>
            <a:pPr marL="1028700" lvl="1" indent="-342900">
              <a:lnSpc>
                <a:spcPct val="114000"/>
              </a:lnSpc>
            </a:pPr>
            <a:r>
              <a:rPr lang="en-US" sz="2000" b="1" dirty="0" smtClean="0">
                <a:solidFill>
                  <a:schemeClr val="tx1"/>
                </a:solidFill>
                <a:sym typeface="Wingdings" panose="05000000000000000000" pitchFamily="2" charset="2"/>
              </a:rPr>
              <a:t>another </a:t>
            </a:r>
            <a:r>
              <a:rPr lang="en-US" sz="2000" b="1" dirty="0">
                <a:solidFill>
                  <a:schemeClr val="tx1"/>
                </a:solidFill>
                <a:sym typeface="Wingdings" panose="05000000000000000000" pitchFamily="2" charset="2"/>
              </a:rPr>
              <a:t>round of online session with core </a:t>
            </a:r>
            <a:r>
              <a:rPr lang="en-US" sz="2000" b="1" dirty="0" smtClean="0">
                <a:solidFill>
                  <a:schemeClr val="tx1"/>
                </a:solidFill>
                <a:sym typeface="Wingdings" panose="05000000000000000000" pitchFamily="2" charset="2"/>
              </a:rPr>
              <a:t>group</a:t>
            </a:r>
          </a:p>
          <a:p>
            <a:pPr marL="1028700" lvl="1" indent="-342900">
              <a:lnSpc>
                <a:spcPct val="114000"/>
              </a:lnSpc>
            </a:pPr>
            <a:r>
              <a:rPr lang="en-US" sz="2000" b="1" dirty="0" smtClean="0">
                <a:solidFill>
                  <a:schemeClr val="tx1"/>
                </a:solidFill>
                <a:sym typeface="Wingdings" panose="05000000000000000000" pitchFamily="2" charset="2"/>
              </a:rPr>
              <a:t>Distribution </a:t>
            </a:r>
            <a:r>
              <a:rPr lang="en-US" sz="2000" b="1" dirty="0">
                <a:solidFill>
                  <a:schemeClr val="tx1"/>
                </a:solidFill>
                <a:sym typeface="Wingdings" panose="05000000000000000000" pitchFamily="2" charset="2"/>
              </a:rPr>
              <a:t>to WG3 and Action with an explanatory message, </a:t>
            </a:r>
            <a:r>
              <a:rPr lang="en-US" sz="2000" b="1" dirty="0" smtClean="0">
                <a:solidFill>
                  <a:schemeClr val="tx1"/>
                </a:solidFill>
                <a:sym typeface="Wingdings" panose="05000000000000000000" pitchFamily="2" charset="2"/>
              </a:rPr>
              <a:t>include:</a:t>
            </a:r>
          </a:p>
          <a:p>
            <a:pPr marL="1485900" lvl="2" indent="-342900">
              <a:lnSpc>
                <a:spcPct val="114000"/>
              </a:lnSpc>
            </a:pPr>
            <a:r>
              <a:rPr lang="en-US" b="1" dirty="0" smtClean="0">
                <a:sym typeface="Wingdings" panose="05000000000000000000" pitchFamily="2" charset="2"/>
              </a:rPr>
              <a:t>C</a:t>
            </a:r>
            <a:r>
              <a:rPr lang="en-US" b="1" dirty="0" smtClean="0">
                <a:solidFill>
                  <a:schemeClr val="tx1"/>
                </a:solidFill>
                <a:sym typeface="Wingdings" panose="05000000000000000000" pitchFamily="2" charset="2"/>
              </a:rPr>
              <a:t>onstruct </a:t>
            </a:r>
            <a:r>
              <a:rPr lang="en-US" b="1" dirty="0">
                <a:solidFill>
                  <a:schemeClr val="tx1"/>
                </a:solidFill>
                <a:sym typeface="Wingdings" panose="05000000000000000000" pitchFamily="2" charset="2"/>
              </a:rPr>
              <a:t>core WG </a:t>
            </a:r>
            <a:r>
              <a:rPr lang="en-US" b="1" dirty="0" smtClean="0">
                <a:solidFill>
                  <a:schemeClr val="tx1"/>
                </a:solidFill>
                <a:sym typeface="Wingdings" panose="05000000000000000000" pitchFamily="2" charset="2"/>
              </a:rPr>
              <a:t>members </a:t>
            </a:r>
          </a:p>
          <a:p>
            <a:pPr marL="1485900" lvl="2" indent="-342900">
              <a:lnSpc>
                <a:spcPct val="114000"/>
              </a:lnSpc>
            </a:pPr>
            <a:r>
              <a:rPr lang="en-US" b="1" dirty="0" smtClean="0">
                <a:solidFill>
                  <a:schemeClr val="tx1"/>
                </a:solidFill>
                <a:sym typeface="Wingdings" panose="05000000000000000000" pitchFamily="2" charset="2"/>
              </a:rPr>
              <a:t>Set </a:t>
            </a:r>
            <a:r>
              <a:rPr lang="en-US" b="1" dirty="0">
                <a:solidFill>
                  <a:schemeClr val="tx1"/>
                </a:solidFill>
                <a:sym typeface="Wingdings" panose="05000000000000000000" pitchFamily="2" charset="2"/>
              </a:rPr>
              <a:t>timeline</a:t>
            </a:r>
          </a:p>
          <a:p>
            <a:pPr marL="342900" lvl="0" indent="-342900">
              <a:lnSpc>
                <a:spcPct val="114000"/>
              </a:lnSpc>
              <a:buFont typeface="Arial" panose="020B0604020202020204" pitchFamily="34" charset="0"/>
              <a:buChar char="•"/>
            </a:pPr>
            <a:r>
              <a:rPr lang="fr-FR" b="1" dirty="0" smtClean="0">
                <a:solidFill>
                  <a:schemeClr val="tx1"/>
                </a:solidFill>
                <a:sym typeface="Wingdings" panose="05000000000000000000" pitchFamily="2" charset="2"/>
              </a:rPr>
              <a:t>Complete the TDM </a:t>
            </a:r>
            <a:r>
              <a:rPr lang="fr-FR" b="1" dirty="0" err="1" smtClean="0">
                <a:solidFill>
                  <a:schemeClr val="tx1"/>
                </a:solidFill>
                <a:sym typeface="Wingdings" panose="05000000000000000000" pitchFamily="2" charset="2"/>
              </a:rPr>
              <a:t>analysis</a:t>
            </a:r>
            <a:r>
              <a:rPr lang="fr-FR" b="1" dirty="0" smtClean="0">
                <a:solidFill>
                  <a:schemeClr val="tx1"/>
                </a:solidFill>
                <a:sym typeface="Wingdings" panose="05000000000000000000" pitchFamily="2" charset="2"/>
              </a:rPr>
              <a:t> in GP2</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Produce</a:t>
            </a:r>
            <a:r>
              <a:rPr lang="fr-FR" b="1" dirty="0">
                <a:solidFill>
                  <a:schemeClr val="tx1"/>
                </a:solidFill>
                <a:sym typeface="Wingdings" panose="05000000000000000000" pitchFamily="2" charset="2"/>
              </a:rPr>
              <a:t> </a:t>
            </a:r>
            <a:r>
              <a:rPr lang="fr-FR" b="1" dirty="0" smtClean="0">
                <a:solidFill>
                  <a:schemeClr val="tx1"/>
                </a:solidFill>
                <a:sym typeface="Wingdings" panose="05000000000000000000" pitchFamily="2" charset="2"/>
              </a:rPr>
              <a:t>« position </a:t>
            </a:r>
            <a:r>
              <a:rPr lang="fr-FR" b="1" dirty="0" err="1" smtClean="0">
                <a:solidFill>
                  <a:schemeClr val="tx1"/>
                </a:solidFill>
                <a:sym typeface="Wingdings" panose="05000000000000000000" pitchFamily="2" charset="2"/>
              </a:rPr>
              <a:t>paper</a:t>
            </a:r>
            <a:r>
              <a:rPr lang="fr-FR" b="1" dirty="0" smtClean="0">
                <a:solidFill>
                  <a:schemeClr val="tx1"/>
                </a:solidFill>
                <a:sym typeface="Wingdings" panose="05000000000000000000" pitchFamily="2" charset="2"/>
              </a:rPr>
              <a:t> » for building </a:t>
            </a:r>
            <a:r>
              <a:rPr lang="fr-FR" b="1" dirty="0" err="1" smtClean="0">
                <a:solidFill>
                  <a:schemeClr val="tx1"/>
                </a:solidFill>
                <a:sym typeface="Wingdings" panose="05000000000000000000" pitchFamily="2" charset="2"/>
              </a:rPr>
              <a:t>MAPs</a:t>
            </a:r>
            <a:r>
              <a:rPr lang="fr-FR" b="1" dirty="0" smtClean="0">
                <a:solidFill>
                  <a:schemeClr val="tx1"/>
                </a:solidFill>
                <a:sym typeface="Wingdings" panose="05000000000000000000" pitchFamily="2" charset="2"/>
              </a:rPr>
              <a:t> for the </a:t>
            </a:r>
            <a:r>
              <a:rPr lang="fr-FR" b="1" dirty="0" err="1" smtClean="0">
                <a:solidFill>
                  <a:schemeClr val="tx1"/>
                </a:solidFill>
                <a:sym typeface="Wingdings" panose="05000000000000000000" pitchFamily="2" charset="2"/>
              </a:rPr>
              <a:t>selected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material</a:t>
            </a:r>
            <a:r>
              <a:rPr lang="fr-FR" b="1" dirty="0" smtClean="0">
                <a:solidFill>
                  <a:schemeClr val="tx1"/>
                </a:solidFill>
                <a:sym typeface="Wingdings" panose="05000000000000000000" pitchFamily="2" charset="2"/>
              </a:rPr>
              <a:t> class (for </a:t>
            </a:r>
            <a:r>
              <a:rPr lang="fr-FR" b="1" dirty="0" err="1" smtClean="0">
                <a:solidFill>
                  <a:schemeClr val="tx1"/>
                </a:solidFill>
                <a:sym typeface="Wingdings" panose="05000000000000000000" pitchFamily="2" charset="2"/>
              </a:rPr>
              <a:t>specific</a:t>
            </a:r>
            <a:r>
              <a:rPr lang="fr-FR" b="1" dirty="0" smtClean="0">
                <a:solidFill>
                  <a:schemeClr val="tx1"/>
                </a:solidFill>
                <a:sym typeface="Wingdings" panose="05000000000000000000" pitchFamily="2" charset="2"/>
              </a:rPr>
              <a:t> applications in </a:t>
            </a:r>
            <a:r>
              <a:rPr lang="fr-FR" b="1" dirty="0" err="1" smtClean="0">
                <a:solidFill>
                  <a:schemeClr val="tx1"/>
                </a:solidFill>
                <a:sym typeface="Wingdings" panose="05000000000000000000" pitchFamily="2" charset="2"/>
              </a:rPr>
              <a:t>mind</a:t>
            </a:r>
            <a:r>
              <a:rPr lang="fr-FR" b="1" dirty="0" smtClean="0">
                <a:solidFill>
                  <a:schemeClr val="tx1"/>
                </a:solidFill>
                <a:sym typeface="Wingdings" panose="05000000000000000000" pitchFamily="2" charset="2"/>
              </a:rPr>
              <a:t>)</a:t>
            </a:r>
          </a:p>
          <a:p>
            <a:pPr marL="342900" lvl="0" indent="-342900">
              <a:lnSpc>
                <a:spcPct val="114000"/>
              </a:lnSpc>
              <a:buFont typeface="Arial" panose="020B0604020202020204" pitchFamily="34" charset="0"/>
              <a:buChar char="•"/>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Interested</a:t>
            </a:r>
            <a:r>
              <a:rPr lang="fr-FR" b="1" dirty="0" smtClean="0">
                <a:solidFill>
                  <a:schemeClr val="tx1"/>
                </a:solidFill>
                <a:sym typeface="Wingdings" panose="05000000000000000000" pitchFamily="2" charset="2"/>
              </a:rPr>
              <a:t>? Contact: Saco, Kourosh, Anjuli and Dorottya</a:t>
            </a: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Some</a:t>
            </a:r>
            <a:r>
              <a:rPr lang="fr-FR" b="1" dirty="0" smtClean="0">
                <a:solidFill>
                  <a:schemeClr val="tx1"/>
                </a:solidFill>
                <a:sym typeface="Wingdings" panose="05000000000000000000" pitchFamily="2" charset="2"/>
              </a:rPr>
              <a:t> of </a:t>
            </a:r>
            <a:r>
              <a:rPr lang="fr-FR" b="1" dirty="0" err="1" smtClean="0">
                <a:solidFill>
                  <a:schemeClr val="tx1"/>
                </a:solidFill>
                <a:sym typeface="Wingdings" panose="05000000000000000000" pitchFamily="2" charset="2"/>
              </a:rPr>
              <a:t>you</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will</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contacted</a:t>
            </a:r>
            <a:r>
              <a:rPr lang="fr-FR" b="1" dirty="0" smtClean="0">
                <a:solidFill>
                  <a:schemeClr val="tx1"/>
                </a:solidFill>
                <a:sym typeface="Wingdings" panose="05000000000000000000" pitchFamily="2" charset="2"/>
              </a:rPr>
              <a:t> by us.</a:t>
            </a:r>
            <a:endParaRPr lang="fr-FR" b="1" dirty="0" smtClean="0">
              <a:solidFill>
                <a:schemeClr val="tx1"/>
              </a:solidFill>
              <a:sym typeface="Wingdings" panose="05000000000000000000" pitchFamily="2" charset="2"/>
            </a:endParaRP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8</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1054465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F3F083B8-4B95-4C15-B710-4BC526A23973}"/>
              </a:ext>
            </a:extLst>
          </p:cNvPr>
          <p:cNvSpPr>
            <a:spLocks noGrp="1"/>
          </p:cNvSpPr>
          <p:nvPr>
            <p:ph type="title"/>
          </p:nvPr>
        </p:nvSpPr>
        <p:spPr>
          <a:xfrm>
            <a:off x="838199" y="0"/>
            <a:ext cx="10929501" cy="1124392"/>
          </a:xfrm>
        </p:spPr>
        <p:txBody>
          <a:bodyPr/>
          <a:lstStyle/>
          <a:p>
            <a:r>
              <a:rPr lang="en-US" dirty="0" smtClean="0"/>
              <a:t>1</a:t>
            </a:r>
            <a:r>
              <a:rPr lang="en-US" baseline="30000" dirty="0" smtClean="0"/>
              <a:t>st</a:t>
            </a:r>
            <a:r>
              <a:rPr lang="en-US" dirty="0" smtClean="0"/>
              <a:t> annual Action conference: WG1 session</a:t>
            </a:r>
            <a:endParaRPr lang="en-US" dirty="0"/>
          </a:p>
        </p:txBody>
      </p:sp>
      <p:sp>
        <p:nvSpPr>
          <p:cNvPr id="8" name="Text Placeholder 7">
            <a:extLst>
              <a:ext uri="{FF2B5EF4-FFF2-40B4-BE49-F238E27FC236}">
                <a16:creationId xmlns:a16="http://schemas.microsoft.com/office/drawing/2014/main" id="{938E3964-EE54-4BDC-A0A3-DC7D197FFB5C}"/>
              </a:ext>
            </a:extLst>
          </p:cNvPr>
          <p:cNvSpPr>
            <a:spLocks noGrp="1"/>
          </p:cNvSpPr>
          <p:nvPr>
            <p:ph type="body" sz="quarter" idx="16"/>
          </p:nvPr>
        </p:nvSpPr>
        <p:spPr>
          <a:xfrm>
            <a:off x="627498" y="1318824"/>
            <a:ext cx="11340982" cy="4416373"/>
          </a:xfrm>
        </p:spPr>
        <p:txBody>
          <a:bodyPr/>
          <a:lstStyle/>
          <a:p>
            <a:pPr marL="342900" lvl="0" indent="-342900">
              <a:lnSpc>
                <a:spcPct val="114000"/>
              </a:lnSpc>
              <a:buFont typeface="Arial" panose="020B0604020202020204" pitchFamily="34" charset="0"/>
              <a:buChar char="•"/>
            </a:pPr>
            <a:r>
              <a:rPr lang="en-US" b="1" dirty="0" smtClean="0">
                <a:solidFill>
                  <a:schemeClr val="tx1"/>
                </a:solidFill>
                <a:sym typeface="Wingdings" panose="05000000000000000000" pitchFamily="2" charset="2"/>
              </a:rPr>
              <a:t>MAP presentations</a:t>
            </a:r>
          </a:p>
          <a:p>
            <a:pPr marL="1143000" lvl="1" indent="-457200">
              <a:lnSpc>
                <a:spcPct val="114000"/>
              </a:lnSpc>
              <a:buFont typeface="+mj-lt"/>
              <a:buAutoNum type="arabicPeriod"/>
            </a:pPr>
            <a:r>
              <a:rPr lang="en-US" sz="2000" b="1" dirty="0" smtClean="0">
                <a:sym typeface="Wingdings" panose="05000000000000000000" pitchFamily="2" charset="2"/>
              </a:rPr>
              <a:t>Leah </a:t>
            </a:r>
            <a:r>
              <a:rPr lang="en-US" sz="2000" b="1" dirty="0">
                <a:sym typeface="Wingdings" panose="05000000000000000000" pitchFamily="2" charset="2"/>
              </a:rPr>
              <a:t>Nuss, TUM (in person)</a:t>
            </a:r>
          </a:p>
          <a:p>
            <a:pPr marL="1143000" lvl="1" indent="-457200">
              <a:lnSpc>
                <a:spcPct val="114000"/>
              </a:lnSpc>
              <a:buFont typeface="+mj-lt"/>
              <a:buAutoNum type="arabicPeriod"/>
            </a:pPr>
            <a:r>
              <a:rPr lang="en-US" sz="2000" b="1" dirty="0" smtClean="0">
                <a:sym typeface="Wingdings" panose="05000000000000000000" pitchFamily="2" charset="2"/>
              </a:rPr>
              <a:t>Stefan </a:t>
            </a:r>
            <a:r>
              <a:rPr lang="en-US" sz="2000" b="1" dirty="0">
                <a:sym typeface="Wingdings" panose="05000000000000000000" pitchFamily="2" charset="2"/>
              </a:rPr>
              <a:t>Edinger, AIT (online)</a:t>
            </a:r>
          </a:p>
          <a:p>
            <a:pPr marL="1143000" lvl="1" indent="-457200">
              <a:lnSpc>
                <a:spcPct val="114000"/>
              </a:lnSpc>
              <a:buFont typeface="+mj-lt"/>
              <a:buAutoNum type="arabicPeriod"/>
            </a:pPr>
            <a:r>
              <a:rPr lang="en-US" sz="2000" b="1" dirty="0" smtClean="0">
                <a:sym typeface="Wingdings" panose="05000000000000000000" pitchFamily="2" charset="2"/>
              </a:rPr>
              <a:t>Alexander </a:t>
            </a:r>
            <a:r>
              <a:rPr lang="en-US" sz="2000" b="1" dirty="0">
                <a:sym typeface="Wingdings" panose="05000000000000000000" pitchFamily="2" charset="2"/>
              </a:rPr>
              <a:t>Colsmann, KIT  (online)	</a:t>
            </a:r>
          </a:p>
          <a:p>
            <a:pPr marL="1143000" lvl="1" indent="-457200">
              <a:lnSpc>
                <a:spcPct val="114000"/>
              </a:lnSpc>
              <a:buFont typeface="+mj-lt"/>
              <a:buAutoNum type="arabicPeriod"/>
            </a:pPr>
            <a:r>
              <a:rPr lang="en-US" sz="2000" b="1" dirty="0" smtClean="0">
                <a:sym typeface="Wingdings" panose="05000000000000000000" pitchFamily="2" charset="2"/>
              </a:rPr>
              <a:t>Gun </a:t>
            </a:r>
            <a:r>
              <a:rPr lang="en-US" sz="2000" b="1" dirty="0">
                <a:sym typeface="Wingdings" panose="05000000000000000000" pitchFamily="2" charset="2"/>
              </a:rPr>
              <a:t>Deniz Akkoc, FZJ (online) </a:t>
            </a:r>
          </a:p>
          <a:p>
            <a:pPr marL="1143000" lvl="1" indent="-457200">
              <a:lnSpc>
                <a:spcPct val="114000"/>
              </a:lnSpc>
              <a:buFont typeface="+mj-lt"/>
              <a:buAutoNum type="arabicPeriod"/>
            </a:pPr>
            <a:r>
              <a:rPr lang="en-US" sz="2000" b="1" dirty="0" smtClean="0">
                <a:sym typeface="Wingdings" panose="05000000000000000000" pitchFamily="2" charset="2"/>
              </a:rPr>
              <a:t>Simon </a:t>
            </a:r>
            <a:r>
              <a:rPr lang="en-US" sz="2000" b="1" dirty="0">
                <a:sym typeface="Wingdings" panose="05000000000000000000" pitchFamily="2" charset="2"/>
              </a:rPr>
              <a:t>Stier, </a:t>
            </a:r>
            <a:r>
              <a:rPr lang="en-US" sz="2000" b="1" dirty="0" err="1">
                <a:sym typeface="Wingdings" panose="05000000000000000000" pitchFamily="2" charset="2"/>
              </a:rPr>
              <a:t>Fraunhofer</a:t>
            </a:r>
            <a:r>
              <a:rPr lang="en-US" sz="2000" b="1" dirty="0">
                <a:sym typeface="Wingdings" panose="05000000000000000000" pitchFamily="2" charset="2"/>
              </a:rPr>
              <a:t> Society  (online)</a:t>
            </a:r>
          </a:p>
          <a:p>
            <a:pPr marL="1143000" lvl="1" indent="-457200">
              <a:lnSpc>
                <a:spcPct val="114000"/>
              </a:lnSpc>
              <a:buFont typeface="+mj-lt"/>
              <a:buAutoNum type="arabicPeriod"/>
            </a:pPr>
            <a:r>
              <a:rPr lang="en-US" sz="2000" b="1" dirty="0" smtClean="0">
                <a:sym typeface="Wingdings" panose="05000000000000000000" pitchFamily="2" charset="2"/>
              </a:rPr>
              <a:t>Sebastian </a:t>
            </a:r>
            <a:r>
              <a:rPr lang="en-US" sz="2000" b="1" dirty="0">
                <a:sym typeface="Wingdings" panose="05000000000000000000" pitchFamily="2" charset="2"/>
              </a:rPr>
              <a:t>Siol, EMPA (online)</a:t>
            </a:r>
          </a:p>
          <a:p>
            <a:pPr lvl="0">
              <a:lnSpc>
                <a:spcPct val="114000"/>
              </a:lnSpc>
            </a:pP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rPr>
              <a:t>Presentations</a:t>
            </a:r>
            <a:r>
              <a:rPr lang="fr-FR" b="1" dirty="0" smtClean="0">
                <a:solidFill>
                  <a:schemeClr val="tx1"/>
                </a:solidFill>
              </a:rPr>
              <a:t> 3 </a:t>
            </a:r>
            <a:r>
              <a:rPr lang="fr-FR" b="1" dirty="0" err="1" smtClean="0">
                <a:solidFill>
                  <a:schemeClr val="tx1"/>
                </a:solidFill>
              </a:rPr>
              <a:t>through</a:t>
            </a:r>
            <a:r>
              <a:rPr lang="fr-FR" b="1" dirty="0" smtClean="0">
                <a:solidFill>
                  <a:schemeClr val="tx1"/>
                </a:solidFill>
              </a:rPr>
              <a:t> 6 are </a:t>
            </a:r>
            <a:r>
              <a:rPr lang="fr-FR" b="1" dirty="0" err="1" smtClean="0">
                <a:solidFill>
                  <a:schemeClr val="tx1"/>
                </a:solidFill>
              </a:rPr>
              <a:t>recorded</a:t>
            </a:r>
            <a:r>
              <a:rPr lang="fr-FR" b="1" dirty="0" smtClean="0">
                <a:solidFill>
                  <a:schemeClr val="tx1"/>
                </a:solidFill>
              </a:rPr>
              <a:t> </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being</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cleaned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1 : file </a:t>
            </a:r>
            <a:r>
              <a:rPr lang="fr-FR" b="1" dirty="0" err="1" smtClean="0">
                <a:solidFill>
                  <a:schemeClr val="tx1"/>
                </a:solidFill>
                <a:sym typeface="Wingdings" panose="05000000000000000000" pitchFamily="2" charset="2"/>
              </a:rPr>
              <a:t>provided</a:t>
            </a:r>
            <a:endParaRPr lang="fr-FR" b="1" dirty="0" smtClean="0">
              <a:solidFill>
                <a:schemeClr val="tx1"/>
              </a:solidFill>
              <a:sym typeface="Wingdings" panose="05000000000000000000" pitchFamily="2" charset="2"/>
            </a:endParaRPr>
          </a:p>
          <a:p>
            <a:pPr marL="342900" lvl="0" indent="-342900">
              <a:lnSpc>
                <a:spcPct val="114000"/>
              </a:lnSpc>
              <a:buFont typeface="Arial" panose="020B0604020202020204" pitchFamily="34" charset="0"/>
              <a:buChar char="•"/>
            </a:pPr>
            <a:r>
              <a:rPr lang="fr-FR" b="1" dirty="0" err="1" smtClean="0">
                <a:solidFill>
                  <a:schemeClr val="tx1"/>
                </a:solidFill>
                <a:sym typeface="Wingdings" panose="05000000000000000000" pitchFamily="2" charset="2"/>
              </a:rPr>
              <a:t>Presentation</a:t>
            </a:r>
            <a:r>
              <a:rPr lang="fr-FR" b="1" dirty="0" smtClean="0">
                <a:solidFill>
                  <a:schemeClr val="tx1"/>
                </a:solidFill>
                <a:sym typeface="Wingdings" panose="05000000000000000000" pitchFamily="2" charset="2"/>
              </a:rPr>
              <a:t> 2 : file to </a:t>
            </a:r>
            <a:r>
              <a:rPr lang="fr-FR" b="1" dirty="0" err="1" smtClean="0">
                <a:solidFill>
                  <a:schemeClr val="tx1"/>
                </a:solidFill>
                <a:sym typeface="Wingdings" panose="05000000000000000000" pitchFamily="2" charset="2"/>
              </a:rPr>
              <a:t>be</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provided</a:t>
            </a:r>
            <a:r>
              <a:rPr lang="fr-FR" b="1" dirty="0" smtClean="0">
                <a:solidFill>
                  <a:schemeClr val="tx1"/>
                </a:solidFill>
                <a:sym typeface="Wingdings" panose="05000000000000000000" pitchFamily="2" charset="2"/>
              </a:rPr>
              <a:t> (</a:t>
            </a:r>
            <a:r>
              <a:rPr lang="fr-FR" b="1" dirty="0" err="1" smtClean="0">
                <a:solidFill>
                  <a:schemeClr val="tx1"/>
                </a:solidFill>
                <a:sym typeface="Wingdings" panose="05000000000000000000" pitchFamily="2" charset="2"/>
              </a:rPr>
              <a:t>need</a:t>
            </a:r>
            <a:r>
              <a:rPr lang="fr-FR" b="1" dirty="0" smtClean="0">
                <a:solidFill>
                  <a:schemeClr val="tx1"/>
                </a:solidFill>
                <a:sym typeface="Wingdings" panose="05000000000000000000" pitchFamily="2" charset="2"/>
              </a:rPr>
              <a:t> to </a:t>
            </a:r>
            <a:r>
              <a:rPr lang="fr-FR" b="1" dirty="0" err="1" smtClean="0">
                <a:solidFill>
                  <a:schemeClr val="tx1"/>
                </a:solidFill>
                <a:sym typeface="Wingdings" panose="05000000000000000000" pitchFamily="2" charset="2"/>
              </a:rPr>
              <a:t>ask</a:t>
            </a:r>
            <a:r>
              <a:rPr lang="fr-FR" b="1" dirty="0" smtClean="0">
                <a:solidFill>
                  <a:schemeClr val="tx1"/>
                </a:solidFill>
                <a:sym typeface="Wingdings" panose="05000000000000000000" pitchFamily="2" charset="2"/>
              </a:rPr>
              <a:t>)</a:t>
            </a:r>
            <a:endParaRPr lang="fr-FR" b="1" dirty="0" smtClean="0">
              <a:solidFill>
                <a:schemeClr val="tx1"/>
              </a:solidFill>
            </a:endParaRPr>
          </a:p>
          <a:p>
            <a:pPr marL="342900" lvl="0" indent="-342900">
              <a:lnSpc>
                <a:spcPct val="114000"/>
              </a:lnSpc>
              <a:buFont typeface="Arial" panose="020B0604020202020204" pitchFamily="34" charset="0"/>
              <a:buChar char="•"/>
            </a:pPr>
            <a:endParaRPr lang="fr-FR" b="1" dirty="0">
              <a:solidFill>
                <a:schemeClr val="tx1"/>
              </a:solidFill>
            </a:endParaRPr>
          </a:p>
          <a:p>
            <a:pPr lvl="0">
              <a:lnSpc>
                <a:spcPct val="114000"/>
              </a:lnSpc>
            </a:pPr>
            <a:endParaRPr lang="fr-FR" b="1" dirty="0" smtClean="0">
              <a:solidFill>
                <a:schemeClr val="tx1"/>
              </a:solidFill>
            </a:endParaRPr>
          </a:p>
        </p:txBody>
      </p:sp>
      <p:sp>
        <p:nvSpPr>
          <p:cNvPr id="5" name="Espace réservé du pied de page 4"/>
          <p:cNvSpPr>
            <a:spLocks noGrp="1"/>
          </p:cNvSpPr>
          <p:nvPr>
            <p:ph type="ftr" sz="quarter" idx="11"/>
          </p:nvPr>
        </p:nvSpPr>
        <p:spPr/>
        <p:txBody>
          <a:bodyPr/>
          <a:lstStyle/>
          <a:p>
            <a:r>
              <a:rPr lang="en-US" smtClean="0"/>
              <a:t>EU-MACE CG update meeting, October 8th, 2024</a:t>
            </a:r>
            <a:endParaRPr lang="en-US" dirty="0"/>
          </a:p>
        </p:txBody>
      </p:sp>
      <p:sp>
        <p:nvSpPr>
          <p:cNvPr id="6" name="Espace réservé du numéro de diapositive 5"/>
          <p:cNvSpPr>
            <a:spLocks noGrp="1"/>
          </p:cNvSpPr>
          <p:nvPr>
            <p:ph type="sldNum" sz="quarter" idx="12"/>
          </p:nvPr>
        </p:nvSpPr>
        <p:spPr/>
        <p:txBody>
          <a:bodyPr/>
          <a:lstStyle/>
          <a:p>
            <a:fld id="{F91729D4-A164-47A3-830D-E792BCE699E4}" type="slidenum">
              <a:rPr lang="en-US" smtClean="0"/>
              <a:t>9</a:t>
            </a:fld>
            <a:endParaRPr lang="en-US" dirty="0"/>
          </a:p>
        </p:txBody>
      </p:sp>
      <p:sp>
        <p:nvSpPr>
          <p:cNvPr id="10" name="Espace réservé de la date 9"/>
          <p:cNvSpPr>
            <a:spLocks noGrp="1"/>
          </p:cNvSpPr>
          <p:nvPr>
            <p:ph type="dt" sz="half" idx="10"/>
          </p:nvPr>
        </p:nvSpPr>
        <p:spPr/>
        <p:txBody>
          <a:bodyPr/>
          <a:lstStyle/>
          <a:p>
            <a:fld id="{B9239F49-484F-467E-ACB8-173043416629}" type="datetime1">
              <a:rPr lang="en-US" smtClean="0"/>
              <a:t>10/8/2024</a:t>
            </a:fld>
            <a:endParaRPr lang="en-US" dirty="0"/>
          </a:p>
        </p:txBody>
      </p:sp>
    </p:spTree>
    <p:extLst>
      <p:ext uri="{BB962C8B-B14F-4D97-AF65-F5344CB8AC3E}">
        <p14:creationId xmlns:p14="http://schemas.microsoft.com/office/powerpoint/2010/main" val="292491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7">
      <a:dk1>
        <a:sysClr val="windowText" lastClr="000000"/>
      </a:dk1>
      <a:lt1>
        <a:sysClr val="window" lastClr="FFFFFF"/>
      </a:lt1>
      <a:dk2>
        <a:srgbClr val="44546A"/>
      </a:dk2>
      <a:lt2>
        <a:srgbClr val="E7E6E6"/>
      </a:lt2>
      <a:accent1>
        <a:srgbClr val="BED6DA"/>
      </a:accent1>
      <a:accent2>
        <a:srgbClr val="3E7090"/>
      </a:accent2>
      <a:accent3>
        <a:srgbClr val="93A5A8"/>
      </a:accent3>
      <a:accent4>
        <a:srgbClr val="627272"/>
      </a:accent4>
      <a:accent5>
        <a:srgbClr val="BDA07D"/>
      </a:accent5>
      <a:accent6>
        <a:srgbClr val="D8CAB7"/>
      </a:accent6>
      <a:hlink>
        <a:srgbClr val="0563C1"/>
      </a:hlink>
      <a:folHlink>
        <a:srgbClr val="954F72"/>
      </a:folHlink>
    </a:clrScheme>
    <a:fontScheme name="Custom 24">
      <a:majorFont>
        <a:latin typeface="Segoe UI Ligh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astal_Presentation_TM33468121_Win32_JC_SL_v3" id="{5CC0C496-FD8A-42BF-932F-4FD62E56F269}" vid="{DBEAE538-0105-45CF-A6D4-E0B303E187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AF5DA8-6387-4138-BF96-B65D39F2FC21}">
  <ds:schemaRefs>
    <ds:schemaRef ds:uri="http://purl.org/dc/elements/1.1/"/>
    <ds:schemaRef ds:uri="http://schemas.microsoft.com/office/2006/metadata/properties"/>
    <ds:schemaRef ds:uri="http://schemas.microsoft.com/sharepoint/v3"/>
    <ds:schemaRef ds:uri="http://purl.org/dc/terms/"/>
    <ds:schemaRef ds:uri="16c05727-aa75-4e4a-9b5f-8a80a1165891"/>
    <ds:schemaRef ds:uri="http://schemas.microsoft.com/office/2006/documentManagement/types"/>
    <ds:schemaRef ds:uri="http://schemas.openxmlformats.org/package/2006/metadata/core-properties"/>
    <ds:schemaRef ds:uri="http://schemas.microsoft.com/office/infopath/2007/PartnerControls"/>
    <ds:schemaRef ds:uri="230e9df3-be65-4c73-a93b-d1236ebd677e"/>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13EF380A-18DE-4A59-8A28-3F29B5D01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79BBA1-1277-4614-8DDE-B2EB2275122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2742</Words>
  <Application>Microsoft Office PowerPoint</Application>
  <PresentationFormat>Grand écran</PresentationFormat>
  <Paragraphs>409</Paragraphs>
  <Slides>29</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29</vt:i4>
      </vt:variant>
    </vt:vector>
  </HeadingPairs>
  <TitlesOfParts>
    <vt:vector size="36" baseType="lpstr">
      <vt:lpstr>Arial</vt:lpstr>
      <vt:lpstr>Calibri</vt:lpstr>
      <vt:lpstr>Courier New</vt:lpstr>
      <vt:lpstr>Segoe UI</vt:lpstr>
      <vt:lpstr>Segoe UI Light</vt:lpstr>
      <vt:lpstr>Wingdings</vt:lpstr>
      <vt:lpstr>Office Theme</vt:lpstr>
      <vt:lpstr>CA22123 EU-MACE:     Core Group monthly update #5</vt:lpstr>
      <vt:lpstr>meeting Agenda</vt:lpstr>
      <vt:lpstr>To new members: at the monthly update meeting …</vt:lpstr>
      <vt:lpstr>Présentation PowerPoint</vt:lpstr>
      <vt:lpstr>1st AAC summary</vt:lpstr>
      <vt:lpstr>1st annual Action conference</vt:lpstr>
      <vt:lpstr>1st annual Action conference: WG3 workshop</vt:lpstr>
      <vt:lpstr>1st annual Action conference: WG3 workshop</vt:lpstr>
      <vt:lpstr>1st annual Action conference: WG1 session</vt:lpstr>
      <vt:lpstr>1st ann. Act. conf: International networking</vt:lpstr>
      <vt:lpstr>1st annual Action conference: WG2 session</vt:lpstr>
      <vt:lpstr>1st annual Action conference: round table</vt:lpstr>
      <vt:lpstr>Since 1AAC</vt:lpstr>
      <vt:lpstr>PR1 report </vt:lpstr>
      <vt:lpstr>Recent Actions</vt:lpstr>
      <vt:lpstr>Financial reporting</vt:lpstr>
      <vt:lpstr>Budget plans</vt:lpstr>
      <vt:lpstr>Future actions</vt:lpstr>
      <vt:lpstr>WG &amp; Task leader mandate</vt:lpstr>
      <vt:lpstr>Next meetings/discussions </vt:lpstr>
      <vt:lpstr>TOTEMIC 2025 training school</vt:lpstr>
      <vt:lpstr>TOTEMIC 2025 training school</vt:lpstr>
      <vt:lpstr>Présentation PowerPoint</vt:lpstr>
      <vt:lpstr>EUROMAT 2025</vt:lpstr>
      <vt:lpstr>WG2 (complex alloys) update: Jaroslaw/NCBJ (PL)</vt:lpstr>
      <vt:lpstr>Thank you for your attention !!</vt:lpstr>
      <vt:lpstr>Notes from discussion during the meeting</vt:lpstr>
      <vt:lpstr>Additional details on presentation items</vt:lpstr>
      <vt:lpstr>Additional details on presentation items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2021-05-30T14:58:49Z</dcterms:created>
  <dcterms:modified xsi:type="dcterms:W3CDTF">2024-10-08T16:16:10Z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