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K" userId="6a083d703c300fc4" providerId="LiveId" clId="{D65EC89F-6B2E-4706-9217-EB1357B723EF}"/>
    <pc:docChg chg="undo custSel addSld delSld modSld">
      <pc:chgData name="Viktor K" userId="6a083d703c300fc4" providerId="LiveId" clId="{D65EC89F-6B2E-4706-9217-EB1357B723EF}" dt="2025-03-09T19:19:57.939" v="1221" actId="1076"/>
      <pc:docMkLst>
        <pc:docMk/>
      </pc:docMkLst>
      <pc:sldChg chg="modSp">
        <pc:chgData name="Viktor K" userId="6a083d703c300fc4" providerId="LiveId" clId="{D65EC89F-6B2E-4706-9217-EB1357B723EF}" dt="2025-03-09T17:32:09.314" v="749" actId="207"/>
        <pc:sldMkLst>
          <pc:docMk/>
          <pc:sldMk cId="466787733" sldId="257"/>
        </pc:sldMkLst>
        <pc:spChg chg="mod">
          <ac:chgData name="Viktor K" userId="6a083d703c300fc4" providerId="LiveId" clId="{D65EC89F-6B2E-4706-9217-EB1357B723EF}" dt="2025-03-09T17:32:09.314" v="749" actId="207"/>
          <ac:spMkLst>
            <pc:docMk/>
            <pc:sldMk cId="466787733" sldId="257"/>
            <ac:spMk id="2" creationId="{9E0C0496-7CD9-4C4C-AD5A-58A810C6CB11}"/>
          </ac:spMkLst>
        </pc:spChg>
      </pc:sldChg>
      <pc:sldChg chg="addSp delSp modSp new add">
        <pc:chgData name="Viktor K" userId="6a083d703c300fc4" providerId="LiveId" clId="{D65EC89F-6B2E-4706-9217-EB1357B723EF}" dt="2025-03-09T19:18:37.878" v="1214" actId="1076"/>
        <pc:sldMkLst>
          <pc:docMk/>
          <pc:sldMk cId="3002648791" sldId="258"/>
        </pc:sldMkLst>
        <pc:spChg chg="mod">
          <ac:chgData name="Viktor K" userId="6a083d703c300fc4" providerId="LiveId" clId="{D65EC89F-6B2E-4706-9217-EB1357B723EF}" dt="2025-03-09T19:18:37.878" v="1214" actId="1076"/>
          <ac:spMkLst>
            <pc:docMk/>
            <pc:sldMk cId="3002648791" sldId="258"/>
            <ac:spMk id="2" creationId="{BF82136E-6B9E-4AEA-8977-D4F670D4A10B}"/>
          </ac:spMkLst>
        </pc:spChg>
        <pc:spChg chg="del">
          <ac:chgData name="Viktor K" userId="6a083d703c300fc4" providerId="LiveId" clId="{D65EC89F-6B2E-4706-9217-EB1357B723EF}" dt="2025-03-09T15:25:03.531" v="6" actId="478"/>
          <ac:spMkLst>
            <pc:docMk/>
            <pc:sldMk cId="3002648791" sldId="258"/>
            <ac:spMk id="3" creationId="{161DFC19-D63D-433C-8F73-554AB6ED01C1}"/>
          </ac:spMkLst>
        </pc:spChg>
        <pc:spChg chg="add mod">
          <ac:chgData name="Viktor K" userId="6a083d703c300fc4" providerId="LiveId" clId="{D65EC89F-6B2E-4706-9217-EB1357B723EF}" dt="2025-03-09T15:29:52.465" v="27" actId="20577"/>
          <ac:spMkLst>
            <pc:docMk/>
            <pc:sldMk cId="3002648791" sldId="258"/>
            <ac:spMk id="4" creationId="{7E5AD3F6-148D-45E0-BBA5-46A2967173DF}"/>
          </ac:spMkLst>
        </pc:spChg>
        <pc:spChg chg="add mod">
          <ac:chgData name="Viktor K" userId="6a083d703c300fc4" providerId="LiveId" clId="{D65EC89F-6B2E-4706-9217-EB1357B723EF}" dt="2025-03-09T15:38:31.289" v="137" actId="20577"/>
          <ac:spMkLst>
            <pc:docMk/>
            <pc:sldMk cId="3002648791" sldId="258"/>
            <ac:spMk id="6" creationId="{E05442F2-F430-49A2-931F-79FA499633F3}"/>
          </ac:spMkLst>
        </pc:spChg>
        <pc:picChg chg="add mod">
          <ac:chgData name="Viktor K" userId="6a083d703c300fc4" providerId="LiveId" clId="{D65EC89F-6B2E-4706-9217-EB1357B723EF}" dt="2025-03-09T15:31:09.288" v="33" actId="1076"/>
          <ac:picMkLst>
            <pc:docMk/>
            <pc:sldMk cId="3002648791" sldId="258"/>
            <ac:picMk id="5" creationId="{11F4A676-151F-48D6-A1AF-0879EEE430FD}"/>
          </ac:picMkLst>
        </pc:picChg>
      </pc:sldChg>
      <pc:sldChg chg="modSp new add">
        <pc:chgData name="Viktor K" userId="6a083d703c300fc4" providerId="LiveId" clId="{D65EC89F-6B2E-4706-9217-EB1357B723EF}" dt="2025-03-09T19:18:49.737" v="1215" actId="255"/>
        <pc:sldMkLst>
          <pc:docMk/>
          <pc:sldMk cId="505587613" sldId="259"/>
        </pc:sldMkLst>
        <pc:spChg chg="mod">
          <ac:chgData name="Viktor K" userId="6a083d703c300fc4" providerId="LiveId" clId="{D65EC89F-6B2E-4706-9217-EB1357B723EF}" dt="2025-03-09T19:18:49.737" v="1215" actId="255"/>
          <ac:spMkLst>
            <pc:docMk/>
            <pc:sldMk cId="505587613" sldId="259"/>
            <ac:spMk id="2" creationId="{EC851A95-4F7F-4FDD-A88A-7E667784AAF8}"/>
          </ac:spMkLst>
        </pc:spChg>
        <pc:spChg chg="mod">
          <ac:chgData name="Viktor K" userId="6a083d703c300fc4" providerId="LiveId" clId="{D65EC89F-6B2E-4706-9217-EB1357B723EF}" dt="2025-03-09T15:48:32.728" v="281" actId="1076"/>
          <ac:spMkLst>
            <pc:docMk/>
            <pc:sldMk cId="505587613" sldId="259"/>
            <ac:spMk id="3" creationId="{FAF4DBD8-DF14-4C49-ADC7-F2F238A38A7A}"/>
          </ac:spMkLst>
        </pc:spChg>
      </pc:sldChg>
      <pc:sldChg chg="addSp delSp modSp new add">
        <pc:chgData name="Viktor K" userId="6a083d703c300fc4" providerId="LiveId" clId="{D65EC89F-6B2E-4706-9217-EB1357B723EF}" dt="2025-03-09T19:19:00.441" v="1216" actId="255"/>
        <pc:sldMkLst>
          <pc:docMk/>
          <pc:sldMk cId="3220740633" sldId="260"/>
        </pc:sldMkLst>
        <pc:spChg chg="mod">
          <ac:chgData name="Viktor K" userId="6a083d703c300fc4" providerId="LiveId" clId="{D65EC89F-6B2E-4706-9217-EB1357B723EF}" dt="2025-03-09T19:19:00.441" v="1216" actId="255"/>
          <ac:spMkLst>
            <pc:docMk/>
            <pc:sldMk cId="3220740633" sldId="260"/>
            <ac:spMk id="2" creationId="{ABC917C8-B99B-498A-A84F-F7D2D6520157}"/>
          </ac:spMkLst>
        </pc:spChg>
        <pc:spChg chg="del">
          <ac:chgData name="Viktor K" userId="6a083d703c300fc4" providerId="LiveId" clId="{D65EC89F-6B2E-4706-9217-EB1357B723EF}" dt="2025-03-09T15:49:17.644" v="284"/>
          <ac:spMkLst>
            <pc:docMk/>
            <pc:sldMk cId="3220740633" sldId="260"/>
            <ac:spMk id="3" creationId="{25670BAE-F68F-441C-82C5-AD2AFDDC28B9}"/>
          </ac:spMkLst>
        </pc:spChg>
        <pc:spChg chg="add mod">
          <ac:chgData name="Viktor K" userId="6a083d703c300fc4" providerId="LiveId" clId="{D65EC89F-6B2E-4706-9217-EB1357B723EF}" dt="2025-03-09T15:54:29.756" v="293" actId="1076"/>
          <ac:spMkLst>
            <pc:docMk/>
            <pc:sldMk cId="3220740633" sldId="260"/>
            <ac:spMk id="5" creationId="{B9689312-BBFC-4B92-9BBA-0530A67A10D0}"/>
          </ac:spMkLst>
        </pc:spChg>
        <pc:spChg chg="add mod">
          <ac:chgData name="Viktor K" userId="6a083d703c300fc4" providerId="LiveId" clId="{D65EC89F-6B2E-4706-9217-EB1357B723EF}" dt="2025-03-09T16:00:42.864" v="353"/>
          <ac:spMkLst>
            <pc:docMk/>
            <pc:sldMk cId="3220740633" sldId="260"/>
            <ac:spMk id="6" creationId="{7F8CFC13-FB66-4FCE-A913-D8B55EFDF3CC}"/>
          </ac:spMkLst>
        </pc:spChg>
        <pc:picChg chg="add mod">
          <ac:chgData name="Viktor K" userId="6a083d703c300fc4" providerId="LiveId" clId="{D65EC89F-6B2E-4706-9217-EB1357B723EF}" dt="2025-03-09T15:54:25.038" v="292" actId="1076"/>
          <ac:picMkLst>
            <pc:docMk/>
            <pc:sldMk cId="3220740633" sldId="260"/>
            <ac:picMk id="4" creationId="{28A15C41-3FDF-4F01-ADA1-2D13B0AE4801}"/>
          </ac:picMkLst>
        </pc:picChg>
      </pc:sldChg>
      <pc:sldChg chg="addSp delSp modSp new add">
        <pc:chgData name="Viktor K" userId="6a083d703c300fc4" providerId="LiveId" clId="{D65EC89F-6B2E-4706-9217-EB1357B723EF}" dt="2025-03-09T19:19:10.224" v="1217" actId="255"/>
        <pc:sldMkLst>
          <pc:docMk/>
          <pc:sldMk cId="1362260810" sldId="261"/>
        </pc:sldMkLst>
        <pc:spChg chg="mod">
          <ac:chgData name="Viktor K" userId="6a083d703c300fc4" providerId="LiveId" clId="{D65EC89F-6B2E-4706-9217-EB1357B723EF}" dt="2025-03-09T19:19:10.224" v="1217" actId="255"/>
          <ac:spMkLst>
            <pc:docMk/>
            <pc:sldMk cId="1362260810" sldId="261"/>
            <ac:spMk id="2" creationId="{A6DF0377-E8BD-4E8D-8B68-B33CE1826616}"/>
          </ac:spMkLst>
        </pc:spChg>
        <pc:spChg chg="del">
          <ac:chgData name="Viktor K" userId="6a083d703c300fc4" providerId="LiveId" clId="{D65EC89F-6B2E-4706-9217-EB1357B723EF}" dt="2025-03-09T16:07:03.426" v="356"/>
          <ac:spMkLst>
            <pc:docMk/>
            <pc:sldMk cId="1362260810" sldId="261"/>
            <ac:spMk id="3" creationId="{193FF444-E94F-4ADF-B87A-95F035947FEC}"/>
          </ac:spMkLst>
        </pc:spChg>
        <pc:spChg chg="add mod">
          <ac:chgData name="Viktor K" userId="6a083d703c300fc4" providerId="LiveId" clId="{D65EC89F-6B2E-4706-9217-EB1357B723EF}" dt="2025-03-09T16:22:05.134" v="435" actId="123"/>
          <ac:spMkLst>
            <pc:docMk/>
            <pc:sldMk cId="1362260810" sldId="261"/>
            <ac:spMk id="5" creationId="{8B6A7722-BE79-4DE4-8B1A-FA8E544D56F0}"/>
          </ac:spMkLst>
        </pc:spChg>
        <pc:spChg chg="add mod">
          <ac:chgData name="Viktor K" userId="6a083d703c300fc4" providerId="LiveId" clId="{D65EC89F-6B2E-4706-9217-EB1357B723EF}" dt="2025-03-09T16:21:53.726" v="433" actId="123"/>
          <ac:spMkLst>
            <pc:docMk/>
            <pc:sldMk cId="1362260810" sldId="261"/>
            <ac:spMk id="6" creationId="{679F2C14-F30B-43FC-9117-87ACC8777200}"/>
          </ac:spMkLst>
        </pc:spChg>
        <pc:spChg chg="add mod">
          <ac:chgData name="Viktor K" userId="6a083d703c300fc4" providerId="LiveId" clId="{D65EC89F-6B2E-4706-9217-EB1357B723EF}" dt="2025-03-09T16:21:59.368" v="434" actId="123"/>
          <ac:spMkLst>
            <pc:docMk/>
            <pc:sldMk cId="1362260810" sldId="261"/>
            <ac:spMk id="7" creationId="{2891ECF2-36CF-4000-A21B-39B7D34E6D53}"/>
          </ac:spMkLst>
        </pc:spChg>
        <pc:picChg chg="add mod">
          <ac:chgData name="Viktor K" userId="6a083d703c300fc4" providerId="LiveId" clId="{D65EC89F-6B2E-4706-9217-EB1357B723EF}" dt="2025-03-09T16:08:39.160" v="360" actId="1076"/>
          <ac:picMkLst>
            <pc:docMk/>
            <pc:sldMk cId="1362260810" sldId="261"/>
            <ac:picMk id="4" creationId="{2304B88C-9092-4D57-B776-E52A6B4EF158}"/>
          </ac:picMkLst>
        </pc:picChg>
      </pc:sldChg>
      <pc:sldChg chg="addSp delSp modSp new add">
        <pc:chgData name="Viktor K" userId="6a083d703c300fc4" providerId="LiveId" clId="{D65EC89F-6B2E-4706-9217-EB1357B723EF}" dt="2025-03-09T19:19:22.315" v="1218" actId="255"/>
        <pc:sldMkLst>
          <pc:docMk/>
          <pc:sldMk cId="272732380" sldId="262"/>
        </pc:sldMkLst>
        <pc:spChg chg="mod">
          <ac:chgData name="Viktor K" userId="6a083d703c300fc4" providerId="LiveId" clId="{D65EC89F-6B2E-4706-9217-EB1357B723EF}" dt="2025-03-09T19:19:22.315" v="1218" actId="255"/>
          <ac:spMkLst>
            <pc:docMk/>
            <pc:sldMk cId="272732380" sldId="262"/>
            <ac:spMk id="2" creationId="{375C305A-0FE6-4A68-AC31-20762E8DE782}"/>
          </ac:spMkLst>
        </pc:spChg>
        <pc:spChg chg="del">
          <ac:chgData name="Viktor K" userId="6a083d703c300fc4" providerId="LiveId" clId="{D65EC89F-6B2E-4706-9217-EB1357B723EF}" dt="2025-03-09T16:23:31.743" v="438"/>
          <ac:spMkLst>
            <pc:docMk/>
            <pc:sldMk cId="272732380" sldId="262"/>
            <ac:spMk id="3" creationId="{B04939E3-2988-48D1-8096-ED2F2AA9C1CB}"/>
          </ac:spMkLst>
        </pc:spChg>
        <pc:spChg chg="add mod">
          <ac:chgData name="Viktor K" userId="6a083d703c300fc4" providerId="LiveId" clId="{D65EC89F-6B2E-4706-9217-EB1357B723EF}" dt="2025-03-09T16:26:05.399" v="459" actId="6549"/>
          <ac:spMkLst>
            <pc:docMk/>
            <pc:sldMk cId="272732380" sldId="262"/>
            <ac:spMk id="5" creationId="{32CEA6D7-E881-45A9-9BB2-61A307DDAB36}"/>
          </ac:spMkLst>
        </pc:spChg>
        <pc:spChg chg="add mod">
          <ac:chgData name="Viktor K" userId="6a083d703c300fc4" providerId="LiveId" clId="{D65EC89F-6B2E-4706-9217-EB1357B723EF}" dt="2025-03-09T16:30:01.497" v="476" actId="1076"/>
          <ac:spMkLst>
            <pc:docMk/>
            <pc:sldMk cId="272732380" sldId="262"/>
            <ac:spMk id="6" creationId="{A1D75127-C438-4E34-A18A-C1A7B8CA3957}"/>
          </ac:spMkLst>
        </pc:spChg>
        <pc:picChg chg="add mod">
          <ac:chgData name="Viktor K" userId="6a083d703c300fc4" providerId="LiveId" clId="{D65EC89F-6B2E-4706-9217-EB1357B723EF}" dt="2025-03-09T16:23:35.302" v="439" actId="1076"/>
          <ac:picMkLst>
            <pc:docMk/>
            <pc:sldMk cId="272732380" sldId="262"/>
            <ac:picMk id="4" creationId="{CFBFD467-4C90-4EFC-9827-EC4AB7811B84}"/>
          </ac:picMkLst>
        </pc:picChg>
      </pc:sldChg>
      <pc:sldChg chg="addSp delSp modSp new add">
        <pc:chgData name="Viktor K" userId="6a083d703c300fc4" providerId="LiveId" clId="{D65EC89F-6B2E-4706-9217-EB1357B723EF}" dt="2025-03-09T19:19:31.250" v="1219" actId="255"/>
        <pc:sldMkLst>
          <pc:docMk/>
          <pc:sldMk cId="438383713" sldId="263"/>
        </pc:sldMkLst>
        <pc:spChg chg="mod">
          <ac:chgData name="Viktor K" userId="6a083d703c300fc4" providerId="LiveId" clId="{D65EC89F-6B2E-4706-9217-EB1357B723EF}" dt="2025-03-09T19:19:31.250" v="1219" actId="255"/>
          <ac:spMkLst>
            <pc:docMk/>
            <pc:sldMk cId="438383713" sldId="263"/>
            <ac:spMk id="2" creationId="{ADBB3B8B-E0DB-46C9-8DF0-7BBD93D50D49}"/>
          </ac:spMkLst>
        </pc:spChg>
        <pc:spChg chg="del">
          <ac:chgData name="Viktor K" userId="6a083d703c300fc4" providerId="LiveId" clId="{D65EC89F-6B2E-4706-9217-EB1357B723EF}" dt="2025-03-09T16:33:21.365" v="489"/>
          <ac:spMkLst>
            <pc:docMk/>
            <pc:sldMk cId="438383713" sldId="263"/>
            <ac:spMk id="3" creationId="{A6364B7A-9181-4C9C-B1AD-AAA177C17751}"/>
          </ac:spMkLst>
        </pc:spChg>
        <pc:spChg chg="add mod">
          <ac:chgData name="Viktor K" userId="6a083d703c300fc4" providerId="LiveId" clId="{D65EC89F-6B2E-4706-9217-EB1357B723EF}" dt="2025-03-09T16:34:43.676" v="510" actId="123"/>
          <ac:spMkLst>
            <pc:docMk/>
            <pc:sldMk cId="438383713" sldId="263"/>
            <ac:spMk id="5" creationId="{8BD2A667-1E7A-4AC9-A4DF-CAADE11BA82E}"/>
          </ac:spMkLst>
        </pc:spChg>
        <pc:spChg chg="add mod">
          <ac:chgData name="Viktor K" userId="6a083d703c300fc4" providerId="LiveId" clId="{D65EC89F-6B2E-4706-9217-EB1357B723EF}" dt="2025-03-09T16:43:58.899" v="605" actId="1037"/>
          <ac:spMkLst>
            <pc:docMk/>
            <pc:sldMk cId="438383713" sldId="263"/>
            <ac:spMk id="6" creationId="{C73BC175-CB17-4A11-A8DA-915BDC5534AA}"/>
          </ac:spMkLst>
        </pc:spChg>
        <pc:picChg chg="add mod">
          <ac:chgData name="Viktor K" userId="6a083d703c300fc4" providerId="LiveId" clId="{D65EC89F-6B2E-4706-9217-EB1357B723EF}" dt="2025-03-09T16:33:25.868" v="490" actId="1076"/>
          <ac:picMkLst>
            <pc:docMk/>
            <pc:sldMk cId="438383713" sldId="263"/>
            <ac:picMk id="4" creationId="{13747409-7F83-404C-B1FB-D5DD5DA75D74}"/>
          </ac:picMkLst>
        </pc:picChg>
      </pc:sldChg>
      <pc:sldChg chg="addSp delSp modSp new add">
        <pc:chgData name="Viktor K" userId="6a083d703c300fc4" providerId="LiveId" clId="{D65EC89F-6B2E-4706-9217-EB1357B723EF}" dt="2025-03-09T19:19:39.471" v="1220" actId="255"/>
        <pc:sldMkLst>
          <pc:docMk/>
          <pc:sldMk cId="608989738" sldId="264"/>
        </pc:sldMkLst>
        <pc:spChg chg="mod">
          <ac:chgData name="Viktor K" userId="6a083d703c300fc4" providerId="LiveId" clId="{D65EC89F-6B2E-4706-9217-EB1357B723EF}" dt="2025-03-09T19:19:39.471" v="1220" actId="255"/>
          <ac:spMkLst>
            <pc:docMk/>
            <pc:sldMk cId="608989738" sldId="264"/>
            <ac:spMk id="2" creationId="{6D510121-B9FD-4789-817A-7780E7685D68}"/>
          </ac:spMkLst>
        </pc:spChg>
        <pc:spChg chg="del">
          <ac:chgData name="Viktor K" userId="6a083d703c300fc4" providerId="LiveId" clId="{D65EC89F-6B2E-4706-9217-EB1357B723EF}" dt="2025-03-09T16:45:04.959" v="608"/>
          <ac:spMkLst>
            <pc:docMk/>
            <pc:sldMk cId="608989738" sldId="264"/>
            <ac:spMk id="3" creationId="{616DF6A1-E0E3-4A70-9813-297531A7B33C}"/>
          </ac:spMkLst>
        </pc:spChg>
        <pc:spChg chg="add mod">
          <ac:chgData name="Viktor K" userId="6a083d703c300fc4" providerId="LiveId" clId="{D65EC89F-6B2E-4706-9217-EB1357B723EF}" dt="2025-03-09T16:46:16.101" v="646" actId="14100"/>
          <ac:spMkLst>
            <pc:docMk/>
            <pc:sldMk cId="608989738" sldId="264"/>
            <ac:spMk id="5" creationId="{DE544436-B3D0-4917-8414-B26E86B0E709}"/>
          </ac:spMkLst>
        </pc:spChg>
        <pc:spChg chg="add mod">
          <ac:chgData name="Viktor K" userId="6a083d703c300fc4" providerId="LiveId" clId="{D65EC89F-6B2E-4706-9217-EB1357B723EF}" dt="2025-03-09T16:48:53.083" v="664" actId="1076"/>
          <ac:spMkLst>
            <pc:docMk/>
            <pc:sldMk cId="608989738" sldId="264"/>
            <ac:spMk id="7" creationId="{71E47094-A8D4-48F6-A0B8-4018CDD039C3}"/>
          </ac:spMkLst>
        </pc:spChg>
        <pc:spChg chg="add del mod">
          <ac:chgData name="Viktor K" userId="6a083d703c300fc4" providerId="LiveId" clId="{D65EC89F-6B2E-4706-9217-EB1357B723EF}" dt="2025-03-09T17:02:35.377" v="736" actId="478"/>
          <ac:spMkLst>
            <pc:docMk/>
            <pc:sldMk cId="608989738" sldId="264"/>
            <ac:spMk id="9" creationId="{C3313167-B2B8-48B2-B87D-A03B937C3F25}"/>
          </ac:spMkLst>
        </pc:spChg>
        <pc:spChg chg="add mod">
          <ac:chgData name="Viktor K" userId="6a083d703c300fc4" providerId="LiveId" clId="{D65EC89F-6B2E-4706-9217-EB1357B723EF}" dt="2025-03-09T16:57:56.121" v="698" actId="20577"/>
          <ac:spMkLst>
            <pc:docMk/>
            <pc:sldMk cId="608989738" sldId="264"/>
            <ac:spMk id="10" creationId="{4916D8B5-A8BC-4DB2-8691-2B5B13DFB393}"/>
          </ac:spMkLst>
        </pc:spChg>
        <pc:spChg chg="add mod">
          <ac:chgData name="Viktor K" userId="6a083d703c300fc4" providerId="LiveId" clId="{D65EC89F-6B2E-4706-9217-EB1357B723EF}" dt="2025-03-09T17:02:18.569" v="733" actId="1038"/>
          <ac:spMkLst>
            <pc:docMk/>
            <pc:sldMk cId="608989738" sldId="264"/>
            <ac:spMk id="11" creationId="{50ACDC66-F43A-42EA-B212-6601DE86A227}"/>
          </ac:spMkLst>
        </pc:spChg>
        <pc:picChg chg="add mod">
          <ac:chgData name="Viktor K" userId="6a083d703c300fc4" providerId="LiveId" clId="{D65EC89F-6B2E-4706-9217-EB1357B723EF}" dt="2025-03-09T16:45:07.744" v="609" actId="1076"/>
          <ac:picMkLst>
            <pc:docMk/>
            <pc:sldMk cId="608989738" sldId="264"/>
            <ac:picMk id="4" creationId="{17DF0C17-8743-454B-B6CD-76C4BC9EDB34}"/>
          </ac:picMkLst>
        </pc:picChg>
        <pc:picChg chg="add mod">
          <ac:chgData name="Viktor K" userId="6a083d703c300fc4" providerId="LiveId" clId="{D65EC89F-6B2E-4706-9217-EB1357B723EF}" dt="2025-03-09T16:46:54.981" v="649" actId="1076"/>
          <ac:picMkLst>
            <pc:docMk/>
            <pc:sldMk cId="608989738" sldId="264"/>
            <ac:picMk id="6" creationId="{CE62616E-F129-4227-840D-E12D8120D991}"/>
          </ac:picMkLst>
        </pc:picChg>
        <pc:picChg chg="add mod">
          <ac:chgData name="Viktor K" userId="6a083d703c300fc4" providerId="LiveId" clId="{D65EC89F-6B2E-4706-9217-EB1357B723EF}" dt="2025-03-09T17:02:02.177" v="713" actId="1076"/>
          <ac:picMkLst>
            <pc:docMk/>
            <pc:sldMk cId="608989738" sldId="264"/>
            <ac:picMk id="8" creationId="{8831FF69-5E9B-49EA-B3C7-748C4E34F4B1}"/>
          </ac:picMkLst>
        </pc:picChg>
      </pc:sldChg>
      <pc:sldChg chg="addSp delSp modSp new add">
        <pc:chgData name="Viktor K" userId="6a083d703c300fc4" providerId="LiveId" clId="{D65EC89F-6B2E-4706-9217-EB1357B723EF}" dt="2025-03-09T19:19:57.939" v="1221" actId="1076"/>
        <pc:sldMkLst>
          <pc:docMk/>
          <pc:sldMk cId="2396052115" sldId="265"/>
        </pc:sldMkLst>
        <pc:spChg chg="mod">
          <ac:chgData name="Viktor K" userId="6a083d703c300fc4" providerId="LiveId" clId="{D65EC89F-6B2E-4706-9217-EB1357B723EF}" dt="2025-03-09T17:44:06.943" v="753" actId="1076"/>
          <ac:spMkLst>
            <pc:docMk/>
            <pc:sldMk cId="2396052115" sldId="265"/>
            <ac:spMk id="2" creationId="{FC838456-7437-4FEC-881A-A92AD3CFDFD6}"/>
          </ac:spMkLst>
        </pc:spChg>
        <pc:spChg chg="del">
          <ac:chgData name="Viktor K" userId="6a083d703c300fc4" providerId="LiveId" clId="{D65EC89F-6B2E-4706-9217-EB1357B723EF}" dt="2025-03-09T17:06:21.179" v="739"/>
          <ac:spMkLst>
            <pc:docMk/>
            <pc:sldMk cId="2396052115" sldId="265"/>
            <ac:spMk id="3" creationId="{F52C8D7A-AE1E-4119-8751-28CCE0371B42}"/>
          </ac:spMkLst>
        </pc:spChg>
        <pc:spChg chg="add mod">
          <ac:chgData name="Viktor K" userId="6a083d703c300fc4" providerId="LiveId" clId="{D65EC89F-6B2E-4706-9217-EB1357B723EF}" dt="2025-03-09T18:00:53.983" v="838" actId="14100"/>
          <ac:spMkLst>
            <pc:docMk/>
            <pc:sldMk cId="2396052115" sldId="265"/>
            <ac:spMk id="5" creationId="{321F5BA5-14AC-4687-BE14-5EEEC6EA2151}"/>
          </ac:spMkLst>
        </pc:spChg>
        <pc:spChg chg="add mod">
          <ac:chgData name="Viktor K" userId="6a083d703c300fc4" providerId="LiveId" clId="{D65EC89F-6B2E-4706-9217-EB1357B723EF}" dt="2025-03-09T19:19:57.939" v="1221" actId="1076"/>
          <ac:spMkLst>
            <pc:docMk/>
            <pc:sldMk cId="2396052115" sldId="265"/>
            <ac:spMk id="6" creationId="{F98ADC9C-8A5F-496B-8A86-6CF94CE87FBA}"/>
          </ac:spMkLst>
        </pc:spChg>
        <pc:spChg chg="add mod">
          <ac:chgData name="Viktor K" userId="6a083d703c300fc4" providerId="LiveId" clId="{D65EC89F-6B2E-4706-9217-EB1357B723EF}" dt="2025-03-09T18:16:09.025" v="933" actId="20577"/>
          <ac:spMkLst>
            <pc:docMk/>
            <pc:sldMk cId="2396052115" sldId="265"/>
            <ac:spMk id="7" creationId="{F9CD13FC-75D1-4FE4-B01D-D47F0B576A38}"/>
          </ac:spMkLst>
        </pc:spChg>
        <pc:spChg chg="add mod">
          <ac:chgData name="Viktor K" userId="6a083d703c300fc4" providerId="LiveId" clId="{D65EC89F-6B2E-4706-9217-EB1357B723EF}" dt="2025-03-09T18:01:24.049" v="847" actId="1038"/>
          <ac:spMkLst>
            <pc:docMk/>
            <pc:sldMk cId="2396052115" sldId="265"/>
            <ac:spMk id="8" creationId="{E3DA877D-309D-4361-B8CB-9447C957967F}"/>
          </ac:spMkLst>
        </pc:spChg>
        <pc:spChg chg="add mod">
          <ac:chgData name="Viktor K" userId="6a083d703c300fc4" providerId="LiveId" clId="{D65EC89F-6B2E-4706-9217-EB1357B723EF}" dt="2025-03-09T18:05:19.890" v="889" actId="20577"/>
          <ac:spMkLst>
            <pc:docMk/>
            <pc:sldMk cId="2396052115" sldId="265"/>
            <ac:spMk id="11" creationId="{94644800-F38C-4366-BFE9-BACEB3AF7008}"/>
          </ac:spMkLst>
        </pc:spChg>
        <pc:spChg chg="add del mod">
          <ac:chgData name="Viktor K" userId="6a083d703c300fc4" providerId="LiveId" clId="{D65EC89F-6B2E-4706-9217-EB1357B723EF}" dt="2025-03-09T18:03:32.662" v="859"/>
          <ac:spMkLst>
            <pc:docMk/>
            <pc:sldMk cId="2396052115" sldId="265"/>
            <ac:spMk id="12" creationId="{1EE0B405-0BE2-4432-94C7-E504C5106AEE}"/>
          </ac:spMkLst>
        </pc:spChg>
        <pc:spChg chg="add mod">
          <ac:chgData name="Viktor K" userId="6a083d703c300fc4" providerId="LiveId" clId="{D65EC89F-6B2E-4706-9217-EB1357B723EF}" dt="2025-03-09T18:11:24.713" v="914" actId="1076"/>
          <ac:spMkLst>
            <pc:docMk/>
            <pc:sldMk cId="2396052115" sldId="265"/>
            <ac:spMk id="14" creationId="{9EFB60F8-0028-4EE0-B510-8045D027E750}"/>
          </ac:spMkLst>
        </pc:spChg>
        <pc:spChg chg="add mod">
          <ac:chgData name="Viktor K" userId="6a083d703c300fc4" providerId="LiveId" clId="{D65EC89F-6B2E-4706-9217-EB1357B723EF}" dt="2025-03-09T18:11:59.177" v="923" actId="20577"/>
          <ac:spMkLst>
            <pc:docMk/>
            <pc:sldMk cId="2396052115" sldId="265"/>
            <ac:spMk id="15" creationId="{E4544FFA-5186-4D26-9948-477A1A0AD935}"/>
          </ac:spMkLst>
        </pc:spChg>
        <pc:picChg chg="add mod">
          <ac:chgData name="Viktor K" userId="6a083d703c300fc4" providerId="LiveId" clId="{D65EC89F-6B2E-4706-9217-EB1357B723EF}" dt="2025-03-09T18:16:26.421" v="935" actId="1076"/>
          <ac:picMkLst>
            <pc:docMk/>
            <pc:sldMk cId="2396052115" sldId="265"/>
            <ac:picMk id="4" creationId="{8FABAE5E-3CE9-4CCC-9295-F8086268F55E}"/>
          </ac:picMkLst>
        </pc:picChg>
        <pc:picChg chg="add mod">
          <ac:chgData name="Viktor K" userId="6a083d703c300fc4" providerId="LiveId" clId="{D65EC89F-6B2E-4706-9217-EB1357B723EF}" dt="2025-03-09T18:16:32.799" v="936" actId="1076"/>
          <ac:picMkLst>
            <pc:docMk/>
            <pc:sldMk cId="2396052115" sldId="265"/>
            <ac:picMk id="9" creationId="{3012D894-D5EC-47EA-A010-4714DFA83DB7}"/>
          </ac:picMkLst>
        </pc:picChg>
        <pc:picChg chg="add mod">
          <ac:chgData name="Viktor K" userId="6a083d703c300fc4" providerId="LiveId" clId="{D65EC89F-6B2E-4706-9217-EB1357B723EF}" dt="2025-03-09T18:16:35.380" v="937" actId="1076"/>
          <ac:picMkLst>
            <pc:docMk/>
            <pc:sldMk cId="2396052115" sldId="265"/>
            <ac:picMk id="10" creationId="{29B8414A-8A0A-43BC-870D-FF172C6DE2F8}"/>
          </ac:picMkLst>
        </pc:picChg>
        <pc:picChg chg="add mod">
          <ac:chgData name="Viktor K" userId="6a083d703c300fc4" providerId="LiveId" clId="{D65EC89F-6B2E-4706-9217-EB1357B723EF}" dt="2025-03-09T18:04:11.707" v="861" actId="1076"/>
          <ac:picMkLst>
            <pc:docMk/>
            <pc:sldMk cId="2396052115" sldId="265"/>
            <ac:picMk id="13" creationId="{96853A61-3188-4F08-AB3D-5F9C14780515}"/>
          </ac:picMkLst>
        </pc:picChg>
      </pc:sldChg>
      <pc:sldChg chg="addSp delSp modSp new add">
        <pc:chgData name="Viktor K" userId="6a083d703c300fc4" providerId="LiveId" clId="{D65EC89F-6B2E-4706-9217-EB1357B723EF}" dt="2025-03-09T18:36:30.878" v="975" actId="1076"/>
        <pc:sldMkLst>
          <pc:docMk/>
          <pc:sldMk cId="1632298986" sldId="266"/>
        </pc:sldMkLst>
        <pc:spChg chg="mod">
          <ac:chgData name="Viktor K" userId="6a083d703c300fc4" providerId="LiveId" clId="{D65EC89F-6B2E-4706-9217-EB1357B723EF}" dt="2025-03-09T18:16:51.906" v="938" actId="255"/>
          <ac:spMkLst>
            <pc:docMk/>
            <pc:sldMk cId="1632298986" sldId="266"/>
            <ac:spMk id="2" creationId="{1312D7EC-0EAE-42C4-8D91-863316C8410D}"/>
          </ac:spMkLst>
        </pc:spChg>
        <pc:spChg chg="del">
          <ac:chgData name="Viktor K" userId="6a083d703c300fc4" providerId="LiveId" clId="{D65EC89F-6B2E-4706-9217-EB1357B723EF}" dt="2025-03-09T18:17:12.763" v="939"/>
          <ac:spMkLst>
            <pc:docMk/>
            <pc:sldMk cId="1632298986" sldId="266"/>
            <ac:spMk id="3" creationId="{18556D34-A9D0-43E7-81FD-863AE25100DD}"/>
          </ac:spMkLst>
        </pc:spChg>
        <pc:spChg chg="add mod">
          <ac:chgData name="Viktor K" userId="6a083d703c300fc4" providerId="LiveId" clId="{D65EC89F-6B2E-4706-9217-EB1357B723EF}" dt="2025-03-09T18:19:01.513" v="943" actId="14100"/>
          <ac:spMkLst>
            <pc:docMk/>
            <pc:sldMk cId="1632298986" sldId="266"/>
            <ac:spMk id="5" creationId="{4BCFB6DA-A528-4069-851B-0CF03AF34564}"/>
          </ac:spMkLst>
        </pc:spChg>
        <pc:spChg chg="add mod">
          <ac:chgData name="Viktor K" userId="6a083d703c300fc4" providerId="LiveId" clId="{D65EC89F-6B2E-4706-9217-EB1357B723EF}" dt="2025-03-09T18:22:16.332" v="948" actId="20577"/>
          <ac:spMkLst>
            <pc:docMk/>
            <pc:sldMk cId="1632298986" sldId="266"/>
            <ac:spMk id="6" creationId="{E32BC34B-C48D-481B-B538-BCED2487BFB8}"/>
          </ac:spMkLst>
        </pc:spChg>
        <pc:spChg chg="add mod">
          <ac:chgData name="Viktor K" userId="6a083d703c300fc4" providerId="LiveId" clId="{D65EC89F-6B2E-4706-9217-EB1357B723EF}" dt="2025-03-09T18:26:34.560" v="952" actId="1076"/>
          <ac:spMkLst>
            <pc:docMk/>
            <pc:sldMk cId="1632298986" sldId="266"/>
            <ac:spMk id="8" creationId="{25E60BA4-F541-4FB6-AD99-7077A2F04B79}"/>
          </ac:spMkLst>
        </pc:spChg>
        <pc:spChg chg="add mod">
          <ac:chgData name="Viktor K" userId="6a083d703c300fc4" providerId="LiveId" clId="{D65EC89F-6B2E-4706-9217-EB1357B723EF}" dt="2025-03-09T18:36:14.226" v="973" actId="1076"/>
          <ac:spMkLst>
            <pc:docMk/>
            <pc:sldMk cId="1632298986" sldId="266"/>
            <ac:spMk id="11" creationId="{8F6C7756-D3C4-45A5-B8DD-71809070FFD6}"/>
          </ac:spMkLst>
        </pc:spChg>
        <pc:picChg chg="add mod">
          <ac:chgData name="Viktor K" userId="6a083d703c300fc4" providerId="LiveId" clId="{D65EC89F-6B2E-4706-9217-EB1357B723EF}" dt="2025-03-09T18:17:17.142" v="940" actId="1076"/>
          <ac:picMkLst>
            <pc:docMk/>
            <pc:sldMk cId="1632298986" sldId="266"/>
            <ac:picMk id="4" creationId="{9B3B70A8-549C-450F-8072-BA5F5A4A0A89}"/>
          </ac:picMkLst>
        </pc:picChg>
        <pc:picChg chg="add mod">
          <ac:chgData name="Viktor K" userId="6a083d703c300fc4" providerId="LiveId" clId="{D65EC89F-6B2E-4706-9217-EB1357B723EF}" dt="2025-03-09T18:22:55.773" v="950" actId="1076"/>
          <ac:picMkLst>
            <pc:docMk/>
            <pc:sldMk cId="1632298986" sldId="266"/>
            <ac:picMk id="7" creationId="{A6E23AC2-025E-4153-909C-04FB4264204D}"/>
          </ac:picMkLst>
        </pc:picChg>
        <pc:picChg chg="add mod">
          <ac:chgData name="Viktor K" userId="6a083d703c300fc4" providerId="LiveId" clId="{D65EC89F-6B2E-4706-9217-EB1357B723EF}" dt="2025-03-09T18:36:20.514" v="974" actId="14100"/>
          <ac:picMkLst>
            <pc:docMk/>
            <pc:sldMk cId="1632298986" sldId="266"/>
            <ac:picMk id="9" creationId="{CEB3B857-124E-47B2-9D1F-578EE2DFB8D1}"/>
          </ac:picMkLst>
        </pc:picChg>
        <pc:picChg chg="add mod">
          <ac:chgData name="Viktor K" userId="6a083d703c300fc4" providerId="LiveId" clId="{D65EC89F-6B2E-4706-9217-EB1357B723EF}" dt="2025-03-09T18:36:30.878" v="975" actId="1076"/>
          <ac:picMkLst>
            <pc:docMk/>
            <pc:sldMk cId="1632298986" sldId="266"/>
            <ac:picMk id="10" creationId="{0B33769E-3883-45F8-B8BF-8CB53A76AFBD}"/>
          </ac:picMkLst>
        </pc:picChg>
      </pc:sldChg>
      <pc:sldChg chg="addSp delSp modSp new add del">
        <pc:chgData name="Viktor K" userId="6a083d703c300fc4" providerId="LiveId" clId="{D65EC89F-6B2E-4706-9217-EB1357B723EF}" dt="2025-03-09T18:46:18.260" v="995" actId="2696"/>
        <pc:sldMkLst>
          <pc:docMk/>
          <pc:sldMk cId="2477326277" sldId="267"/>
        </pc:sldMkLst>
        <pc:spChg chg="mod">
          <ac:chgData name="Viktor K" userId="6a083d703c300fc4" providerId="LiveId" clId="{D65EC89F-6B2E-4706-9217-EB1357B723EF}" dt="2025-03-09T18:38:14.384" v="980" actId="207"/>
          <ac:spMkLst>
            <pc:docMk/>
            <pc:sldMk cId="2477326277" sldId="267"/>
            <ac:spMk id="2" creationId="{4DD57889-A88F-4FFE-BF59-4BCD9473ABA8}"/>
          </ac:spMkLst>
        </pc:spChg>
        <pc:spChg chg="del">
          <ac:chgData name="Viktor K" userId="6a083d703c300fc4" providerId="LiveId" clId="{D65EC89F-6B2E-4706-9217-EB1357B723EF}" dt="2025-03-09T18:38:41.812" v="981"/>
          <ac:spMkLst>
            <pc:docMk/>
            <pc:sldMk cId="2477326277" sldId="267"/>
            <ac:spMk id="3" creationId="{BBFBD995-8914-471A-9AC8-155F94607242}"/>
          </ac:spMkLst>
        </pc:spChg>
        <pc:spChg chg="add mod">
          <ac:chgData name="Viktor K" userId="6a083d703c300fc4" providerId="LiveId" clId="{D65EC89F-6B2E-4706-9217-EB1357B723EF}" dt="2025-03-09T18:43:41.380" v="994" actId="1076"/>
          <ac:spMkLst>
            <pc:docMk/>
            <pc:sldMk cId="2477326277" sldId="267"/>
            <ac:spMk id="5" creationId="{D8B7D72B-138A-4267-9167-3627D3FA57EC}"/>
          </ac:spMkLst>
        </pc:spChg>
        <pc:picChg chg="add mod">
          <ac:chgData name="Viktor K" userId="6a083d703c300fc4" providerId="LiveId" clId="{D65EC89F-6B2E-4706-9217-EB1357B723EF}" dt="2025-03-09T18:43:37.098" v="993" actId="1076"/>
          <ac:picMkLst>
            <pc:docMk/>
            <pc:sldMk cId="2477326277" sldId="267"/>
            <ac:picMk id="4" creationId="{05D4B313-75B7-459C-9281-5CE67F7A1FE9}"/>
          </ac:picMkLst>
        </pc:picChg>
      </pc:sldChg>
      <pc:sldChg chg="addSp delSp modSp new add">
        <pc:chgData name="Viktor K" userId="6a083d703c300fc4" providerId="LiveId" clId="{D65EC89F-6B2E-4706-9217-EB1357B723EF}" dt="2025-03-09T19:17:25.495" v="1211" actId="6549"/>
        <pc:sldMkLst>
          <pc:docMk/>
          <pc:sldMk cId="3920169630" sldId="267"/>
        </pc:sldMkLst>
        <pc:spChg chg="mod">
          <ac:chgData name="Viktor K" userId="6a083d703c300fc4" providerId="LiveId" clId="{D65EC89F-6B2E-4706-9217-EB1357B723EF}" dt="2025-03-09T19:06:45.463" v="1111"/>
          <ac:spMkLst>
            <pc:docMk/>
            <pc:sldMk cId="3920169630" sldId="267"/>
            <ac:spMk id="2" creationId="{B40F4D9F-C099-476A-AD7F-43521C618E71}"/>
          </ac:spMkLst>
        </pc:spChg>
        <pc:spChg chg="del">
          <ac:chgData name="Viktor K" userId="6a083d703c300fc4" providerId="LiveId" clId="{D65EC89F-6B2E-4706-9217-EB1357B723EF}" dt="2025-03-09T19:04:15.921" v="1096"/>
          <ac:spMkLst>
            <pc:docMk/>
            <pc:sldMk cId="3920169630" sldId="267"/>
            <ac:spMk id="3" creationId="{D4917F9D-3F38-4386-A704-81382D197781}"/>
          </ac:spMkLst>
        </pc:spChg>
        <pc:spChg chg="add mod">
          <ac:chgData name="Viktor K" userId="6a083d703c300fc4" providerId="LiveId" clId="{D65EC89F-6B2E-4706-9217-EB1357B723EF}" dt="2025-03-09T19:07:00.224" v="1114" actId="1076"/>
          <ac:spMkLst>
            <pc:docMk/>
            <pc:sldMk cId="3920169630" sldId="267"/>
            <ac:spMk id="7" creationId="{EB59965B-5065-4645-9431-252C30F61869}"/>
          </ac:spMkLst>
        </pc:spChg>
        <pc:spChg chg="add mod">
          <ac:chgData name="Viktor K" userId="6a083d703c300fc4" providerId="LiveId" clId="{D65EC89F-6B2E-4706-9217-EB1357B723EF}" dt="2025-03-09T19:11:34.498" v="1157" actId="20577"/>
          <ac:spMkLst>
            <pc:docMk/>
            <pc:sldMk cId="3920169630" sldId="267"/>
            <ac:spMk id="8" creationId="{DC85A2B6-968F-495E-ADB6-25C4FB6AFA28}"/>
          </ac:spMkLst>
        </pc:spChg>
        <pc:spChg chg="add mod">
          <ac:chgData name="Viktor K" userId="6a083d703c300fc4" providerId="LiveId" clId="{D65EC89F-6B2E-4706-9217-EB1357B723EF}" dt="2025-03-09T19:11:25.260" v="1156" actId="20577"/>
          <ac:spMkLst>
            <pc:docMk/>
            <pc:sldMk cId="3920169630" sldId="267"/>
            <ac:spMk id="11" creationId="{AEC50AFE-7302-4BCF-A5A7-5FC1AC659411}"/>
          </ac:spMkLst>
        </pc:spChg>
        <pc:spChg chg="add mod">
          <ac:chgData name="Viktor K" userId="6a083d703c300fc4" providerId="LiveId" clId="{D65EC89F-6B2E-4706-9217-EB1357B723EF}" dt="2025-03-09T19:14:36.703" v="1176" actId="20577"/>
          <ac:spMkLst>
            <pc:docMk/>
            <pc:sldMk cId="3920169630" sldId="267"/>
            <ac:spMk id="12" creationId="{BDC4A884-24C2-4B86-A534-68BE02B0E174}"/>
          </ac:spMkLst>
        </pc:spChg>
        <pc:spChg chg="add mod">
          <ac:chgData name="Viktor K" userId="6a083d703c300fc4" providerId="LiveId" clId="{D65EC89F-6B2E-4706-9217-EB1357B723EF}" dt="2025-03-09T19:16:12.950" v="1200" actId="1076"/>
          <ac:spMkLst>
            <pc:docMk/>
            <pc:sldMk cId="3920169630" sldId="267"/>
            <ac:spMk id="13" creationId="{8F0DD176-81EE-486F-866B-BCFD0051EFE2}"/>
          </ac:spMkLst>
        </pc:spChg>
        <pc:spChg chg="add mod">
          <ac:chgData name="Viktor K" userId="6a083d703c300fc4" providerId="LiveId" clId="{D65EC89F-6B2E-4706-9217-EB1357B723EF}" dt="2025-03-09T19:17:25.495" v="1211" actId="6549"/>
          <ac:spMkLst>
            <pc:docMk/>
            <pc:sldMk cId="3920169630" sldId="267"/>
            <ac:spMk id="14" creationId="{52FACAC9-14FE-4841-99CA-024291B2AD6F}"/>
          </ac:spMkLst>
        </pc:spChg>
        <pc:picChg chg="add mod">
          <ac:chgData name="Viktor K" userId="6a083d703c300fc4" providerId="LiveId" clId="{D65EC89F-6B2E-4706-9217-EB1357B723EF}" dt="2025-03-09T19:11:53.839" v="1159" actId="1076"/>
          <ac:picMkLst>
            <pc:docMk/>
            <pc:sldMk cId="3920169630" sldId="267"/>
            <ac:picMk id="4" creationId="{3176F2D4-3279-4FBD-93B7-9FD7EEA2D36A}"/>
          </ac:picMkLst>
        </pc:picChg>
        <pc:picChg chg="add mod">
          <ac:chgData name="Viktor K" userId="6a083d703c300fc4" providerId="LiveId" clId="{D65EC89F-6B2E-4706-9217-EB1357B723EF}" dt="2025-03-09T19:11:50.362" v="1158" actId="1076"/>
          <ac:picMkLst>
            <pc:docMk/>
            <pc:sldMk cId="3920169630" sldId="267"/>
            <ac:picMk id="5" creationId="{769E5808-8580-4F3B-B392-0C6748C78E99}"/>
          </ac:picMkLst>
        </pc:picChg>
        <pc:picChg chg="add mod">
          <ac:chgData name="Viktor K" userId="6a083d703c300fc4" providerId="LiveId" clId="{D65EC89F-6B2E-4706-9217-EB1357B723EF}" dt="2025-03-09T19:07:07.813" v="1117" actId="1076"/>
          <ac:picMkLst>
            <pc:docMk/>
            <pc:sldMk cId="3920169630" sldId="267"/>
            <ac:picMk id="6" creationId="{7A21B754-9A99-4A91-B100-D81A2659CE2A}"/>
          </ac:picMkLst>
        </pc:picChg>
        <pc:picChg chg="add mod">
          <ac:chgData name="Viktor K" userId="6a083d703c300fc4" providerId="LiveId" clId="{D65EC89F-6B2E-4706-9217-EB1357B723EF}" dt="2025-03-09T19:10:52.394" v="1151" actId="14100"/>
          <ac:picMkLst>
            <pc:docMk/>
            <pc:sldMk cId="3920169630" sldId="267"/>
            <ac:picMk id="9" creationId="{5A85F8A6-8FBE-415C-AB07-F82C55B6A7E2}"/>
          </ac:picMkLst>
        </pc:picChg>
        <pc:picChg chg="add mod">
          <ac:chgData name="Viktor K" userId="6a083d703c300fc4" providerId="LiveId" clId="{D65EC89F-6B2E-4706-9217-EB1357B723EF}" dt="2025-03-09T19:11:11.241" v="1154" actId="1076"/>
          <ac:picMkLst>
            <pc:docMk/>
            <pc:sldMk cId="3920169630" sldId="267"/>
            <ac:picMk id="10" creationId="{71A1351B-2B45-4FFC-9325-7702E8767269}"/>
          </ac:picMkLst>
        </pc:picChg>
      </pc:sldChg>
      <pc:sldChg chg="addSp delSp modSp new add">
        <pc:chgData name="Viktor K" userId="6a083d703c300fc4" providerId="LiveId" clId="{D65EC89F-6B2E-4706-9217-EB1357B723EF}" dt="2025-03-09T18:51:52.545" v="1039" actId="478"/>
        <pc:sldMkLst>
          <pc:docMk/>
          <pc:sldMk cId="3583920156" sldId="268"/>
        </pc:sldMkLst>
        <pc:spChg chg="mod">
          <ac:chgData name="Viktor K" userId="6a083d703c300fc4" providerId="LiveId" clId="{D65EC89F-6B2E-4706-9217-EB1357B723EF}" dt="2025-03-09T18:48:42.033" v="1022" actId="207"/>
          <ac:spMkLst>
            <pc:docMk/>
            <pc:sldMk cId="3583920156" sldId="268"/>
            <ac:spMk id="2" creationId="{FD714996-2ABC-43C2-9E96-1382F5F0EC40}"/>
          </ac:spMkLst>
        </pc:spChg>
        <pc:spChg chg="mod">
          <ac:chgData name="Viktor K" userId="6a083d703c300fc4" providerId="LiveId" clId="{D65EC89F-6B2E-4706-9217-EB1357B723EF}" dt="2025-03-09T18:50:34.245" v="1034" actId="27636"/>
          <ac:spMkLst>
            <pc:docMk/>
            <pc:sldMk cId="3583920156" sldId="268"/>
            <ac:spMk id="3" creationId="{5AA71E39-A542-4E98-8505-971F5E3B85AE}"/>
          </ac:spMkLst>
        </pc:spChg>
        <pc:spChg chg="add del">
          <ac:chgData name="Viktor K" userId="6a083d703c300fc4" providerId="LiveId" clId="{D65EC89F-6B2E-4706-9217-EB1357B723EF}" dt="2025-03-09T18:51:30.205" v="1036"/>
          <ac:spMkLst>
            <pc:docMk/>
            <pc:sldMk cId="3583920156" sldId="268"/>
            <ac:spMk id="4" creationId="{33CAC17A-DF7C-4DBE-BD2B-461F7B702545}"/>
          </ac:spMkLst>
        </pc:spChg>
        <pc:spChg chg="add del">
          <ac:chgData name="Viktor K" userId="6a083d703c300fc4" providerId="LiveId" clId="{D65EC89F-6B2E-4706-9217-EB1357B723EF}" dt="2025-03-09T18:51:30.205" v="1036"/>
          <ac:spMkLst>
            <pc:docMk/>
            <pc:sldMk cId="3583920156" sldId="268"/>
            <ac:spMk id="5" creationId="{AF757451-5319-45B3-98B7-83791E9E4441}"/>
          </ac:spMkLst>
        </pc:spChg>
        <pc:picChg chg="add del mod">
          <ac:chgData name="Viktor K" userId="6a083d703c300fc4" providerId="LiveId" clId="{D65EC89F-6B2E-4706-9217-EB1357B723EF}" dt="2025-03-09T18:51:52.545" v="1039" actId="478"/>
          <ac:picMkLst>
            <pc:docMk/>
            <pc:sldMk cId="3583920156" sldId="268"/>
            <ac:picMk id="7" creationId="{BEB3D97C-FCD3-439D-AAF3-0C1E792DB096}"/>
          </ac:picMkLst>
        </pc:picChg>
        <pc:picChg chg="add del">
          <ac:chgData name="Viktor K" userId="6a083d703c300fc4" providerId="LiveId" clId="{D65EC89F-6B2E-4706-9217-EB1357B723EF}" dt="2025-03-09T18:51:30.205" v="1036"/>
          <ac:picMkLst>
            <pc:docMk/>
            <pc:sldMk cId="3583920156" sldId="268"/>
            <ac:picMk id="1025" creationId="{BBFD12E5-BDD2-4B3D-8D7F-C9A3E9383020}"/>
          </ac:picMkLst>
        </pc:picChg>
      </pc:sldChg>
      <pc:sldChg chg="addSp delSp modSp new add">
        <pc:chgData name="Viktor K" userId="6a083d703c300fc4" providerId="LiveId" clId="{D65EC89F-6B2E-4706-9217-EB1357B723EF}" dt="2025-03-09T18:56:29.661" v="1073" actId="1076"/>
        <pc:sldMkLst>
          <pc:docMk/>
          <pc:sldMk cId="1189200934" sldId="269"/>
        </pc:sldMkLst>
        <pc:spChg chg="mod">
          <ac:chgData name="Viktor K" userId="6a083d703c300fc4" providerId="LiveId" clId="{D65EC89F-6B2E-4706-9217-EB1357B723EF}" dt="2025-03-09T18:53:20.056" v="1055" actId="207"/>
          <ac:spMkLst>
            <pc:docMk/>
            <pc:sldMk cId="1189200934" sldId="269"/>
            <ac:spMk id="2" creationId="{CE1E8CEC-097B-4F55-98AE-7921B0C1BFAF}"/>
          </ac:spMkLst>
        </pc:spChg>
        <pc:spChg chg="del">
          <ac:chgData name="Viktor K" userId="6a083d703c300fc4" providerId="LiveId" clId="{D65EC89F-6B2E-4706-9217-EB1357B723EF}" dt="2025-03-09T18:52:02.276" v="1042"/>
          <ac:spMkLst>
            <pc:docMk/>
            <pc:sldMk cId="1189200934" sldId="269"/>
            <ac:spMk id="3" creationId="{4094F777-AB54-4E3A-B041-8E1EBECC5B63}"/>
          </ac:spMkLst>
        </pc:spChg>
        <pc:spChg chg="add mod">
          <ac:chgData name="Viktor K" userId="6a083d703c300fc4" providerId="LiveId" clId="{D65EC89F-6B2E-4706-9217-EB1357B723EF}" dt="2025-03-09T18:56:29.661" v="1073" actId="1076"/>
          <ac:spMkLst>
            <pc:docMk/>
            <pc:sldMk cId="1189200934" sldId="269"/>
            <ac:spMk id="5" creationId="{74B3782B-5752-4400-86D3-CA8120209B53}"/>
          </ac:spMkLst>
        </pc:spChg>
        <pc:spChg chg="add mod">
          <ac:chgData name="Viktor K" userId="6a083d703c300fc4" providerId="LiveId" clId="{D65EC89F-6B2E-4706-9217-EB1357B723EF}" dt="2025-03-09T18:56:23.753" v="1072" actId="123"/>
          <ac:spMkLst>
            <pc:docMk/>
            <pc:sldMk cId="1189200934" sldId="269"/>
            <ac:spMk id="6" creationId="{2B37CC14-0808-4239-A220-4CA95852E094}"/>
          </ac:spMkLst>
        </pc:spChg>
        <pc:picChg chg="add mod">
          <ac:chgData name="Viktor K" userId="6a083d703c300fc4" providerId="LiveId" clId="{D65EC89F-6B2E-4706-9217-EB1357B723EF}" dt="2025-03-09T18:55:54.131" v="1066" actId="14100"/>
          <ac:picMkLst>
            <pc:docMk/>
            <pc:sldMk cId="1189200934" sldId="269"/>
            <ac:picMk id="4" creationId="{3079BF80-7883-4D25-8D99-B6FE03888C37}"/>
          </ac:picMkLst>
        </pc:picChg>
      </pc:sldChg>
      <pc:sldChg chg="addSp delSp modSp new add">
        <pc:chgData name="Viktor K" userId="6a083d703c300fc4" providerId="LiveId" clId="{D65EC89F-6B2E-4706-9217-EB1357B723EF}" dt="2025-03-09T19:00:26.533" v="1095" actId="1076"/>
        <pc:sldMkLst>
          <pc:docMk/>
          <pc:sldMk cId="4083890159" sldId="270"/>
        </pc:sldMkLst>
        <pc:spChg chg="mod">
          <ac:chgData name="Viktor K" userId="6a083d703c300fc4" providerId="LiveId" clId="{D65EC89F-6B2E-4706-9217-EB1357B723EF}" dt="2025-03-09T18:56:44.597" v="1076"/>
          <ac:spMkLst>
            <pc:docMk/>
            <pc:sldMk cId="4083890159" sldId="270"/>
            <ac:spMk id="2" creationId="{94E53111-848D-408E-8360-1F43F9E573F4}"/>
          </ac:spMkLst>
        </pc:spChg>
        <pc:spChg chg="del">
          <ac:chgData name="Viktor K" userId="6a083d703c300fc4" providerId="LiveId" clId="{D65EC89F-6B2E-4706-9217-EB1357B723EF}" dt="2025-03-09T18:57:05.944" v="1077"/>
          <ac:spMkLst>
            <pc:docMk/>
            <pc:sldMk cId="4083890159" sldId="270"/>
            <ac:spMk id="3" creationId="{AE7A7C5C-6555-46F8-9ECD-E3676D568B91}"/>
          </ac:spMkLst>
        </pc:spChg>
        <pc:spChg chg="add mod">
          <ac:chgData name="Viktor K" userId="6a083d703c300fc4" providerId="LiveId" clId="{D65EC89F-6B2E-4706-9217-EB1357B723EF}" dt="2025-03-09T18:58:09.422" v="1082" actId="123"/>
          <ac:spMkLst>
            <pc:docMk/>
            <pc:sldMk cId="4083890159" sldId="270"/>
            <ac:spMk id="5" creationId="{A56DB182-3DAF-4666-BB20-8F08FC17199E}"/>
          </ac:spMkLst>
        </pc:spChg>
        <pc:spChg chg="add mod">
          <ac:chgData name="Viktor K" userId="6a083d703c300fc4" providerId="LiveId" clId="{D65EC89F-6B2E-4706-9217-EB1357B723EF}" dt="2025-03-09T19:00:26.533" v="1095" actId="1076"/>
          <ac:spMkLst>
            <pc:docMk/>
            <pc:sldMk cId="4083890159" sldId="270"/>
            <ac:spMk id="6" creationId="{CCAB9396-9E2E-45EF-BA20-DB184571BE0E}"/>
          </ac:spMkLst>
        </pc:spChg>
        <pc:picChg chg="add mod">
          <ac:chgData name="Viktor K" userId="6a083d703c300fc4" providerId="LiveId" clId="{D65EC89F-6B2E-4706-9217-EB1357B723EF}" dt="2025-03-09T19:00:22.047" v="1094" actId="14100"/>
          <ac:picMkLst>
            <pc:docMk/>
            <pc:sldMk cId="4083890159" sldId="270"/>
            <ac:picMk id="4" creationId="{554E7C81-9A85-42BC-BE13-D9241BA63F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EC6B0-719A-4F19-AF62-7226F42C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A1C817D-AD75-4290-9792-CC59916D6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CF27377-B61E-440D-BE8F-94E976FE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2C5EF3-94FE-4822-8F7C-B15E1F8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9E91850-BC1C-4C2B-916E-34374B9C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000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8C6B6-31B8-4E9B-B064-15040966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F0DC6A9-B84A-4C06-816E-B7060B13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A1525AB-D5BA-4A45-9E22-2A428763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67FA42F-9F1E-4FF4-A9AF-5B65F706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BED7568-0482-487E-9B79-68C70B67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1977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957BE02-A705-43BA-A91B-B99E46EC2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AFC3B06-4495-4C03-91AC-045F6B6CD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CB1AF40-F842-40C3-B1C9-6C8ED55F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0293539-A86C-47C5-B07E-670DB104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AC25427-4788-4C1C-B87D-0872652B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9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B2F31-7D70-407B-9DDB-04ECF69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FFFD1A1-1B16-478A-89CC-4F95074D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D433005-2D65-4E36-B2CE-109FFA55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54C3D68-4ABB-431F-AED8-90F2942B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901F03-E0F9-481F-BA05-B0A77512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2098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06FF3-8B98-4B94-BEB6-EF9F7F60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B950200-9E76-435F-A34C-CCA4E60F8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EED7ABC-82FF-4D14-AED9-C49BF26D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21DD703-7E64-4740-83B7-3A493C4E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366C1BC-0442-476B-B5B7-F9667A8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086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3C507-07A0-40AE-A4DD-D83A32DA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2F44DD-0E1E-4D11-B37E-9A2FBACD1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2BDD694-0C51-41D9-B7FB-6FF4193E3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D6A3CA6-D8DB-4484-B3EE-823DBB55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9904609-DF9E-450E-BEDC-E59FCB7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4818AED-41E9-4EF7-9664-06D35C10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5938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51F98-51B8-4274-8B85-05F67F4E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70E1A25-476C-4CE2-9358-B2682D0A9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BB772A8-9AF9-4495-B7D2-2167BD4CC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153A268-B127-4F78-96A2-1914FB28E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69B4C64-1229-4A65-929A-4550B90BD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4A2716BD-D730-4AA7-94C7-C0C32549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EF27861-7AE4-476F-85A6-FC0B52B8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7B6AE5B7-D32B-47F7-9921-F86586C0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501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5C970-7D1E-46E2-8FFD-3AE89F1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91E5383-0E39-44EF-8DC6-BD040F93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7A73AD0-77FB-4EB7-A0FF-808A7B30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A0E486E-B17C-46FD-A280-8949E2BC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6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2C8B79D1-F5B0-4030-A85C-B1B3CFC2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85AC0C1-D23D-4895-B857-8BAF61D2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2B04146-ABE0-40CB-A819-D421B735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475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E038F-0398-4071-9F29-9C3B76F2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701C38B-EF47-40F6-A936-91E5CFC5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61E7FD7-595F-4AA2-AC83-462401B1B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3B01E08-370F-4FAE-BCBD-31FE1C99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449A22E-5212-4750-9FA4-AA04532A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ABA9745-2095-4BDB-8E11-D386807F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68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652B9-5C4D-4D7B-81F5-D412B8A8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B4CF155-3FBA-4281-B915-CC0F4871E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3AEDC9F-811B-47A8-8554-9845B6DE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B29F804-F81F-42AD-B43E-8E2A3191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2230277-8ABC-448B-9091-CACAD18E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0F0E038-9A42-464F-B267-4EE9FEDA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7079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155D3A3-0D70-49C9-A996-D344C592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6A2D10B-AEF2-4C04-A8AD-EA14D83A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8886D1C-C946-408C-AF21-2900496B1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3388-F508-4DC4-AD38-951AF90F2711}" type="datetimeFigureOut">
              <a:rPr lang="ru-UA" smtClean="0"/>
              <a:t>09.03.2025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C1C7FF0-CA1B-431B-B69E-2CFB508ED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C36EAE5-A30A-43A9-BE89-C939E3F03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2B7F-3A77-4575-907F-424C6AC71D6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1283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B4A6-9B3D-4AC6-B72F-8B0C1FDE7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654" y="1695635"/>
            <a:ext cx="9144000" cy="3066079"/>
          </a:xfrm>
        </p:spPr>
        <p:txBody>
          <a:bodyPr>
            <a:normAutofit fontScale="90000"/>
          </a:bodyPr>
          <a:lstStyle/>
          <a:p>
            <a:r>
              <a:rPr lang="ru-UA" b="1" dirty="0" err="1">
                <a:solidFill>
                  <a:schemeClr val="accent6">
                    <a:lumMod val="75000"/>
                  </a:schemeClr>
                </a:solidFill>
              </a:rPr>
              <a:t>Дифузія</a:t>
            </a:r>
            <a:r>
              <a:rPr lang="ru-UA" b="1" dirty="0">
                <a:solidFill>
                  <a:schemeClr val="accent6">
                    <a:lumMod val="75000"/>
                  </a:schemeClr>
                </a:solidFill>
              </a:rPr>
              <a:t> на </a:t>
            </a:r>
            <a:r>
              <a:rPr lang="ru-UA" b="1" dirty="0" err="1">
                <a:solidFill>
                  <a:schemeClr val="accent6">
                    <a:lumMod val="75000"/>
                  </a:schemeClr>
                </a:solidFill>
              </a:rPr>
              <a:t>поверхнях</a:t>
            </a:r>
            <a:r>
              <a:rPr lang="ru-UA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UA" b="1" dirty="0" err="1">
                <a:solidFill>
                  <a:schemeClr val="accent6">
                    <a:lumMod val="75000"/>
                  </a:schemeClr>
                </a:solidFill>
              </a:rPr>
              <a:t>Стохастичний</a:t>
            </a:r>
            <a:r>
              <a:rPr lang="ru-UA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UA" b="1" dirty="0" err="1">
                <a:solidFill>
                  <a:schemeClr val="accent6">
                    <a:lumMod val="75000"/>
                  </a:schemeClr>
                </a:solidFill>
              </a:rPr>
              <a:t>рух</a:t>
            </a:r>
            <a:r>
              <a:rPr lang="ru-UA" b="1" dirty="0">
                <a:solidFill>
                  <a:schemeClr val="accent6">
                    <a:lumMod val="75000"/>
                  </a:schemeClr>
                </a:solidFill>
              </a:rPr>
              <a:t>. Континуальна </a:t>
            </a:r>
            <a:r>
              <a:rPr lang="ru-UA" b="1" dirty="0" err="1">
                <a:solidFill>
                  <a:schemeClr val="accent6">
                    <a:lumMod val="75000"/>
                  </a:schemeClr>
                </a:solidFill>
              </a:rPr>
              <a:t>теорія</a:t>
            </a:r>
            <a:r>
              <a:rPr lang="ru-UA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UA" b="1" dirty="0" err="1">
                <a:solidFill>
                  <a:schemeClr val="accent6">
                    <a:lumMod val="75000"/>
                  </a:schemeClr>
                </a:solidFill>
              </a:rPr>
              <a:t>дифузії</a:t>
            </a:r>
            <a:r>
              <a:rPr lang="ru-UA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UA" b="1" dirty="0" err="1">
                <a:solidFill>
                  <a:schemeClr val="accent6">
                    <a:lumMod val="75000"/>
                  </a:schemeClr>
                </a:solidFill>
              </a:rPr>
              <a:t>Бар'єр</a:t>
            </a:r>
            <a:r>
              <a:rPr lang="ru-UA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UA" b="1" dirty="0" err="1">
                <a:solidFill>
                  <a:schemeClr val="accent6">
                    <a:lumMod val="75000"/>
                  </a:schemeClr>
                </a:solidFill>
              </a:rPr>
              <a:t>Ерліха-Швобеля</a:t>
            </a:r>
            <a:r>
              <a:rPr lang="ru-UA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ru-U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8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38456-7437-4FEC-881A-A92AD3CF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Континуальна </a:t>
            </a:r>
            <a:r>
              <a:rPr lang="ru-RU" dirty="0" err="1">
                <a:solidFill>
                  <a:srgbClr val="C00000"/>
                </a:solidFill>
              </a:rPr>
              <a:t>теорія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дифузії</a:t>
            </a:r>
            <a:endParaRPr lang="ru-UA" dirty="0">
              <a:solidFill>
                <a:srgbClr val="C00000"/>
              </a:solidFill>
            </a:endParaRP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8FABAE5E-3CE9-4CCC-9295-F8086268F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322" y="2029148"/>
            <a:ext cx="1289551" cy="538494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321F5BA5-14AC-4687-BE14-5EEEC6EA2151}"/>
              </a:ext>
            </a:extLst>
          </p:cNvPr>
          <p:cNvSpPr/>
          <p:nvPr/>
        </p:nvSpPr>
        <p:spPr>
          <a:xfrm>
            <a:off x="2618913" y="1938812"/>
            <a:ext cx="8664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 err="1"/>
              <a:t>Це</a:t>
            </a:r>
            <a:r>
              <a:rPr lang="ru-UA" dirty="0"/>
              <a:t> </a:t>
            </a:r>
            <a:r>
              <a:rPr lang="ru-UA" dirty="0" err="1"/>
              <a:t>рівняння</a:t>
            </a:r>
            <a:r>
              <a:rPr lang="ru-UA" dirty="0"/>
              <a:t> </a:t>
            </a:r>
            <a:r>
              <a:rPr lang="ru-UA" dirty="0" err="1"/>
              <a:t>відоме</a:t>
            </a:r>
            <a:r>
              <a:rPr lang="ru-UA" dirty="0"/>
              <a:t> як перший закон </a:t>
            </a:r>
            <a:r>
              <a:rPr lang="ru-UA" dirty="0" err="1"/>
              <a:t>дифузії</a:t>
            </a:r>
            <a:r>
              <a:rPr lang="ru-UA" dirty="0"/>
              <a:t> </a:t>
            </a:r>
            <a:r>
              <a:rPr lang="ru-UA" dirty="0" err="1"/>
              <a:t>Фіка</a:t>
            </a:r>
            <a:r>
              <a:rPr lang="ru-UA" dirty="0"/>
              <a:t>. </a:t>
            </a:r>
            <a:r>
              <a:rPr lang="ru-UA" dirty="0" err="1"/>
              <a:t>Коефіцієнт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D </a:t>
            </a:r>
            <a:r>
              <a:rPr lang="ru-UA" dirty="0" err="1"/>
              <a:t>називають</a:t>
            </a:r>
            <a:r>
              <a:rPr lang="ru-UA" dirty="0"/>
              <a:t> </a:t>
            </a:r>
            <a:r>
              <a:rPr lang="ru-UA" dirty="0" err="1"/>
              <a:t>хімічним</a:t>
            </a:r>
            <a:r>
              <a:rPr lang="ru-UA" dirty="0"/>
              <a:t> </a:t>
            </a:r>
            <a:r>
              <a:rPr lang="ru-UA" dirty="0" err="1"/>
              <a:t>коефіцієнтом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</a:t>
            </a:r>
            <a:r>
              <a:rPr lang="ru-UA" dirty="0" err="1"/>
              <a:t>або</a:t>
            </a:r>
            <a:r>
              <a:rPr lang="ru-UA" dirty="0"/>
              <a:t> </a:t>
            </a:r>
            <a:r>
              <a:rPr lang="ru-UA" dirty="0" err="1"/>
              <a:t>іноді</a:t>
            </a:r>
            <a:r>
              <a:rPr lang="ru-UA" dirty="0"/>
              <a:t> </a:t>
            </a:r>
            <a:r>
              <a:rPr lang="ru-UA" dirty="0" err="1"/>
              <a:t>коефіцієнтом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закону </a:t>
            </a:r>
            <a:r>
              <a:rPr lang="ru-UA" dirty="0" err="1"/>
              <a:t>Фіка</a:t>
            </a:r>
            <a:r>
              <a:rPr lang="ru-UA" dirty="0"/>
              <a:t>.</a:t>
            </a:r>
            <a:r>
              <a:rPr lang="uk-UA" dirty="0"/>
              <a:t> </a:t>
            </a:r>
            <a:endParaRPr lang="ru-UA" dirty="0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F98ADC9C-8A5F-496B-8A86-6CF94CE87FBA}"/>
              </a:ext>
            </a:extLst>
          </p:cNvPr>
          <p:cNvSpPr/>
          <p:nvPr/>
        </p:nvSpPr>
        <p:spPr>
          <a:xfrm>
            <a:off x="516381" y="1261520"/>
            <a:ext cx="8176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UA" sz="2800" dirty="0" err="1">
                <a:solidFill>
                  <a:schemeClr val="accent1">
                    <a:lumMod val="75000"/>
                  </a:schemeClr>
                </a:solidFill>
              </a:rPr>
              <a:t>Перехід</a:t>
            </a:r>
            <a:r>
              <a:rPr lang="ru-UA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UA" sz="2800" dirty="0" err="1">
                <a:solidFill>
                  <a:schemeClr val="accent1">
                    <a:lumMod val="75000"/>
                  </a:schemeClr>
                </a:solidFill>
              </a:rPr>
              <a:t>від</a:t>
            </a:r>
            <a:r>
              <a:rPr lang="ru-UA" sz="2800" dirty="0">
                <a:solidFill>
                  <a:schemeClr val="accent1">
                    <a:lumMod val="75000"/>
                  </a:schemeClr>
                </a:solidFill>
              </a:rPr>
              <a:t> стохастичного </a:t>
            </a:r>
            <a:r>
              <a:rPr lang="ru-UA" sz="2800" dirty="0" err="1">
                <a:solidFill>
                  <a:schemeClr val="accent1">
                    <a:lumMod val="75000"/>
                  </a:schemeClr>
                </a:solidFill>
              </a:rPr>
              <a:t>руху</a:t>
            </a:r>
            <a:r>
              <a:rPr lang="ru-UA" sz="2800" dirty="0">
                <a:solidFill>
                  <a:schemeClr val="accent1">
                    <a:lumMod val="75000"/>
                  </a:schemeClr>
                </a:solidFill>
              </a:rPr>
              <a:t> до </a:t>
            </a:r>
            <a:r>
              <a:rPr lang="ru-UA" sz="2800" dirty="0" err="1">
                <a:solidFill>
                  <a:schemeClr val="accent1">
                    <a:lumMod val="75000"/>
                  </a:schemeClr>
                </a:solidFill>
              </a:rPr>
              <a:t>теорії</a:t>
            </a:r>
            <a:r>
              <a:rPr lang="ru-UA" sz="2800" dirty="0">
                <a:solidFill>
                  <a:schemeClr val="accent1">
                    <a:lumMod val="75000"/>
                  </a:schemeClr>
                </a:solidFill>
              </a:rPr>
              <a:t> континууму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F9CD13FC-75D1-4FE4-B01D-D47F0B576A38}"/>
              </a:ext>
            </a:extLst>
          </p:cNvPr>
          <p:cNvSpPr/>
          <p:nvPr/>
        </p:nvSpPr>
        <p:spPr>
          <a:xfrm>
            <a:off x="656567" y="2669724"/>
            <a:ext cx="10227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де</a:t>
            </a:r>
            <a:r>
              <a:rPr lang="ru-RU" dirty="0"/>
              <a:t> </a:t>
            </a:r>
            <a:r>
              <a:rPr lang="en-US" dirty="0"/>
              <a:t>J</a:t>
            </a:r>
            <a:r>
              <a:rPr lang="uk-UA" dirty="0"/>
              <a:t> - </a:t>
            </a:r>
            <a:r>
              <a:rPr lang="ru-RU" dirty="0" err="1"/>
              <a:t>дифузійний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, </a:t>
            </a:r>
            <a:r>
              <a:rPr lang="ru-UA" dirty="0"/>
              <a:t>D</a:t>
            </a:r>
            <a:r>
              <a:rPr lang="uk-UA" dirty="0"/>
              <a:t> - к</a:t>
            </a:r>
            <a:r>
              <a:rPr lang="ru-UA" dirty="0" err="1"/>
              <a:t>оефіцієнт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uk-UA" dirty="0"/>
              <a:t>, </a:t>
            </a:r>
            <a:r>
              <a:rPr lang="el-GR" dirty="0"/>
              <a:t>ρ</a:t>
            </a:r>
            <a:r>
              <a:rPr lang="uk-UA" dirty="0"/>
              <a:t> - густина </a:t>
            </a:r>
            <a:r>
              <a:rPr lang="ru-UA" dirty="0" err="1"/>
              <a:t>дифундуючих</a:t>
            </a:r>
            <a:r>
              <a:rPr lang="ru-UA" dirty="0"/>
              <a:t> </a:t>
            </a:r>
            <a:r>
              <a:rPr lang="ru-UA" dirty="0" err="1"/>
              <a:t>частинок</a:t>
            </a:r>
            <a:r>
              <a:rPr lang="uk-UA" dirty="0"/>
              <a:t>,</a:t>
            </a:r>
            <a:r>
              <a:rPr lang="ru-UA" dirty="0"/>
              <a:t> </a:t>
            </a:r>
            <a:endParaRPr lang="uk-UA" dirty="0"/>
          </a:p>
          <a:p>
            <a:endParaRPr lang="ru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E3DA877D-309D-4361-B8CB-9447C957967F}"/>
              </a:ext>
            </a:extLst>
          </p:cNvPr>
          <p:cNvSpPr/>
          <p:nvPr/>
        </p:nvSpPr>
        <p:spPr>
          <a:xfrm>
            <a:off x="629934" y="3332905"/>
            <a:ext cx="10626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/>
              <a:t>Закон </a:t>
            </a:r>
            <a:r>
              <a:rPr lang="ru-UA" dirty="0" err="1"/>
              <a:t>Фіка</a:t>
            </a:r>
            <a:r>
              <a:rPr lang="ru-UA" dirty="0"/>
              <a:t> — </a:t>
            </a:r>
            <a:r>
              <a:rPr lang="ru-UA" dirty="0" err="1"/>
              <a:t>це</a:t>
            </a:r>
            <a:r>
              <a:rPr lang="ru-UA" dirty="0"/>
              <a:t> </a:t>
            </a:r>
            <a:r>
              <a:rPr lang="ru-UA" dirty="0" err="1"/>
              <a:t>особлива</a:t>
            </a:r>
            <a:r>
              <a:rPr lang="ru-UA" dirty="0"/>
              <a:t> форма </a:t>
            </a:r>
            <a:r>
              <a:rPr lang="ru-UA" dirty="0" err="1"/>
              <a:t>загального</a:t>
            </a:r>
            <a:r>
              <a:rPr lang="ru-UA" dirty="0"/>
              <a:t> </a:t>
            </a:r>
            <a:r>
              <a:rPr lang="ru-UA" dirty="0" err="1"/>
              <a:t>рівняння</a:t>
            </a:r>
            <a:r>
              <a:rPr lang="ru-UA" dirty="0"/>
              <a:t> переносу, яке </a:t>
            </a:r>
            <a:r>
              <a:rPr lang="ru-UA" dirty="0" err="1"/>
              <a:t>зв’язує</a:t>
            </a:r>
            <a:r>
              <a:rPr lang="ru-UA" dirty="0"/>
              <a:t> </a:t>
            </a:r>
            <a:r>
              <a:rPr lang="ru-RU" dirty="0" err="1"/>
              <a:t>дифузійний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ru-UA" dirty="0" err="1"/>
              <a:t>частин</a:t>
            </a:r>
            <a:r>
              <a:rPr lang="uk-UA" dirty="0"/>
              <a:t>о</a:t>
            </a:r>
            <a:r>
              <a:rPr lang="ru-UA" dirty="0"/>
              <a:t>к з </a:t>
            </a:r>
            <a:r>
              <a:rPr lang="ru-UA" dirty="0" err="1"/>
              <a:t>градієнтом</a:t>
            </a:r>
            <a:r>
              <a:rPr lang="ru-UA" dirty="0"/>
              <a:t> </a:t>
            </a:r>
            <a:r>
              <a:rPr lang="ru-UA" dirty="0" err="1"/>
              <a:t>хімічного</a:t>
            </a:r>
            <a:r>
              <a:rPr lang="ru-UA" dirty="0"/>
              <a:t> </a:t>
            </a:r>
            <a:r>
              <a:rPr lang="ru-UA" dirty="0" err="1"/>
              <a:t>потенціалу</a:t>
            </a:r>
            <a:r>
              <a:rPr lang="ru-UA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12D894-D5EC-47EA-A010-4714DFA8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36" y="3963727"/>
            <a:ext cx="1345648" cy="3898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B8414A-8A0A-43BC-870D-FF172C6DE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113" y="5366768"/>
            <a:ext cx="2076363" cy="792590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94644800-F38C-4366-BFE9-BACEB3AF7008}"/>
              </a:ext>
            </a:extLst>
          </p:cNvPr>
          <p:cNvSpPr/>
          <p:nvPr/>
        </p:nvSpPr>
        <p:spPr>
          <a:xfrm>
            <a:off x="1161632" y="4447489"/>
            <a:ext cx="10587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- </a:t>
            </a:r>
            <a:r>
              <a:rPr lang="ru-UA" dirty="0" err="1"/>
              <a:t>транспортний</a:t>
            </a:r>
            <a:r>
              <a:rPr lang="ru-UA" dirty="0"/>
              <a:t> </a:t>
            </a:r>
            <a:r>
              <a:rPr lang="ru-UA" dirty="0" err="1"/>
              <a:t>коефіцієнт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на </a:t>
            </a:r>
            <a:r>
              <a:rPr lang="ru-UA" dirty="0" err="1"/>
              <a:t>терасах</a:t>
            </a:r>
            <a:r>
              <a:rPr lang="ru-UA" dirty="0"/>
              <a:t>, </a:t>
            </a:r>
            <a:r>
              <a:rPr lang="ru-UA" dirty="0" err="1"/>
              <a:t>який</a:t>
            </a:r>
            <a:r>
              <a:rPr lang="ru-UA" dirty="0"/>
              <a:t> </a:t>
            </a:r>
            <a:r>
              <a:rPr lang="ru-UA" dirty="0" err="1"/>
              <a:t>можна</a:t>
            </a:r>
            <a:r>
              <a:rPr lang="ru-UA" dirty="0"/>
              <a:t> </a:t>
            </a:r>
            <a:r>
              <a:rPr lang="ru-UA" dirty="0" err="1"/>
              <a:t>виразити</a:t>
            </a:r>
            <a:r>
              <a:rPr lang="ru-UA" dirty="0"/>
              <a:t> через </a:t>
            </a:r>
            <a:r>
              <a:rPr lang="ru-UA" dirty="0" err="1"/>
              <a:t>мікроскопічні</a:t>
            </a:r>
            <a:r>
              <a:rPr lang="ru-UA" dirty="0"/>
              <a:t> </a:t>
            </a:r>
            <a:r>
              <a:rPr lang="ru-UA" dirty="0" err="1"/>
              <a:t>параметри</a:t>
            </a:r>
            <a:r>
              <a:rPr lang="ru-UA" dirty="0"/>
              <a:t> </a:t>
            </a:r>
            <a:r>
              <a:rPr lang="ru-UA" dirty="0" err="1"/>
              <a:t>окремих</a:t>
            </a:r>
            <a:r>
              <a:rPr lang="ru-UA" dirty="0"/>
              <a:t> моделей</a:t>
            </a:r>
            <a:r>
              <a:rPr lang="uk-UA" dirty="0"/>
              <a:t>, </a:t>
            </a:r>
            <a:r>
              <a:rPr lang="el-GR" dirty="0"/>
              <a:t>μ</a:t>
            </a:r>
            <a:r>
              <a:rPr lang="uk-UA" dirty="0"/>
              <a:t> – хімічний потенціал.</a:t>
            </a:r>
            <a:endParaRPr lang="ru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853A61-3188-4F08-AB3D-5F9C14780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972" y="4485254"/>
            <a:ext cx="266700" cy="314325"/>
          </a:xfrm>
          <a:prstGeom prst="rect">
            <a:avLst/>
          </a:prstGeom>
        </p:spPr>
      </p:pic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9EFB60F8-0028-4EE0-B510-8045D027E750}"/>
              </a:ext>
            </a:extLst>
          </p:cNvPr>
          <p:cNvSpPr/>
          <p:nvPr/>
        </p:nvSpPr>
        <p:spPr>
          <a:xfrm>
            <a:off x="629934" y="6140524"/>
            <a:ext cx="11691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 err="1"/>
              <a:t>Це</a:t>
            </a:r>
            <a:r>
              <a:rPr lang="ru-UA" dirty="0"/>
              <a:t> </a:t>
            </a:r>
            <a:r>
              <a:rPr lang="ru-UA" dirty="0" err="1"/>
              <a:t>співвідношення</a:t>
            </a:r>
            <a:r>
              <a:rPr lang="ru-UA" dirty="0"/>
              <a:t> </a:t>
            </a:r>
            <a:r>
              <a:rPr lang="ru-UA" dirty="0" err="1"/>
              <a:t>відоме</a:t>
            </a:r>
            <a:r>
              <a:rPr lang="ru-UA" dirty="0"/>
              <a:t> як </a:t>
            </a:r>
            <a:r>
              <a:rPr lang="ru-UA" dirty="0" err="1"/>
              <a:t>рівняння</a:t>
            </a:r>
            <a:r>
              <a:rPr lang="ru-UA" dirty="0"/>
              <a:t> </a:t>
            </a:r>
            <a:r>
              <a:rPr lang="ru-UA" dirty="0" err="1"/>
              <a:t>Даркена</a:t>
            </a:r>
            <a:r>
              <a:rPr lang="ru-UA" dirty="0"/>
              <a:t>. </a:t>
            </a: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E4544FFA-5186-4D26-9948-477A1A0AD935}"/>
              </a:ext>
            </a:extLst>
          </p:cNvPr>
          <p:cNvSpPr/>
          <p:nvPr/>
        </p:nvSpPr>
        <p:spPr>
          <a:xfrm>
            <a:off x="652079" y="5143850"/>
            <a:ext cx="10747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</a:t>
            </a:r>
            <a:r>
              <a:rPr lang="ru-UA" dirty="0" err="1"/>
              <a:t>в’язок</a:t>
            </a:r>
            <a:r>
              <a:rPr lang="ru-UA" dirty="0"/>
              <a:t> </a:t>
            </a:r>
            <a:r>
              <a:rPr lang="ru-UA" dirty="0" err="1"/>
              <a:t>між</a:t>
            </a:r>
            <a:r>
              <a:rPr lang="ru-UA" dirty="0"/>
              <a:t> </a:t>
            </a:r>
            <a:r>
              <a:rPr lang="ru-UA" dirty="0" err="1"/>
              <a:t>стрибковим</a:t>
            </a:r>
            <a:r>
              <a:rPr lang="ru-UA" dirty="0"/>
              <a:t> </a:t>
            </a:r>
            <a:r>
              <a:rPr lang="ru-UA" dirty="0" err="1"/>
              <a:t>коефіцієнтом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D* і </a:t>
            </a:r>
            <a:r>
              <a:rPr lang="ru-UA" dirty="0" err="1"/>
              <a:t>хімічни</a:t>
            </a:r>
            <a:r>
              <a:rPr lang="uk-UA" dirty="0"/>
              <a:t>м </a:t>
            </a:r>
            <a:r>
              <a:rPr lang="ru-UA" dirty="0" err="1"/>
              <a:t>коефіцієнт</a:t>
            </a:r>
            <a:r>
              <a:rPr lang="uk-UA" dirty="0" err="1"/>
              <a:t>ом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D є</a:t>
            </a:r>
          </a:p>
        </p:txBody>
      </p:sp>
    </p:spTree>
    <p:extLst>
      <p:ext uri="{BB962C8B-B14F-4D97-AF65-F5344CB8AC3E}">
        <p14:creationId xmlns:p14="http://schemas.microsoft.com/office/powerpoint/2010/main" val="239605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2D7EC-0EAE-42C4-8D91-863316C8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Вирівнювання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шорстких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поверхонь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9B3B70A8-549C-450F-8072-BA5F5A4A0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7791"/>
            <a:ext cx="4391025" cy="182880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BCFB6DA-A528-4069-851B-0CF03AF34564}"/>
              </a:ext>
            </a:extLst>
          </p:cNvPr>
          <p:cNvSpPr/>
          <p:nvPr/>
        </p:nvSpPr>
        <p:spPr>
          <a:xfrm>
            <a:off x="748684" y="3326591"/>
            <a:ext cx="4480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 err="1"/>
              <a:t>Профіль</a:t>
            </a:r>
            <a:r>
              <a:rPr lang="ru-UA" dirty="0"/>
              <a:t> </a:t>
            </a:r>
            <a:r>
              <a:rPr lang="ru-UA" dirty="0" err="1"/>
              <a:t>поверхні</a:t>
            </a:r>
            <a:r>
              <a:rPr lang="ru-UA" dirty="0"/>
              <a:t> </a:t>
            </a:r>
            <a:r>
              <a:rPr lang="ru-UA" dirty="0" err="1"/>
              <a:t>косинусної</a:t>
            </a:r>
            <a:r>
              <a:rPr lang="ru-UA" dirty="0"/>
              <a:t> </a:t>
            </a:r>
            <a:r>
              <a:rPr lang="ru-UA" dirty="0" err="1"/>
              <a:t>поверхні</a:t>
            </a:r>
            <a:r>
              <a:rPr lang="ru-UA" dirty="0"/>
              <a:t>. </a:t>
            </a:r>
            <a:r>
              <a:rPr lang="ru-UA" dirty="0" err="1"/>
              <a:t>Стрілками</a:t>
            </a:r>
            <a:r>
              <a:rPr lang="ru-UA" dirty="0"/>
              <a:t> </a:t>
            </a:r>
            <a:r>
              <a:rPr lang="ru-UA" dirty="0" err="1"/>
              <a:t>позначені</a:t>
            </a:r>
            <a:r>
              <a:rPr lang="ru-UA" dirty="0"/>
              <a:t> напрямки </a:t>
            </a:r>
            <a:r>
              <a:rPr lang="ru-UA" dirty="0" err="1"/>
              <a:t>дифузії</a:t>
            </a:r>
            <a:r>
              <a:rPr lang="ru-UA" dirty="0"/>
              <a:t> </a:t>
            </a:r>
            <a:r>
              <a:rPr lang="ru-UA" dirty="0" err="1"/>
              <a:t>від</a:t>
            </a:r>
            <a:r>
              <a:rPr lang="ru-UA" dirty="0"/>
              <a:t> областей </a:t>
            </a:r>
            <a:r>
              <a:rPr lang="ru-UA" dirty="0" err="1"/>
              <a:t>високого</a:t>
            </a:r>
            <a:r>
              <a:rPr lang="ru-UA" dirty="0"/>
              <a:t> до </a:t>
            </a:r>
            <a:r>
              <a:rPr lang="ru-UA" dirty="0" err="1"/>
              <a:t>низького</a:t>
            </a:r>
            <a:r>
              <a:rPr lang="ru-UA" dirty="0"/>
              <a:t> </a:t>
            </a:r>
            <a:r>
              <a:rPr lang="ru-UA" dirty="0" err="1"/>
              <a:t>хімічного</a:t>
            </a:r>
            <a:r>
              <a:rPr lang="ru-UA" dirty="0"/>
              <a:t> </a:t>
            </a:r>
            <a:r>
              <a:rPr lang="ru-UA" dirty="0" err="1"/>
              <a:t>потенціалу</a:t>
            </a:r>
            <a:r>
              <a:rPr lang="ru-UA" dirty="0"/>
              <a:t>.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E32BC34B-C48D-481B-B538-BCED2487BFB8}"/>
              </a:ext>
            </a:extLst>
          </p:cNvPr>
          <p:cNvSpPr/>
          <p:nvPr/>
        </p:nvSpPr>
        <p:spPr>
          <a:xfrm>
            <a:off x="5347316" y="13072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 err="1"/>
              <a:t>Оскільки</a:t>
            </a:r>
            <a:r>
              <a:rPr lang="ru-UA" dirty="0"/>
              <a:t> </a:t>
            </a:r>
            <a:r>
              <a:rPr lang="ru-UA" dirty="0" err="1"/>
              <a:t>довільний</a:t>
            </a:r>
            <a:r>
              <a:rPr lang="ru-UA" dirty="0"/>
              <a:t> </a:t>
            </a:r>
            <a:r>
              <a:rPr lang="ru-UA" dirty="0" err="1"/>
              <a:t>профіль</a:t>
            </a:r>
            <a:r>
              <a:rPr lang="ru-UA" dirty="0"/>
              <a:t> </a:t>
            </a:r>
            <a:r>
              <a:rPr lang="ru-UA" dirty="0" err="1"/>
              <a:t>шорсткості</a:t>
            </a:r>
            <a:r>
              <a:rPr lang="ru-UA" dirty="0"/>
              <a:t> </a:t>
            </a:r>
            <a:r>
              <a:rPr lang="ru-UA" dirty="0" err="1"/>
              <a:t>поверхні</a:t>
            </a:r>
            <a:r>
              <a:rPr lang="ru-UA" dirty="0"/>
              <a:t> </a:t>
            </a:r>
            <a:r>
              <a:rPr lang="ru-UA" dirty="0" err="1"/>
              <a:t>може</a:t>
            </a:r>
            <a:r>
              <a:rPr lang="ru-UA" dirty="0"/>
              <a:t> бути </a:t>
            </a:r>
            <a:r>
              <a:rPr lang="ru-UA" dirty="0" err="1"/>
              <a:t>розкладений</a:t>
            </a:r>
            <a:r>
              <a:rPr lang="ru-UA" dirty="0"/>
              <a:t> на </a:t>
            </a:r>
            <a:r>
              <a:rPr lang="ru-UA" dirty="0" err="1"/>
              <a:t>його</a:t>
            </a:r>
            <a:r>
              <a:rPr lang="ru-UA" dirty="0"/>
              <a:t> </a:t>
            </a:r>
            <a:r>
              <a:rPr lang="ru-UA" dirty="0" err="1"/>
              <a:t>компоненти</a:t>
            </a:r>
            <a:r>
              <a:rPr lang="ru-UA" dirty="0"/>
              <a:t> </a:t>
            </a:r>
            <a:r>
              <a:rPr lang="ru-UA" dirty="0" err="1"/>
              <a:t>Фур'є</a:t>
            </a:r>
            <a:r>
              <a:rPr lang="ru-UA" dirty="0"/>
              <a:t>, </a:t>
            </a:r>
            <a:r>
              <a:rPr lang="ru-UA" dirty="0" err="1"/>
              <a:t>достатньо</a:t>
            </a:r>
            <a:r>
              <a:rPr lang="ru-UA" dirty="0"/>
              <a:t> </a:t>
            </a:r>
            <a:r>
              <a:rPr lang="ru-UA" dirty="0" err="1"/>
              <a:t>вивчити</a:t>
            </a:r>
            <a:r>
              <a:rPr lang="ru-UA" dirty="0"/>
              <a:t> роз</a:t>
            </a:r>
            <a:r>
              <a:rPr lang="uk-UA" dirty="0" err="1"/>
              <a:t>кл</a:t>
            </a:r>
            <a:r>
              <a:rPr lang="ru-UA" dirty="0"/>
              <a:t>ад </a:t>
            </a:r>
            <a:r>
              <a:rPr lang="ru-UA" dirty="0" err="1"/>
              <a:t>одновимірної</a:t>
            </a:r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E23AC2-025E-4153-909C-04FB4264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063" y="2332427"/>
            <a:ext cx="1266825" cy="352425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25E60BA4-F541-4FB6-AD99-7077A2F04B79}"/>
              </a:ext>
            </a:extLst>
          </p:cNvPr>
          <p:cNvSpPr/>
          <p:nvPr/>
        </p:nvSpPr>
        <p:spPr>
          <a:xfrm>
            <a:off x="5318741" y="27414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/>
              <a:t>З </a:t>
            </a:r>
            <a:r>
              <a:rPr lang="ru-UA" dirty="0" err="1"/>
              <a:t>одновимірним</a:t>
            </a:r>
            <a:r>
              <a:rPr lang="ru-UA" dirty="0"/>
              <a:t> </a:t>
            </a:r>
            <a:r>
              <a:rPr lang="ru-UA" dirty="0" err="1"/>
              <a:t>рівнянням</a:t>
            </a:r>
            <a:r>
              <a:rPr lang="ru-UA" dirty="0"/>
              <a:t> </a:t>
            </a:r>
            <a:r>
              <a:rPr lang="ru-UA" dirty="0" err="1"/>
              <a:t>Герінга-Маллінза</a:t>
            </a:r>
            <a:r>
              <a:rPr lang="ru-UA" dirty="0"/>
              <a:t> для </a:t>
            </a:r>
            <a:r>
              <a:rPr lang="ru-UA" dirty="0" err="1"/>
              <a:t>малих</a:t>
            </a:r>
            <a:r>
              <a:rPr lang="ru-UA" dirty="0"/>
              <a:t> </a:t>
            </a:r>
            <a:r>
              <a:rPr lang="ru-UA" dirty="0" err="1"/>
              <a:t>кривизн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B3B857-124E-47B2-9D1F-578EE2DF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062" y="3192745"/>
            <a:ext cx="1381811" cy="6463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33769E-3883-45F8-B8BF-8CB53A76A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003" y="3839076"/>
            <a:ext cx="1289436" cy="655645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8F6C7756-D3C4-45A5-B8DD-71809070FFD6}"/>
              </a:ext>
            </a:extLst>
          </p:cNvPr>
          <p:cNvSpPr/>
          <p:nvPr/>
        </p:nvSpPr>
        <p:spPr>
          <a:xfrm>
            <a:off x="5347316" y="44600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/>
              <a:t>де </a:t>
            </a:r>
            <a:r>
              <a:rPr lang="el-GR" dirty="0"/>
              <a:t>Ω</a:t>
            </a:r>
            <a:r>
              <a:rPr lang="ru-UA" dirty="0"/>
              <a:t>— </a:t>
            </a:r>
            <a:r>
              <a:rPr lang="ru-UA" dirty="0" err="1"/>
              <a:t>атомний</a:t>
            </a:r>
            <a:r>
              <a:rPr lang="ru-UA" dirty="0"/>
              <a:t> </a:t>
            </a:r>
            <a:r>
              <a:rPr lang="ru-UA" dirty="0" err="1"/>
              <a:t>об’єм</a:t>
            </a:r>
            <a:r>
              <a:rPr lang="ru-UA" dirty="0"/>
              <a:t>, </a:t>
            </a:r>
            <a:r>
              <a:rPr lang="en-US" dirty="0"/>
              <a:t>Ỹ</a:t>
            </a:r>
            <a:r>
              <a:rPr lang="ru-UA" dirty="0"/>
              <a:t> — </a:t>
            </a:r>
            <a:r>
              <a:rPr lang="ru-UA" dirty="0" err="1"/>
              <a:t>поверхнева</a:t>
            </a:r>
            <a:r>
              <a:rPr lang="ru-UA" dirty="0"/>
              <a:t> </a:t>
            </a:r>
            <a:r>
              <a:rPr lang="ru-UA" dirty="0" err="1"/>
              <a:t>жорсткість</a:t>
            </a:r>
            <a:r>
              <a:rPr lang="ru-UA" dirty="0"/>
              <a:t>. </a:t>
            </a:r>
            <a:r>
              <a:rPr lang="ru-UA" dirty="0" err="1"/>
              <a:t>Оскільки</a:t>
            </a:r>
            <a:r>
              <a:rPr lang="ru-UA" dirty="0"/>
              <a:t> </a:t>
            </a:r>
            <a:r>
              <a:rPr lang="ru-UA" dirty="0" err="1"/>
              <a:t>орієнтаційна</a:t>
            </a:r>
            <a:r>
              <a:rPr lang="ru-UA" dirty="0"/>
              <a:t> </a:t>
            </a:r>
            <a:r>
              <a:rPr lang="ru-UA" dirty="0" err="1"/>
              <a:t>залежність</a:t>
            </a:r>
            <a:r>
              <a:rPr lang="ru-UA" dirty="0"/>
              <a:t> </a:t>
            </a:r>
            <a:r>
              <a:rPr lang="ru-UA" dirty="0" err="1"/>
              <a:t>поверхневого</a:t>
            </a:r>
            <a:r>
              <a:rPr lang="ru-UA" dirty="0"/>
              <a:t> натягу, як правило, мала, </a:t>
            </a:r>
            <a:r>
              <a:rPr lang="ru-UA" dirty="0" err="1"/>
              <a:t>жорсткість</a:t>
            </a:r>
            <a:r>
              <a:rPr lang="ru-UA" dirty="0"/>
              <a:t> </a:t>
            </a:r>
            <a:r>
              <a:rPr lang="en-US" dirty="0"/>
              <a:t>Ỹ </a:t>
            </a:r>
            <a:r>
              <a:rPr lang="ru-UA" dirty="0"/>
              <a:t>часто </a:t>
            </a:r>
            <a:r>
              <a:rPr lang="ru-UA" dirty="0" err="1"/>
              <a:t>ототожнюють</a:t>
            </a:r>
            <a:r>
              <a:rPr lang="ru-UA" dirty="0"/>
              <a:t> з </a:t>
            </a:r>
            <a:r>
              <a:rPr lang="ru-UA" dirty="0" err="1"/>
              <a:t>поверхневим</a:t>
            </a:r>
            <a:r>
              <a:rPr lang="ru-UA" dirty="0"/>
              <a:t> натягом </a:t>
            </a:r>
            <a:r>
              <a:rPr lang="en-US" dirty="0"/>
              <a:t>Ƴ</a:t>
            </a:r>
            <a:r>
              <a:rPr lang="uk-UA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3229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14996-2ABC-43C2-9E96-1382F5F0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C00000"/>
                </a:solidFill>
              </a:rPr>
              <a:t>Бар'єр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Ерліха-Швебеля</a:t>
            </a:r>
            <a:br>
              <a:rPr lang="ru-UA" dirty="0"/>
            </a:b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AA71E39-A542-4E98-8505-971F5E3B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7688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Бар'єр</a:t>
            </a:r>
            <a:r>
              <a:rPr lang="ru-RU" dirty="0"/>
              <a:t> </a:t>
            </a:r>
            <a:r>
              <a:rPr lang="ru-RU" dirty="0" err="1"/>
              <a:t>Ерліха</a:t>
            </a:r>
            <a:r>
              <a:rPr lang="ru-RU" dirty="0"/>
              <a:t> - </a:t>
            </a:r>
            <a:r>
              <a:rPr lang="ru-RU" dirty="0" err="1"/>
              <a:t>Швобеля</a:t>
            </a:r>
            <a:r>
              <a:rPr lang="ru-RU" dirty="0"/>
              <a:t> (англ. </a:t>
            </a:r>
            <a:r>
              <a:rPr lang="ru-RU" dirty="0" err="1"/>
              <a:t>Ehrlich-Schwoebel</a:t>
            </a:r>
            <a:r>
              <a:rPr lang="ru-RU" dirty="0"/>
              <a:t> </a:t>
            </a:r>
            <a:r>
              <a:rPr lang="ru-RU" dirty="0" err="1"/>
              <a:t>barrier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англ. </a:t>
            </a:r>
            <a:r>
              <a:rPr lang="ru-RU" dirty="0" err="1"/>
              <a:t>Schwoebel</a:t>
            </a:r>
            <a:r>
              <a:rPr lang="ru-RU" dirty="0"/>
              <a:t> </a:t>
            </a:r>
            <a:r>
              <a:rPr lang="ru-RU" dirty="0" err="1"/>
              <a:t>barrier</a:t>
            </a:r>
            <a:r>
              <a:rPr lang="ru-RU" dirty="0"/>
              <a:t>) - </a:t>
            </a:r>
            <a:r>
              <a:rPr lang="ru-RU" dirty="0" err="1"/>
              <a:t>додатковий</a:t>
            </a:r>
            <a:r>
              <a:rPr lang="ru-RU" dirty="0"/>
              <a:t> </a:t>
            </a:r>
            <a:r>
              <a:rPr lang="ru-RU" dirty="0" err="1"/>
              <a:t>дифузійний</a:t>
            </a:r>
            <a:r>
              <a:rPr lang="ru-RU" dirty="0"/>
              <a:t> </a:t>
            </a:r>
            <a:r>
              <a:rPr lang="ru-RU" dirty="0" err="1"/>
              <a:t>бар'єр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атом,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знаходиться</a:t>
            </a:r>
            <a:r>
              <a:rPr lang="ru-RU" dirty="0"/>
              <a:t> на </a:t>
            </a:r>
            <a:r>
              <a:rPr lang="ru-RU" dirty="0" err="1"/>
              <a:t>поверхні</a:t>
            </a:r>
            <a:r>
              <a:rPr lang="ru-RU" dirty="0"/>
              <a:t> </a:t>
            </a:r>
            <a:r>
              <a:rPr lang="ru-RU" dirty="0" err="1"/>
              <a:t>кристала</a:t>
            </a:r>
            <a:r>
              <a:rPr lang="ru-RU" dirty="0"/>
              <a:t>, повинен </a:t>
            </a:r>
            <a:r>
              <a:rPr lang="ru-RU" dirty="0" err="1"/>
              <a:t>подолати</a:t>
            </a:r>
            <a:r>
              <a:rPr lang="ru-RU" dirty="0"/>
              <a:t> при </a:t>
            </a:r>
            <a:r>
              <a:rPr lang="ru-RU" dirty="0" err="1"/>
              <a:t>перетині</a:t>
            </a:r>
            <a:r>
              <a:rPr lang="ru-RU" dirty="0"/>
              <a:t> атомного </a:t>
            </a:r>
            <a:r>
              <a:rPr lang="ru-RU" dirty="0" err="1"/>
              <a:t>ступеня</a:t>
            </a:r>
            <a:r>
              <a:rPr lang="ru-RU" dirty="0"/>
              <a:t>.</a:t>
            </a:r>
            <a:endParaRPr lang="ru-UA" dirty="0"/>
          </a:p>
          <a:p>
            <a:pPr marL="0" indent="0">
              <a:buNone/>
            </a:pPr>
            <a:r>
              <a:rPr lang="ru-RU" dirty="0"/>
              <a:t> 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8392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E8CEC-097B-4F55-98AE-7921B0C1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Поняття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бар'єру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Ерліха-Швебеля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3079BF80-7883-4D25-8D99-B6FE03888C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809" y="1251751"/>
            <a:ext cx="4317600" cy="1748032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4B3782B-5752-4400-86D3-CA8120209B53}"/>
              </a:ext>
            </a:extLst>
          </p:cNvPr>
          <p:cNvSpPr/>
          <p:nvPr/>
        </p:nvSpPr>
        <p:spPr>
          <a:xfrm>
            <a:off x="594803" y="3078553"/>
            <a:ext cx="111059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Мікроскопічний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вид на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хвилястій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поверхні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Розпад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профілю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вимагає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як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внутрішньошарового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так і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міжшарового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транспортування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маси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через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краї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сходинок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стрілка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Міжшаровий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масовий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транспорт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потребує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подолання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активаційного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бар’єру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який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часто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більший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ніж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активаційний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бар’єр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внутрішньошарового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транспорту.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Додаткова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енергія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активації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називається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ES-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єром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UA" dirty="0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B37CC14-0808-4239-A220-4CA95852E094}"/>
              </a:ext>
            </a:extLst>
          </p:cNvPr>
          <p:cNvSpPr/>
          <p:nvPr/>
        </p:nvSpPr>
        <p:spPr>
          <a:xfrm>
            <a:off x="594803" y="4357653"/>
            <a:ext cx="11212497" cy="215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Бар'єри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активації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внутрішньошарового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міжшарового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транспорту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загалом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відрізняються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Таким чином,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ефективний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коефіцієнт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дифузії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повинен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залежати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локальної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концентрації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ступенів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отже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локальної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орієнтації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поверхні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Коефіцієнт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транспортування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ru-UA" baseline="-25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залежить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орієнтації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тому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проходження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сходинок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включає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той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самий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активаційний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бар’єр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дифузія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терасах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активаці</a:t>
            </a:r>
            <a:r>
              <a:rPr lang="uk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йний</a:t>
            </a:r>
            <a:r>
              <a:rPr lang="uk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бар'єр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міжшарового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транспорту невеликий, 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концентрація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сходинок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мала.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Різниця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активаційному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бар’єрі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транспортування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через край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на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терасах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бар’єром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краю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бар’єром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Ерліха-Швебеля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честь перших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авторів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статей,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з’явилися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1966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0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53111-848D-408E-8360-1F43F9E5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Поняття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бар'єру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Ерліха-Швебеля</a:t>
            </a:r>
            <a:endParaRPr lang="ru-UA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554E7C81-9A85-42BC-BE13-D9241BA63F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209" y="1217418"/>
            <a:ext cx="3616727" cy="2555592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56DB182-3DAF-4666-BB20-8F08FC17199E}"/>
              </a:ext>
            </a:extLst>
          </p:cNvPr>
          <p:cNvSpPr/>
          <p:nvPr/>
        </p:nvSpPr>
        <p:spPr>
          <a:xfrm>
            <a:off x="4802080" y="1466970"/>
            <a:ext cx="66477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Схематичний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малюнок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потенціалу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атома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біля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краю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 ES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бар’єром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</a:t>
            </a:r>
            <a:r>
              <a:rPr lang="ru-UA" baseline="-25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E</a:t>
            </a:r>
            <a:r>
              <a:rPr lang="ru-UA" baseline="-25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—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енергія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зв’язку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сходинкою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E</a:t>
            </a:r>
            <a:r>
              <a:rPr lang="ru-UA" baseline="-25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—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енергія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активації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терасової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дифузії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Пунктирні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лінії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представляють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потенціал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бар'єром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приєднання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та з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більшою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або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нижчою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енергією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зв'язку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останньому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місці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зв'язування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верхньому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краю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три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альтернативи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можуть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існувати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незалежно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ES-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бар'єр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може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існувати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і для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дифузії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вакансій</a:t>
            </a:r>
            <a:r>
              <a:rPr lang="uk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UA" dirty="0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CCAB9396-9E2E-45EF-BA20-DB184571BE0E}"/>
              </a:ext>
            </a:extLst>
          </p:cNvPr>
          <p:cNvSpPr/>
          <p:nvPr/>
        </p:nvSpPr>
        <p:spPr>
          <a:xfrm>
            <a:off x="310718" y="4018539"/>
            <a:ext cx="11139072" cy="2744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Однак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тривимірна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картина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показує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координація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найближчого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сусіда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перехідному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верхньому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краю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ж, як і в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перехідному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терасі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Енергія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зв’язку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перехідному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краю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нижча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терасі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меншу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наступних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найближчих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сусідів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порівняно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перехідним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станом при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терасній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дифузії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Альтернативою в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інтерпретації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нижчої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енергії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зв’язку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вбудовування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енергії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атома в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перехідний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стан на краю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нижчий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меншу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густину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електронів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Більша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енергія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зв'язку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ru-UA" baseline="-25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нижньому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краю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випливає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більшої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кількості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найближчих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сусідів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Пунктирні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лінії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показують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бар’єру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приєднання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адатомів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наближаються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нижньої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тераси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більшої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енергії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зв’язку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поруч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верхнім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краєм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сходинки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</a:t>
            </a:r>
            <a:r>
              <a:rPr lang="uk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альтернативи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існувати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незалежно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одна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одної</a:t>
            </a:r>
            <a:r>
              <a:rPr lang="ru-UA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9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F4D9F-C099-476A-AD7F-43521C61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>
                <a:solidFill>
                  <a:schemeClr val="accent1">
                    <a:lumMod val="75000"/>
                  </a:schemeClr>
                </a:solidFill>
              </a:rPr>
              <a:t>Т</a:t>
            </a:r>
            <a:r>
              <a:rPr lang="ru-RU" sz="2800">
                <a:solidFill>
                  <a:schemeClr val="accent1">
                    <a:lumMod val="75000"/>
                  </a:schemeClr>
                </a:solidFill>
              </a:rPr>
              <a:t>ранспорт маси на ступінчастих поверхнях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3176F2D4-3279-4FBD-93B7-9FD7EEA2D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191" y="3510349"/>
            <a:ext cx="2735507" cy="8593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9E5808-8580-4F3B-B392-0C6748C7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91" y="2721973"/>
            <a:ext cx="2811825" cy="5937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21B754-9A99-4A91-B100-D81A2659C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721" y="1219625"/>
            <a:ext cx="4600299" cy="859530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EB59965B-5065-4645-9431-252C30F61869}"/>
              </a:ext>
            </a:extLst>
          </p:cNvPr>
          <p:cNvSpPr/>
          <p:nvPr/>
        </p:nvSpPr>
        <p:spPr>
          <a:xfrm>
            <a:off x="710841" y="1440130"/>
            <a:ext cx="3112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UA" dirty="0" err="1"/>
              <a:t>Швидкість</a:t>
            </a:r>
            <a:r>
              <a:rPr lang="ru-UA" dirty="0"/>
              <a:t> </a:t>
            </a:r>
            <a:r>
              <a:rPr lang="ru-UA" dirty="0" err="1"/>
              <a:t>стрибка</a:t>
            </a:r>
            <a:r>
              <a:rPr lang="ru-UA" dirty="0"/>
              <a:t> на </a:t>
            </a:r>
            <a:r>
              <a:rPr lang="ru-UA" dirty="0" err="1"/>
              <a:t>терасі</a:t>
            </a:r>
            <a:r>
              <a:rPr lang="ru-UA" dirty="0"/>
              <a:t> є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DC85A2B6-968F-495E-ADB6-25C4FB6AFA28}"/>
              </a:ext>
            </a:extLst>
          </p:cNvPr>
          <p:cNvSpPr/>
          <p:nvPr/>
        </p:nvSpPr>
        <p:spPr>
          <a:xfrm>
            <a:off x="1047750" y="1927777"/>
            <a:ext cx="363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-  </a:t>
            </a:r>
            <a:r>
              <a:rPr lang="ru-UA" dirty="0" err="1"/>
              <a:t>префактор</a:t>
            </a:r>
            <a:r>
              <a:rPr lang="ru-UA" dirty="0"/>
              <a:t> для </a:t>
            </a:r>
            <a:r>
              <a:rPr lang="ru-UA" dirty="0" err="1"/>
              <a:t>терасової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uk-UA" dirty="0"/>
              <a:t>;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85F8A6-8FBE-415C-AB07-F82C55B6A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84" y="1974331"/>
            <a:ext cx="244866" cy="3227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A1351B-2B45-4FFC-9325-7702E8767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84" y="2297109"/>
            <a:ext cx="946566" cy="294203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EC50AFE-7302-4BCF-A5A7-5FC1AC659411}"/>
              </a:ext>
            </a:extLst>
          </p:cNvPr>
          <p:cNvSpPr/>
          <p:nvPr/>
        </p:nvSpPr>
        <p:spPr>
          <a:xfrm>
            <a:off x="1749450" y="2212135"/>
            <a:ext cx="265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- </a:t>
            </a:r>
            <a:r>
              <a:rPr lang="ru-UA" dirty="0" err="1"/>
              <a:t>концентрація</a:t>
            </a:r>
            <a:r>
              <a:rPr lang="ru-UA" dirty="0"/>
              <a:t> </a:t>
            </a:r>
            <a:r>
              <a:rPr lang="uk-UA" dirty="0"/>
              <a:t>сходинок;</a:t>
            </a:r>
            <a:endParaRPr lang="ru-UA" dirty="0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BDC4A884-24C2-4B86-A534-68BE02B0E174}"/>
              </a:ext>
            </a:extLst>
          </p:cNvPr>
          <p:cNvSpPr/>
          <p:nvPr/>
        </p:nvSpPr>
        <p:spPr>
          <a:xfrm>
            <a:off x="1276167" y="2834173"/>
            <a:ext cx="309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К</a:t>
            </a:r>
            <a:r>
              <a:rPr lang="ru-UA" dirty="0" err="1"/>
              <a:t>оефіцієнт</a:t>
            </a:r>
            <a:r>
              <a:rPr lang="ru-UA" dirty="0"/>
              <a:t> </a:t>
            </a:r>
            <a:r>
              <a:rPr lang="ru-UA" dirty="0" err="1"/>
              <a:t>стрибк</a:t>
            </a:r>
            <a:r>
              <a:rPr lang="uk-UA" dirty="0" err="1"/>
              <a:t>ової</a:t>
            </a:r>
            <a:r>
              <a:rPr lang="uk-UA" dirty="0"/>
              <a:t> </a:t>
            </a:r>
            <a:r>
              <a:rPr lang="ru-UA" dirty="0" err="1"/>
              <a:t>дифузії</a:t>
            </a:r>
            <a:endParaRPr lang="ru-UA" dirty="0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F0DD176-81EE-486F-866B-BCFD0051EFE2}"/>
              </a:ext>
            </a:extLst>
          </p:cNvPr>
          <p:cNvSpPr/>
          <p:nvPr/>
        </p:nvSpPr>
        <p:spPr>
          <a:xfrm>
            <a:off x="1247909" y="3773857"/>
            <a:ext cx="296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</a:t>
            </a:r>
            <a:r>
              <a:rPr lang="ru-UA" dirty="0" err="1"/>
              <a:t>оефіцієнт</a:t>
            </a:r>
            <a:r>
              <a:rPr lang="uk-UA" dirty="0"/>
              <a:t> </a:t>
            </a:r>
            <a:r>
              <a:rPr lang="ru-UA" dirty="0"/>
              <a:t>транспорт</a:t>
            </a:r>
            <a:r>
              <a:rPr lang="uk-UA" dirty="0" err="1"/>
              <a:t>ування</a:t>
            </a:r>
            <a:endParaRPr lang="ru-UA" dirty="0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52FACAC9-14FE-4841-99CA-024291B2AD6F}"/>
              </a:ext>
            </a:extLst>
          </p:cNvPr>
          <p:cNvSpPr/>
          <p:nvPr/>
        </p:nvSpPr>
        <p:spPr>
          <a:xfrm>
            <a:off x="838200" y="471354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 err="1"/>
              <a:t>Коефіцієнт</a:t>
            </a:r>
            <a:r>
              <a:rPr lang="ru-UA" dirty="0"/>
              <a:t> </a:t>
            </a:r>
            <a:r>
              <a:rPr lang="ru-UA" dirty="0" err="1"/>
              <a:t>транспортування</a:t>
            </a:r>
            <a:r>
              <a:rPr lang="ru-UA" dirty="0"/>
              <a:t> </a:t>
            </a:r>
            <a:r>
              <a:rPr lang="ru-UA" dirty="0" err="1"/>
              <a:t>залежить</a:t>
            </a:r>
            <a:r>
              <a:rPr lang="ru-UA" dirty="0"/>
              <a:t> </a:t>
            </a:r>
            <a:r>
              <a:rPr lang="ru-UA" dirty="0" err="1"/>
              <a:t>від</a:t>
            </a:r>
            <a:r>
              <a:rPr lang="ru-UA" dirty="0"/>
              <a:t> </a:t>
            </a:r>
            <a:r>
              <a:rPr lang="ru-UA" dirty="0" err="1"/>
              <a:t>концентрації</a:t>
            </a:r>
            <a:r>
              <a:rPr lang="ru-UA" dirty="0"/>
              <a:t> </a:t>
            </a:r>
            <a:r>
              <a:rPr lang="ru-UA" dirty="0" err="1"/>
              <a:t>кроків</a:t>
            </a:r>
            <a:r>
              <a:rPr lang="ru-UA" dirty="0"/>
              <a:t> і, таким чином, </a:t>
            </a:r>
            <a:r>
              <a:rPr lang="ru-UA" dirty="0" err="1"/>
              <a:t>від</a:t>
            </a:r>
            <a:r>
              <a:rPr lang="ru-UA" dirty="0"/>
              <a:t> </a:t>
            </a:r>
            <a:r>
              <a:rPr lang="ru-UA" dirty="0" err="1"/>
              <a:t>нахилу</a:t>
            </a:r>
            <a:r>
              <a:rPr lang="ru-UA" dirty="0"/>
              <a:t> </a:t>
            </a:r>
            <a:r>
              <a:rPr lang="ru-UA" dirty="0" err="1"/>
              <a:t>профілю</a:t>
            </a:r>
            <a:r>
              <a:rPr lang="ru-UA" dirty="0"/>
              <a:t>, </a:t>
            </a:r>
            <a:r>
              <a:rPr lang="ru-UA" dirty="0" err="1"/>
              <a:t>якщо</a:t>
            </a:r>
            <a:r>
              <a:rPr lang="ru-UA" dirty="0"/>
              <a:t> E</a:t>
            </a:r>
            <a:r>
              <a:rPr lang="ru-UA" baseline="-25000" dirty="0"/>
              <a:t>ES</a:t>
            </a:r>
            <a:r>
              <a:rPr lang="ru-UA" dirty="0"/>
              <a:t> не </a:t>
            </a:r>
            <a:r>
              <a:rPr lang="ru-UA" dirty="0" err="1"/>
              <a:t>малий</a:t>
            </a:r>
            <a:r>
              <a:rPr lang="ru-U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016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0496-7CD9-4C4C-AD5A-58A810C6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rgbClr val="C00000"/>
                </a:solidFill>
              </a:rPr>
              <a:t>Стохастичний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рух</a:t>
            </a:r>
            <a:endParaRPr lang="ru-UA" dirty="0">
              <a:solidFill>
                <a:srgbClr val="C00000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5F09726-EA50-4A7A-A4E3-E0D1CC0C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Явища</a:t>
            </a:r>
            <a:r>
              <a:rPr lang="ru-RU" dirty="0"/>
              <a:t> </a:t>
            </a:r>
            <a:r>
              <a:rPr lang="ru-RU" dirty="0" err="1"/>
              <a:t>дифузії</a:t>
            </a:r>
            <a:r>
              <a:rPr lang="ru-RU" dirty="0"/>
              <a:t> на </a:t>
            </a:r>
            <a:r>
              <a:rPr lang="ru-RU" dirty="0" err="1"/>
              <a:t>поверхнях</a:t>
            </a:r>
            <a:r>
              <a:rPr lang="ru-RU" dirty="0"/>
              <a:t> </a:t>
            </a:r>
            <a:r>
              <a:rPr lang="ru-RU" dirty="0" err="1"/>
              <a:t>варіюються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випадкового</a:t>
            </a:r>
            <a:r>
              <a:rPr lang="ru-RU" dirty="0"/>
              <a:t> </a:t>
            </a:r>
            <a:r>
              <a:rPr lang="ru-RU" dirty="0" err="1"/>
              <a:t>блукання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атомів</a:t>
            </a:r>
            <a:r>
              <a:rPr lang="ru-RU" dirty="0"/>
              <a:t> до </a:t>
            </a:r>
            <a:r>
              <a:rPr lang="ru-RU" dirty="0" err="1"/>
              <a:t>перенесення</a:t>
            </a:r>
            <a:r>
              <a:rPr lang="ru-RU" dirty="0"/>
              <a:t> </a:t>
            </a:r>
            <a:r>
              <a:rPr lang="ru-RU" dirty="0" err="1"/>
              <a:t>маси</a:t>
            </a:r>
            <a:r>
              <a:rPr lang="ru-RU" dirty="0"/>
              <a:t> на </a:t>
            </a:r>
            <a:r>
              <a:rPr lang="ru-RU" dirty="0" err="1"/>
              <a:t>макроскопічних</a:t>
            </a:r>
            <a:r>
              <a:rPr lang="ru-RU" dirty="0"/>
              <a:t> масштабах </a:t>
            </a:r>
            <a:r>
              <a:rPr lang="ru-RU" dirty="0" err="1"/>
              <a:t>довжини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сотні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тисячі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, </a:t>
            </a:r>
            <a:r>
              <a:rPr lang="ru-RU" dirty="0" err="1"/>
              <a:t>причому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з них є </a:t>
            </a:r>
            <a:r>
              <a:rPr lang="ru-RU" dirty="0" err="1"/>
              <a:t>визначальними</a:t>
            </a:r>
            <a:r>
              <a:rPr lang="ru-RU" dirty="0"/>
              <a:t>. </a:t>
            </a:r>
            <a:r>
              <a:rPr lang="ru-RU" dirty="0" err="1"/>
              <a:t>Їх</a:t>
            </a:r>
            <a:r>
              <a:rPr lang="ru-RU" dirty="0"/>
              <a:t> природа часто </a:t>
            </a:r>
            <a:r>
              <a:rPr lang="ru-RU" dirty="0" err="1"/>
              <a:t>залишається</a:t>
            </a:r>
            <a:r>
              <a:rPr lang="ru-RU" dirty="0"/>
              <a:t> </a:t>
            </a:r>
            <a:r>
              <a:rPr lang="ru-RU" dirty="0" err="1"/>
              <a:t>невідомою</a:t>
            </a:r>
            <a:r>
              <a:rPr lang="ru-RU" dirty="0"/>
              <a:t>. </a:t>
            </a:r>
            <a:r>
              <a:rPr lang="ru-RU" dirty="0" err="1"/>
              <a:t>Перенесення</a:t>
            </a:r>
            <a:r>
              <a:rPr lang="ru-RU" dirty="0"/>
              <a:t> на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відстані</a:t>
            </a:r>
            <a:r>
              <a:rPr lang="ru-RU" dirty="0"/>
              <a:t> та через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шарів</a:t>
            </a:r>
            <a:r>
              <a:rPr lang="ru-RU" dirty="0"/>
              <a:t> </a:t>
            </a:r>
            <a:r>
              <a:rPr lang="ru-RU" dirty="0" err="1"/>
              <a:t>атомів</a:t>
            </a:r>
            <a:r>
              <a:rPr lang="ru-RU" dirty="0"/>
              <a:t> </a:t>
            </a:r>
            <a:r>
              <a:rPr lang="ru-RU" dirty="0" err="1"/>
              <a:t>найкраще</a:t>
            </a:r>
            <a:r>
              <a:rPr lang="ru-RU" dirty="0"/>
              <a:t> </a:t>
            </a:r>
            <a:r>
              <a:rPr lang="ru-RU" dirty="0" err="1"/>
              <a:t>описується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термодинамічних</a:t>
            </a:r>
            <a:r>
              <a:rPr lang="ru-RU" dirty="0"/>
              <a:t> і </a:t>
            </a:r>
            <a:r>
              <a:rPr lang="ru-RU" dirty="0" err="1"/>
              <a:t>статистичних</a:t>
            </a:r>
            <a:r>
              <a:rPr lang="ru-RU" dirty="0"/>
              <a:t> моделей.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6678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2136E-6B9E-4AEA-8977-D4F670D4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256817"/>
            <a:ext cx="10519299" cy="1325563"/>
          </a:xfrm>
        </p:spPr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Спостереження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дифузії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одного атома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7E5AD3F6-148D-45E0-BBA5-46A2967173DF}"/>
              </a:ext>
            </a:extLst>
          </p:cNvPr>
          <p:cNvSpPr/>
          <p:nvPr/>
        </p:nvSpPr>
        <p:spPr>
          <a:xfrm>
            <a:off x="506028" y="1449215"/>
            <a:ext cx="10928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 err="1"/>
              <a:t>Експериментальні</a:t>
            </a:r>
            <a:r>
              <a:rPr lang="ru-UA" dirty="0"/>
              <a:t> </a:t>
            </a:r>
            <a:r>
              <a:rPr lang="ru-UA" dirty="0" err="1"/>
              <a:t>дослідження</a:t>
            </a:r>
            <a:r>
              <a:rPr lang="ru-UA" dirty="0"/>
              <a:t> </a:t>
            </a:r>
            <a:r>
              <a:rPr lang="ru-UA" dirty="0" err="1"/>
              <a:t>випадкового</a:t>
            </a:r>
            <a:r>
              <a:rPr lang="ru-UA" dirty="0"/>
              <a:t> </a:t>
            </a:r>
            <a:r>
              <a:rPr lang="ru-UA" dirty="0" err="1"/>
              <a:t>блукання</a:t>
            </a:r>
            <a:r>
              <a:rPr lang="ru-UA" dirty="0"/>
              <a:t> </a:t>
            </a:r>
            <a:r>
              <a:rPr lang="ru-UA" dirty="0" err="1"/>
              <a:t>окремих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 стали </a:t>
            </a:r>
            <a:r>
              <a:rPr lang="ru-UA" dirty="0" err="1"/>
              <a:t>можливими</a:t>
            </a:r>
            <a:r>
              <a:rPr lang="ru-UA" dirty="0"/>
              <a:t> </a:t>
            </a:r>
            <a:r>
              <a:rPr lang="ru-UA" dirty="0" err="1"/>
              <a:t>досить</a:t>
            </a:r>
            <a:r>
              <a:rPr lang="ru-UA" dirty="0"/>
              <a:t> </a:t>
            </a:r>
            <a:r>
              <a:rPr lang="uk-UA" dirty="0"/>
              <a:t>давно</a:t>
            </a:r>
            <a:r>
              <a:rPr lang="ru-UA" dirty="0"/>
              <a:t>. У 1951 </a:t>
            </a:r>
            <a:r>
              <a:rPr lang="ru-UA" dirty="0" err="1"/>
              <a:t>році</a:t>
            </a:r>
            <a:r>
              <a:rPr lang="ru-UA" dirty="0"/>
              <a:t> </a:t>
            </a:r>
            <a:r>
              <a:rPr lang="ru-UA" dirty="0" err="1"/>
              <a:t>Ервін</a:t>
            </a:r>
            <a:r>
              <a:rPr lang="ru-UA" dirty="0"/>
              <a:t> Мюллер </a:t>
            </a:r>
            <a:r>
              <a:rPr lang="ru-UA" dirty="0" err="1"/>
              <a:t>винайшов</a:t>
            </a:r>
            <a:r>
              <a:rPr lang="ru-UA" dirty="0"/>
              <a:t> </a:t>
            </a:r>
            <a:r>
              <a:rPr lang="ru-UA" dirty="0" err="1"/>
              <a:t>польовий</a:t>
            </a:r>
            <a:r>
              <a:rPr lang="ru-UA" dirty="0"/>
              <a:t> </a:t>
            </a:r>
            <a:r>
              <a:rPr lang="ru-UA" dirty="0" err="1"/>
              <a:t>іонний</a:t>
            </a:r>
            <a:r>
              <a:rPr lang="ru-UA" dirty="0"/>
              <a:t> </a:t>
            </a:r>
            <a:r>
              <a:rPr lang="ru-UA" dirty="0" err="1"/>
              <a:t>мікроскоп</a:t>
            </a:r>
            <a:r>
              <a:rPr lang="ru-UA" dirty="0"/>
              <a:t> (FIM), </a:t>
            </a:r>
            <a:r>
              <a:rPr lang="ru-UA" dirty="0" err="1"/>
              <a:t>прилад</a:t>
            </a:r>
            <a:r>
              <a:rPr lang="ru-UA" dirty="0"/>
              <a:t>, </a:t>
            </a:r>
            <a:r>
              <a:rPr lang="ru-UA" dirty="0" err="1"/>
              <a:t>який</a:t>
            </a:r>
            <a:r>
              <a:rPr lang="ru-UA" dirty="0"/>
              <a:t> </a:t>
            </a:r>
            <a:r>
              <a:rPr lang="ru-UA" dirty="0" err="1"/>
              <a:t>дозволяє</a:t>
            </a:r>
            <a:r>
              <a:rPr lang="ru-UA" dirty="0"/>
              <a:t> </a:t>
            </a:r>
            <a:r>
              <a:rPr lang="ru-UA" dirty="0" err="1"/>
              <a:t>спостерігати</a:t>
            </a:r>
            <a:r>
              <a:rPr lang="ru-UA" dirty="0"/>
              <a:t> </a:t>
            </a:r>
            <a:r>
              <a:rPr lang="ru-UA" dirty="0" err="1"/>
              <a:t>поверхні</a:t>
            </a:r>
            <a:r>
              <a:rPr lang="ru-UA" dirty="0"/>
              <a:t> в реальному </a:t>
            </a:r>
            <a:r>
              <a:rPr lang="uk-UA" dirty="0"/>
              <a:t>часі</a:t>
            </a:r>
            <a:r>
              <a:rPr lang="ru-UA" dirty="0"/>
              <a:t> з атомною </a:t>
            </a:r>
            <a:r>
              <a:rPr lang="ru-UA" dirty="0" err="1"/>
              <a:t>роздільною</a:t>
            </a:r>
            <a:r>
              <a:rPr lang="ru-UA" dirty="0"/>
              <a:t> </a:t>
            </a:r>
            <a:r>
              <a:rPr lang="ru-UA" dirty="0" err="1"/>
              <a:t>здатністю</a:t>
            </a:r>
            <a:r>
              <a:rPr lang="ru-UA" dirty="0"/>
              <a:t>. </a:t>
            </a:r>
            <a:r>
              <a:rPr lang="ru-UA" dirty="0" err="1"/>
              <a:t>Експериментальна</a:t>
            </a:r>
            <a:r>
              <a:rPr lang="ru-UA" dirty="0"/>
              <a:t> установка </a:t>
            </a:r>
            <a:r>
              <a:rPr lang="ru-UA" dirty="0" err="1"/>
              <a:t>надзвичайно</a:t>
            </a:r>
            <a:r>
              <a:rPr lang="ru-UA" dirty="0"/>
              <a:t> проста</a:t>
            </a:r>
            <a:r>
              <a:rPr lang="uk-UA" dirty="0"/>
              <a:t>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F4A676-151F-48D6-A1AF-0879EEE4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4778"/>
            <a:ext cx="3752850" cy="2857500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E05442F2-F430-49A2-931F-79FA499633F3}"/>
              </a:ext>
            </a:extLst>
          </p:cNvPr>
          <p:cNvSpPr/>
          <p:nvPr/>
        </p:nvSpPr>
        <p:spPr>
          <a:xfrm>
            <a:off x="4699247" y="296729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/>
              <a:t>Схема </a:t>
            </a:r>
            <a:r>
              <a:rPr lang="ru-UA" dirty="0" err="1"/>
              <a:t>польового</a:t>
            </a:r>
            <a:r>
              <a:rPr lang="ru-UA" dirty="0"/>
              <a:t> </a:t>
            </a:r>
            <a:r>
              <a:rPr lang="ru-UA" dirty="0" err="1"/>
              <a:t>іонного</a:t>
            </a:r>
            <a:r>
              <a:rPr lang="ru-UA" dirty="0"/>
              <a:t> </a:t>
            </a:r>
            <a:r>
              <a:rPr lang="ru-UA" dirty="0" err="1"/>
              <a:t>мікроскопа</a:t>
            </a:r>
            <a:r>
              <a:rPr lang="ru-UA" dirty="0"/>
              <a:t> (FIM). </a:t>
            </a:r>
            <a:r>
              <a:rPr lang="ru-UA" dirty="0" err="1"/>
              <a:t>Гостр</a:t>
            </a:r>
            <a:r>
              <a:rPr lang="uk-UA" dirty="0" err="1"/>
              <a:t>ий</a:t>
            </a:r>
            <a:r>
              <a:rPr lang="ru-UA" dirty="0"/>
              <a:t> </a:t>
            </a:r>
            <a:r>
              <a:rPr lang="ru-UA" dirty="0" err="1"/>
              <a:t>монокристалічн</a:t>
            </a:r>
            <a:r>
              <a:rPr lang="uk-UA" dirty="0" err="1"/>
              <a:t>ий</a:t>
            </a:r>
            <a:r>
              <a:rPr lang="ru-UA" dirty="0"/>
              <a:t> </a:t>
            </a:r>
            <a:r>
              <a:rPr lang="uk-UA" dirty="0"/>
              <a:t>зонд</a:t>
            </a:r>
            <a:r>
              <a:rPr lang="ru-UA" dirty="0"/>
              <a:t> з </a:t>
            </a:r>
            <a:r>
              <a:rPr lang="ru-UA" dirty="0" err="1"/>
              <a:t>радіусом</a:t>
            </a:r>
            <a:r>
              <a:rPr lang="ru-UA" dirty="0"/>
              <a:t> </a:t>
            </a:r>
            <a:r>
              <a:rPr lang="ru-UA" dirty="0" err="1"/>
              <a:t>вершини</a:t>
            </a:r>
            <a:r>
              <a:rPr lang="ru-UA" dirty="0"/>
              <a:t> 50-200 Å </a:t>
            </a:r>
            <a:r>
              <a:rPr lang="ru-UA" dirty="0" err="1"/>
              <a:t>закріплен</a:t>
            </a:r>
            <a:r>
              <a:rPr lang="uk-UA" dirty="0" err="1"/>
              <a:t>ий</a:t>
            </a:r>
            <a:r>
              <a:rPr lang="ru-UA" dirty="0"/>
              <a:t> на </a:t>
            </a:r>
            <a:r>
              <a:rPr lang="ru-UA" dirty="0" err="1"/>
              <a:t>охолоджуваному</a:t>
            </a:r>
            <a:r>
              <a:rPr lang="ru-UA" dirty="0"/>
              <a:t> </a:t>
            </a:r>
            <a:r>
              <a:rPr lang="ru-UA" dirty="0" err="1"/>
              <a:t>рідким</a:t>
            </a:r>
            <a:r>
              <a:rPr lang="ru-UA" dirty="0"/>
              <a:t> азотом</a:t>
            </a:r>
            <a:r>
              <a:rPr lang="uk-UA" dirty="0"/>
              <a:t> «пальці»</a:t>
            </a:r>
            <a:r>
              <a:rPr lang="ru-UA" dirty="0"/>
              <a:t>. </a:t>
            </a:r>
            <a:r>
              <a:rPr lang="ru-UA" dirty="0" err="1"/>
              <a:t>Більш</a:t>
            </a:r>
            <a:r>
              <a:rPr lang="ru-UA" dirty="0"/>
              <a:t> </a:t>
            </a:r>
            <a:r>
              <a:rPr lang="ru-UA" dirty="0" err="1"/>
              <a:t>складні</a:t>
            </a:r>
            <a:r>
              <a:rPr lang="ru-UA" dirty="0"/>
              <a:t> </a:t>
            </a:r>
            <a:r>
              <a:rPr lang="ru-UA" dirty="0" err="1"/>
              <a:t>інструменти</a:t>
            </a:r>
            <a:r>
              <a:rPr lang="ru-UA" dirty="0"/>
              <a:t> </a:t>
            </a:r>
            <a:r>
              <a:rPr lang="ru-UA" dirty="0" err="1"/>
              <a:t>використовують</a:t>
            </a:r>
            <a:r>
              <a:rPr lang="ru-UA" dirty="0"/>
              <a:t> </a:t>
            </a:r>
            <a:r>
              <a:rPr lang="uk-UA" dirty="0"/>
              <a:t>зонди</a:t>
            </a:r>
            <a:r>
              <a:rPr lang="ru-UA" dirty="0"/>
              <a:t>, </a:t>
            </a:r>
            <a:r>
              <a:rPr lang="ru-UA" dirty="0" err="1"/>
              <a:t>охолоджені</a:t>
            </a:r>
            <a:r>
              <a:rPr lang="ru-UA" dirty="0"/>
              <a:t> </a:t>
            </a:r>
            <a:r>
              <a:rPr lang="ru-UA" dirty="0" err="1"/>
              <a:t>рідким</a:t>
            </a:r>
            <a:r>
              <a:rPr lang="ru-UA" dirty="0"/>
              <a:t> </a:t>
            </a:r>
            <a:r>
              <a:rPr lang="ru-UA" dirty="0" err="1"/>
              <a:t>гелієм</a:t>
            </a:r>
            <a:r>
              <a:rPr lang="ru-UA" dirty="0"/>
              <a:t>. </a:t>
            </a:r>
            <a:r>
              <a:rPr lang="ru-UA" dirty="0" err="1"/>
              <a:t>Зображення</a:t>
            </a:r>
            <a:r>
              <a:rPr lang="ru-UA" dirty="0"/>
              <a:t> </a:t>
            </a:r>
            <a:r>
              <a:rPr lang="ru-UA" dirty="0" err="1"/>
              <a:t>генерується</a:t>
            </a:r>
            <a:r>
              <a:rPr lang="ru-UA" dirty="0"/>
              <a:t> атомами </a:t>
            </a:r>
            <a:r>
              <a:rPr lang="ru-UA" dirty="0" err="1"/>
              <a:t>He</a:t>
            </a:r>
            <a:r>
              <a:rPr lang="ru-UA" dirty="0"/>
              <a:t>, </a:t>
            </a:r>
            <a:r>
              <a:rPr lang="ru-UA" dirty="0" err="1"/>
              <a:t>які</a:t>
            </a:r>
            <a:r>
              <a:rPr lang="ru-UA" dirty="0"/>
              <a:t> </a:t>
            </a:r>
            <a:r>
              <a:rPr lang="ru-UA" dirty="0" err="1"/>
              <a:t>іонізуються</a:t>
            </a:r>
            <a:r>
              <a:rPr lang="ru-UA" dirty="0"/>
              <a:t> на </a:t>
            </a:r>
            <a:r>
              <a:rPr lang="ru-UA" dirty="0" err="1"/>
              <a:t>атомних</a:t>
            </a:r>
            <a:r>
              <a:rPr lang="ru-UA" dirty="0"/>
              <a:t> </a:t>
            </a:r>
            <a:r>
              <a:rPr lang="ru-UA" dirty="0" err="1"/>
              <a:t>виступах</a:t>
            </a:r>
            <a:r>
              <a:rPr lang="ru-UA" dirty="0"/>
              <a:t> на </a:t>
            </a:r>
            <a:r>
              <a:rPr lang="ru-UA" dirty="0" err="1"/>
              <a:t>кінчику</a:t>
            </a:r>
            <a:r>
              <a:rPr lang="uk-UA" dirty="0"/>
              <a:t> зонда</a:t>
            </a:r>
            <a:r>
              <a:rPr lang="ru-UA" dirty="0"/>
              <a:t> та </a:t>
            </a:r>
            <a:r>
              <a:rPr lang="ru-UA" dirty="0" err="1"/>
              <a:t>прискорюються</a:t>
            </a:r>
            <a:r>
              <a:rPr lang="ru-UA" dirty="0"/>
              <a:t> до </a:t>
            </a:r>
            <a:r>
              <a:rPr lang="ru-UA" dirty="0" err="1"/>
              <a:t>екрана</a:t>
            </a:r>
            <a:r>
              <a:rPr lang="ru-UA" dirty="0"/>
              <a:t>, </a:t>
            </a:r>
            <a:r>
              <a:rPr lang="ru-UA" dirty="0" err="1"/>
              <a:t>щоб</a:t>
            </a:r>
            <a:r>
              <a:rPr lang="ru-UA" dirty="0"/>
              <a:t> </a:t>
            </a:r>
            <a:r>
              <a:rPr lang="ru-UA" dirty="0" err="1"/>
              <a:t>сформувати</a:t>
            </a:r>
            <a:r>
              <a:rPr lang="ru-UA" dirty="0"/>
              <a:t> </a:t>
            </a:r>
            <a:r>
              <a:rPr lang="ru-UA" dirty="0" err="1"/>
              <a:t>збільшене</a:t>
            </a:r>
            <a:r>
              <a:rPr lang="ru-UA" dirty="0"/>
              <a:t> </a:t>
            </a:r>
            <a:r>
              <a:rPr lang="ru-UA" dirty="0" err="1"/>
              <a:t>зображення</a:t>
            </a:r>
            <a:r>
              <a:rPr lang="ru-UA" dirty="0"/>
              <a:t> </a:t>
            </a:r>
            <a:r>
              <a:rPr lang="ru-UA" dirty="0" err="1"/>
              <a:t>виступів</a:t>
            </a:r>
            <a:r>
              <a:rPr lang="ru-UA" dirty="0"/>
              <a:t> там.</a:t>
            </a:r>
          </a:p>
        </p:txBody>
      </p:sp>
    </p:spTree>
    <p:extLst>
      <p:ext uri="{BB962C8B-B14F-4D97-AF65-F5344CB8AC3E}">
        <p14:creationId xmlns:p14="http://schemas.microsoft.com/office/powerpoint/2010/main" val="300264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51A95-4F7F-4FDD-A88A-7E66778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>
                <a:solidFill>
                  <a:schemeClr val="accent1">
                    <a:lumMod val="75000"/>
                  </a:schemeClr>
                </a:solidFill>
              </a:rPr>
              <a:t>Принцип дії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FIM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F4DBD8-DF14-4C49-ADC7-F2F238A3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Гострий</a:t>
            </a:r>
            <a:r>
              <a:rPr lang="ru-RU" dirty="0"/>
              <a:t> наконечник, </a:t>
            </a:r>
            <a:r>
              <a:rPr lang="ru-RU" dirty="0" err="1"/>
              <a:t>виготовлений</a:t>
            </a:r>
            <a:r>
              <a:rPr lang="ru-RU" dirty="0"/>
              <a:t> з </a:t>
            </a:r>
            <a:r>
              <a:rPr lang="ru-RU" dirty="0" err="1"/>
              <a:t>монокристалічного</a:t>
            </a:r>
            <a:r>
              <a:rPr lang="ru-RU" dirty="0"/>
              <a:t> дроту, </a:t>
            </a:r>
            <a:r>
              <a:rPr lang="ru-RU" dirty="0" err="1"/>
              <a:t>встановлений</a:t>
            </a:r>
            <a:r>
              <a:rPr lang="ru-RU" dirty="0"/>
              <a:t> на </a:t>
            </a:r>
            <a:r>
              <a:rPr lang="ru-RU" dirty="0" err="1"/>
              <a:t>кріостаті</a:t>
            </a:r>
            <a:r>
              <a:rPr lang="ru-RU" dirty="0"/>
              <a:t>, </a:t>
            </a:r>
            <a:r>
              <a:rPr lang="ru-RU" dirty="0" err="1"/>
              <a:t>охолоджуваному</a:t>
            </a:r>
            <a:r>
              <a:rPr lang="ru-RU" dirty="0"/>
              <a:t> </a:t>
            </a:r>
            <a:r>
              <a:rPr lang="ru-RU" dirty="0" err="1"/>
              <a:t>рідким</a:t>
            </a:r>
            <a:r>
              <a:rPr lang="ru-RU" dirty="0"/>
              <a:t> азотом,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надвисоковакуумної</a:t>
            </a:r>
            <a:r>
              <a:rPr lang="ru-RU" dirty="0"/>
              <a:t> </a:t>
            </a:r>
            <a:r>
              <a:rPr lang="ru-RU" dirty="0" err="1"/>
              <a:t>посудини</a:t>
            </a:r>
            <a:r>
              <a:rPr lang="ru-RU" dirty="0"/>
              <a:t>. Посудина </a:t>
            </a:r>
            <a:r>
              <a:rPr lang="ru-RU" dirty="0" err="1"/>
              <a:t>заповнюється</a:t>
            </a:r>
            <a:r>
              <a:rPr lang="ru-RU" dirty="0"/>
              <a:t> </a:t>
            </a:r>
            <a:r>
              <a:rPr lang="ru-RU" dirty="0" err="1"/>
              <a:t>розбавленим</a:t>
            </a:r>
            <a:r>
              <a:rPr lang="ru-RU" dirty="0"/>
              <a:t> </a:t>
            </a:r>
            <a:r>
              <a:rPr lang="ru-RU" dirty="0" err="1"/>
              <a:t>газоподібним</a:t>
            </a:r>
            <a:r>
              <a:rPr lang="ru-RU" dirty="0"/>
              <a:t> </a:t>
            </a:r>
            <a:r>
              <a:rPr lang="ru-RU" dirty="0" err="1"/>
              <a:t>гелієм</a:t>
            </a:r>
            <a:r>
              <a:rPr lang="ru-RU" dirty="0"/>
              <a:t>. До наконечника </a:t>
            </a:r>
            <a:r>
              <a:rPr lang="ru-RU" dirty="0" err="1"/>
              <a:t>прикладається</a:t>
            </a:r>
            <a:r>
              <a:rPr lang="ru-RU" dirty="0"/>
              <a:t> </a:t>
            </a:r>
            <a:r>
              <a:rPr lang="ru-RU" dirty="0" err="1"/>
              <a:t>позитивний</a:t>
            </a:r>
            <a:r>
              <a:rPr lang="ru-RU" dirty="0"/>
              <a:t> </a:t>
            </a:r>
            <a:r>
              <a:rPr lang="ru-RU" dirty="0" err="1"/>
              <a:t>потенціал</a:t>
            </a:r>
            <a:r>
              <a:rPr lang="ru-RU" dirty="0"/>
              <a:t>. </a:t>
            </a:r>
            <a:r>
              <a:rPr lang="ru-RU" dirty="0" err="1"/>
              <a:t>Атоми</a:t>
            </a:r>
            <a:r>
              <a:rPr lang="ru-RU" dirty="0"/>
              <a:t> </a:t>
            </a:r>
            <a:r>
              <a:rPr lang="en-US" dirty="0"/>
              <a:t>He </a:t>
            </a:r>
            <a:r>
              <a:rPr lang="ru-RU" dirty="0" err="1"/>
              <a:t>іонізуються</a:t>
            </a:r>
            <a:r>
              <a:rPr lang="ru-RU" dirty="0"/>
              <a:t> в сильному </a:t>
            </a:r>
            <a:r>
              <a:rPr lang="ru-RU" dirty="0" err="1"/>
              <a:t>електричному</a:t>
            </a:r>
            <a:r>
              <a:rPr lang="ru-RU" dirty="0"/>
              <a:t> </a:t>
            </a:r>
            <a:r>
              <a:rPr lang="ru-RU" dirty="0" err="1"/>
              <a:t>полі</a:t>
            </a:r>
            <a:r>
              <a:rPr lang="ru-RU" dirty="0"/>
              <a:t> на </a:t>
            </a:r>
            <a:r>
              <a:rPr lang="ru-RU" dirty="0" err="1"/>
              <a:t>кінчику</a:t>
            </a:r>
            <a:r>
              <a:rPr lang="ru-RU" dirty="0"/>
              <a:t>, </a:t>
            </a:r>
            <a:r>
              <a:rPr lang="ru-RU" dirty="0" err="1"/>
              <a:t>переважно</a:t>
            </a:r>
            <a:r>
              <a:rPr lang="ru-RU" dirty="0"/>
              <a:t> на </a:t>
            </a:r>
            <a:r>
              <a:rPr lang="ru-RU" dirty="0" err="1"/>
              <a:t>атомних</a:t>
            </a:r>
            <a:r>
              <a:rPr lang="ru-RU" dirty="0"/>
              <a:t> </a:t>
            </a:r>
            <a:r>
              <a:rPr lang="ru-RU" dirty="0" err="1"/>
              <a:t>виступах</a:t>
            </a:r>
            <a:r>
              <a:rPr lang="ru-RU" dirty="0"/>
              <a:t>, таких як </a:t>
            </a:r>
            <a:r>
              <a:rPr lang="ru-RU" dirty="0" err="1"/>
              <a:t>сходинки</a:t>
            </a:r>
            <a:r>
              <a:rPr lang="ru-RU" dirty="0"/>
              <a:t>, кути та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адатоми</a:t>
            </a:r>
            <a:r>
              <a:rPr lang="ru-RU" dirty="0"/>
              <a:t>. </a:t>
            </a:r>
            <a:r>
              <a:rPr lang="ru-RU" dirty="0" err="1"/>
              <a:t>Позитивні</a:t>
            </a:r>
            <a:r>
              <a:rPr lang="ru-RU" dirty="0"/>
              <a:t> </a:t>
            </a:r>
            <a:r>
              <a:rPr lang="ru-RU" dirty="0" err="1"/>
              <a:t>іони</a:t>
            </a:r>
            <a:r>
              <a:rPr lang="ru-RU" dirty="0"/>
              <a:t> </a:t>
            </a:r>
            <a:r>
              <a:rPr lang="en-US" dirty="0"/>
              <a:t>He+ </a:t>
            </a:r>
            <a:r>
              <a:rPr lang="ru-RU" dirty="0" err="1"/>
              <a:t>прискорюються</a:t>
            </a:r>
            <a:r>
              <a:rPr lang="ru-RU" dirty="0"/>
              <a:t> до фосфорного </a:t>
            </a:r>
            <a:r>
              <a:rPr lang="ru-RU" dirty="0" err="1"/>
              <a:t>екрану</a:t>
            </a:r>
            <a:r>
              <a:rPr lang="ru-RU" dirty="0"/>
              <a:t> по </a:t>
            </a:r>
            <a:r>
              <a:rPr lang="ru-RU" dirty="0" err="1"/>
              <a:t>радіальній</a:t>
            </a:r>
            <a:r>
              <a:rPr lang="ru-RU" dirty="0"/>
              <a:t> </a:t>
            </a:r>
            <a:r>
              <a:rPr lang="ru-RU" dirty="0" err="1"/>
              <a:t>траєкторії</a:t>
            </a:r>
            <a:r>
              <a:rPr lang="ru-RU" dirty="0"/>
              <a:t>, </a:t>
            </a:r>
            <a:r>
              <a:rPr lang="ru-RU" dirty="0" err="1"/>
              <a:t>напрямок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 </a:t>
            </a:r>
            <a:r>
              <a:rPr lang="ru-RU" dirty="0" err="1"/>
              <a:t>положення</a:t>
            </a:r>
            <a:r>
              <a:rPr lang="ru-RU" dirty="0"/>
              <a:t> на </a:t>
            </a:r>
            <a:r>
              <a:rPr lang="ru-RU" dirty="0" err="1"/>
              <a:t>поверхні</a:t>
            </a:r>
            <a:r>
              <a:rPr lang="ru-RU" dirty="0"/>
              <a:t>, де </a:t>
            </a:r>
            <a:r>
              <a:rPr lang="ru-RU" dirty="0" err="1"/>
              <a:t>відбулася</a:t>
            </a:r>
            <a:r>
              <a:rPr lang="ru-RU" dirty="0"/>
              <a:t> </a:t>
            </a:r>
            <a:r>
              <a:rPr lang="ru-RU" dirty="0" err="1"/>
              <a:t>іонізація</a:t>
            </a:r>
            <a:r>
              <a:rPr lang="ru-RU" dirty="0"/>
              <a:t>. </a:t>
            </a:r>
            <a:r>
              <a:rPr lang="ru-RU" dirty="0" err="1"/>
              <a:t>Зображення</a:t>
            </a:r>
            <a:r>
              <a:rPr lang="ru-RU" dirty="0"/>
              <a:t> на фосфорному </a:t>
            </a:r>
            <a:r>
              <a:rPr lang="ru-RU" dirty="0" err="1"/>
              <a:t>екрані</a:t>
            </a:r>
            <a:r>
              <a:rPr lang="ru-RU" dirty="0"/>
              <a:t> є </a:t>
            </a:r>
            <a:r>
              <a:rPr lang="ru-RU" dirty="0" err="1"/>
              <a:t>збільшеним</a:t>
            </a:r>
            <a:r>
              <a:rPr lang="ru-RU" dirty="0"/>
              <a:t> </a:t>
            </a:r>
            <a:r>
              <a:rPr lang="ru-RU" dirty="0" err="1"/>
              <a:t>зображенням</a:t>
            </a:r>
            <a:r>
              <a:rPr lang="ru-RU" dirty="0"/>
              <a:t> </a:t>
            </a:r>
            <a:r>
              <a:rPr lang="ru-RU" dirty="0" err="1"/>
              <a:t>поверхні</a:t>
            </a:r>
            <a:r>
              <a:rPr lang="ru-RU" dirty="0"/>
              <a:t>.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відношенню</a:t>
            </a:r>
            <a:r>
              <a:rPr lang="ru-RU" dirty="0"/>
              <a:t> </a:t>
            </a:r>
            <a:r>
              <a:rPr lang="ru-RU" dirty="0" err="1"/>
              <a:t>радіусів</a:t>
            </a:r>
            <a:r>
              <a:rPr lang="ru-RU" dirty="0"/>
              <a:t> </a:t>
            </a:r>
            <a:r>
              <a:rPr lang="ru-RU" dirty="0" err="1"/>
              <a:t>екрана</a:t>
            </a:r>
            <a:r>
              <a:rPr lang="ru-RU" dirty="0"/>
              <a:t> та наконечника, а </a:t>
            </a:r>
            <a:r>
              <a:rPr lang="ru-RU" dirty="0" err="1"/>
              <a:t>отже</a:t>
            </a:r>
            <a:r>
              <a:rPr lang="ru-RU" dirty="0"/>
              <a:t>, порядку 10</a:t>
            </a:r>
            <a:r>
              <a:rPr lang="ru-RU" baseline="30000" dirty="0"/>
              <a:t>7</a:t>
            </a:r>
            <a:r>
              <a:rPr lang="ru-RU" dirty="0"/>
              <a:t>.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польового</a:t>
            </a:r>
            <a:r>
              <a:rPr lang="ru-RU" dirty="0"/>
              <a:t> </a:t>
            </a:r>
            <a:r>
              <a:rPr lang="ru-RU" dirty="0" err="1"/>
              <a:t>іонного</a:t>
            </a:r>
            <a:r>
              <a:rPr lang="ru-RU" dirty="0"/>
              <a:t> </a:t>
            </a:r>
            <a:r>
              <a:rPr lang="ru-RU" dirty="0" err="1"/>
              <a:t>мікроскопа</a:t>
            </a:r>
            <a:r>
              <a:rPr lang="ru-RU" dirty="0"/>
              <a:t> для </a:t>
            </a:r>
            <a:r>
              <a:rPr lang="ru-RU" dirty="0" err="1"/>
              <a:t>досліджень</a:t>
            </a:r>
            <a:r>
              <a:rPr lang="ru-RU" dirty="0"/>
              <a:t> </a:t>
            </a:r>
            <a:r>
              <a:rPr lang="ru-RU" dirty="0" err="1"/>
              <a:t>дифузії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запропоновано</a:t>
            </a:r>
            <a:r>
              <a:rPr lang="ru-RU" dirty="0"/>
              <a:t> Е. В. Мюллером у 1957 </a:t>
            </a:r>
            <a:r>
              <a:rPr lang="ru-RU" dirty="0" err="1"/>
              <a:t>році</a:t>
            </a:r>
            <a:r>
              <a:rPr lang="ru-RU" dirty="0"/>
              <a:t>, </a:t>
            </a:r>
            <a:r>
              <a:rPr lang="ru-RU" dirty="0" err="1"/>
              <a:t>пройшло</a:t>
            </a:r>
            <a:r>
              <a:rPr lang="ru-RU" dirty="0"/>
              <a:t> </a:t>
            </a:r>
            <a:r>
              <a:rPr lang="ru-RU" dirty="0" err="1"/>
              <a:t>майже</a:t>
            </a:r>
            <a:r>
              <a:rPr lang="ru-RU" dirty="0"/>
              <a:t> </a:t>
            </a:r>
            <a:r>
              <a:rPr lang="ru-RU" dirty="0" err="1"/>
              <a:t>десятиліття</a:t>
            </a:r>
            <a:r>
              <a:rPr lang="ru-RU" dirty="0"/>
              <a:t>, доки </a:t>
            </a:r>
            <a:r>
              <a:rPr lang="ru-RU" dirty="0" err="1"/>
              <a:t>Ерліх</a:t>
            </a:r>
            <a:r>
              <a:rPr lang="ru-RU" dirty="0"/>
              <a:t> і </a:t>
            </a:r>
            <a:r>
              <a:rPr lang="ru-RU" dirty="0" err="1"/>
              <a:t>Худда</a:t>
            </a:r>
            <a:r>
              <a:rPr lang="ru-RU" dirty="0"/>
              <a:t> </a:t>
            </a:r>
            <a:r>
              <a:rPr lang="ru-RU" dirty="0" err="1"/>
              <a:t>опублікували</a:t>
            </a:r>
            <a:r>
              <a:rPr lang="ru-RU" dirty="0"/>
              <a:t> перше </a:t>
            </a:r>
            <a:r>
              <a:rPr lang="ru-RU" dirty="0" err="1"/>
              <a:t>систематичне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дифузії</a:t>
            </a:r>
            <a:r>
              <a:rPr lang="ru-RU" dirty="0"/>
              <a:t> одного атома на </a:t>
            </a:r>
            <a:r>
              <a:rPr lang="ru-RU" dirty="0" err="1"/>
              <a:t>ньому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0558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917C8-B99B-498A-A84F-F7D2D652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Спостереження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дифузії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одного атома</a:t>
            </a:r>
            <a:endParaRPr lang="ru-UA" sz="2800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28A15C41-3FDF-4F01-ADA1-2D13B0AE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7657"/>
            <a:ext cx="3981450" cy="300990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B9689312-BBFC-4B92-9BBA-0530A67A10D0}"/>
              </a:ext>
            </a:extLst>
          </p:cNvPr>
          <p:cNvSpPr/>
          <p:nvPr/>
        </p:nvSpPr>
        <p:spPr>
          <a:xfrm>
            <a:off x="251534" y="48001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 err="1"/>
              <a:t>Серія</a:t>
            </a:r>
            <a:r>
              <a:rPr lang="ru-UA" dirty="0"/>
              <a:t> FIM-</a:t>
            </a:r>
            <a:r>
              <a:rPr lang="ru-UA" dirty="0" err="1"/>
              <a:t>зображень</a:t>
            </a:r>
            <a:r>
              <a:rPr lang="ru-UA" dirty="0"/>
              <a:t>, на </a:t>
            </a:r>
            <a:r>
              <a:rPr lang="ru-UA" dirty="0" err="1"/>
              <a:t>яких</a:t>
            </a:r>
            <a:r>
              <a:rPr lang="ru-UA" dirty="0"/>
              <a:t> показано один адатом </a:t>
            </a:r>
            <a:r>
              <a:rPr lang="ru-UA" dirty="0" err="1"/>
              <a:t>Pt</a:t>
            </a:r>
            <a:r>
              <a:rPr lang="ru-UA" dirty="0"/>
              <a:t> на наконечнику </a:t>
            </a:r>
            <a:r>
              <a:rPr lang="ru-UA" dirty="0" err="1"/>
              <a:t>Rh</a:t>
            </a:r>
            <a:r>
              <a:rPr lang="ru-UA" dirty="0"/>
              <a:t>(100). </a:t>
            </a:r>
            <a:r>
              <a:rPr lang="ru-UA" dirty="0" err="1"/>
              <a:t>Зображення</a:t>
            </a:r>
            <a:r>
              <a:rPr lang="ru-UA" dirty="0"/>
              <a:t> </a:t>
            </a:r>
            <a:r>
              <a:rPr lang="ru-UA" dirty="0" err="1"/>
              <a:t>записуються</a:t>
            </a:r>
            <a:r>
              <a:rPr lang="ru-UA" dirty="0"/>
              <a:t> при 77 К. Рух </a:t>
            </a:r>
            <a:r>
              <a:rPr lang="ru-UA" dirty="0" err="1"/>
              <a:t>адатома</a:t>
            </a:r>
            <a:r>
              <a:rPr lang="ru-UA" dirty="0"/>
              <a:t> </a:t>
            </a:r>
            <a:r>
              <a:rPr lang="ru-UA" dirty="0" err="1"/>
              <a:t>викликається</a:t>
            </a:r>
            <a:r>
              <a:rPr lang="ru-UA" dirty="0"/>
              <a:t> </a:t>
            </a:r>
            <a:r>
              <a:rPr lang="ru-UA" dirty="0" err="1"/>
              <a:t>нагріванням</a:t>
            </a:r>
            <a:r>
              <a:rPr lang="ru-UA" dirty="0"/>
              <a:t> </a:t>
            </a:r>
            <a:r>
              <a:rPr lang="ru-UA" dirty="0" err="1"/>
              <a:t>кінчика</a:t>
            </a:r>
            <a:r>
              <a:rPr lang="ru-UA" dirty="0"/>
              <a:t> до 345 К </a:t>
            </a:r>
            <a:r>
              <a:rPr lang="ru-UA" dirty="0" err="1"/>
              <a:t>протягом</a:t>
            </a:r>
            <a:r>
              <a:rPr lang="ru-UA" dirty="0"/>
              <a:t> 30 с </a:t>
            </a:r>
            <a:r>
              <a:rPr lang="ru-UA" dirty="0" err="1"/>
              <a:t>між</a:t>
            </a:r>
            <a:r>
              <a:rPr lang="ru-UA" dirty="0"/>
              <a:t> </a:t>
            </a:r>
            <a:r>
              <a:rPr lang="ru-UA" dirty="0" err="1"/>
              <a:t>кожним</a:t>
            </a:r>
            <a:r>
              <a:rPr lang="ru-UA" dirty="0"/>
              <a:t> </a:t>
            </a:r>
            <a:r>
              <a:rPr lang="ru-UA" dirty="0" err="1"/>
              <a:t>зображенням</a:t>
            </a:r>
            <a:endParaRPr lang="ru-UA" dirty="0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F8CFC13-FB66-4FCE-A913-D8B55EFDF3CC}"/>
              </a:ext>
            </a:extLst>
          </p:cNvPr>
          <p:cNvSpPr/>
          <p:nvPr/>
        </p:nvSpPr>
        <p:spPr>
          <a:xfrm>
            <a:off x="5746811" y="139294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П</a:t>
            </a:r>
            <a:r>
              <a:rPr lang="ru-UA" dirty="0" err="1"/>
              <a:t>ри</a:t>
            </a:r>
            <a:r>
              <a:rPr lang="ru-UA" dirty="0"/>
              <a:t> </a:t>
            </a:r>
            <a:r>
              <a:rPr lang="ru-UA" dirty="0" err="1"/>
              <a:t>температурі</a:t>
            </a:r>
            <a:r>
              <a:rPr lang="ru-UA" dirty="0"/>
              <a:t> </a:t>
            </a:r>
            <a:r>
              <a:rPr lang="ru-UA" dirty="0" err="1"/>
              <a:t>рідкого</a:t>
            </a:r>
            <a:r>
              <a:rPr lang="ru-UA" dirty="0"/>
              <a:t> азоту один атом</a:t>
            </a:r>
            <a:r>
              <a:rPr lang="uk-UA" dirty="0"/>
              <a:t> </a:t>
            </a:r>
            <a:r>
              <a:rPr lang="ru-UA" dirty="0" err="1"/>
              <a:t>залишається</a:t>
            </a:r>
            <a:r>
              <a:rPr lang="ru-UA" dirty="0"/>
              <a:t> у </a:t>
            </a:r>
            <a:r>
              <a:rPr lang="ru-UA" dirty="0" err="1"/>
              <a:t>фіксованому</a:t>
            </a:r>
            <a:r>
              <a:rPr lang="ru-UA" dirty="0"/>
              <a:t> </a:t>
            </a:r>
            <a:r>
              <a:rPr lang="ru-UA" dirty="0" err="1"/>
              <a:t>положенні</a:t>
            </a:r>
            <a:r>
              <a:rPr lang="ru-UA" dirty="0"/>
              <a:t>. </a:t>
            </a:r>
            <a:r>
              <a:rPr lang="ru-UA" dirty="0" err="1"/>
              <a:t>Дифузія</a:t>
            </a:r>
            <a:r>
              <a:rPr lang="ru-UA" dirty="0"/>
              <a:t> </a:t>
            </a:r>
            <a:r>
              <a:rPr lang="ru-UA" dirty="0" err="1"/>
              <a:t>починається</a:t>
            </a:r>
            <a:r>
              <a:rPr lang="ru-UA" dirty="0"/>
              <a:t> шляхом </a:t>
            </a:r>
            <a:r>
              <a:rPr lang="ru-UA" dirty="0" err="1"/>
              <a:t>швидкого</a:t>
            </a:r>
            <a:r>
              <a:rPr lang="ru-UA" dirty="0"/>
              <a:t> </a:t>
            </a:r>
            <a:r>
              <a:rPr lang="ru-UA" dirty="0" err="1"/>
              <a:t>нагрівання</a:t>
            </a:r>
            <a:r>
              <a:rPr lang="ru-UA" dirty="0"/>
              <a:t> наконечника до </a:t>
            </a:r>
            <a:r>
              <a:rPr lang="ru-UA" dirty="0" err="1"/>
              <a:t>певної</a:t>
            </a:r>
            <a:r>
              <a:rPr lang="ru-UA" dirty="0"/>
              <a:t> </a:t>
            </a:r>
            <a:r>
              <a:rPr lang="ru-UA" dirty="0" err="1"/>
              <a:t>температури</a:t>
            </a:r>
            <a:r>
              <a:rPr lang="ru-UA" dirty="0"/>
              <a:t>, коли </a:t>
            </a:r>
            <a:r>
              <a:rPr lang="ru-UA" dirty="0" err="1"/>
              <a:t>електричне</a:t>
            </a:r>
            <a:r>
              <a:rPr lang="ru-UA" dirty="0"/>
              <a:t> поле </a:t>
            </a:r>
            <a:r>
              <a:rPr lang="ru-UA" dirty="0" err="1"/>
              <a:t>зображення</a:t>
            </a:r>
            <a:r>
              <a:rPr lang="ru-UA" dirty="0"/>
              <a:t> </a:t>
            </a:r>
            <a:r>
              <a:rPr lang="ru-UA" dirty="0" err="1"/>
              <a:t>вимкнено</a:t>
            </a:r>
            <a:r>
              <a:rPr lang="ru-UA" dirty="0"/>
              <a:t>, </a:t>
            </a:r>
            <a:r>
              <a:rPr lang="ru-UA" dirty="0" err="1"/>
              <a:t>щоб</a:t>
            </a:r>
            <a:r>
              <a:rPr lang="ru-UA" dirty="0"/>
              <a:t> на </a:t>
            </a:r>
            <a:r>
              <a:rPr lang="ru-UA" dirty="0" err="1"/>
              <a:t>процес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не </a:t>
            </a:r>
            <a:r>
              <a:rPr lang="ru-UA" dirty="0" err="1"/>
              <a:t>впливало</a:t>
            </a:r>
            <a:r>
              <a:rPr lang="ru-UA" dirty="0"/>
              <a:t> </a:t>
            </a:r>
            <a:r>
              <a:rPr lang="ru-UA" dirty="0" err="1"/>
              <a:t>сильне</a:t>
            </a:r>
            <a:r>
              <a:rPr lang="ru-UA" dirty="0"/>
              <a:t> </a:t>
            </a:r>
            <a:r>
              <a:rPr lang="ru-UA" dirty="0" err="1"/>
              <a:t>електричне</a:t>
            </a:r>
            <a:r>
              <a:rPr lang="ru-UA" dirty="0"/>
              <a:t> поле. Через </a:t>
            </a:r>
            <a:r>
              <a:rPr lang="ru-UA" dirty="0" err="1"/>
              <a:t>деякий</a:t>
            </a:r>
            <a:r>
              <a:rPr lang="ru-UA" dirty="0"/>
              <a:t> час</a:t>
            </a:r>
            <a:r>
              <a:rPr lang="uk-UA" dirty="0"/>
              <a:t> «відпалу»</a:t>
            </a:r>
            <a:r>
              <a:rPr lang="ru-UA" dirty="0"/>
              <a:t> при </a:t>
            </a:r>
            <a:r>
              <a:rPr lang="ru-UA" dirty="0" err="1"/>
              <a:t>більш</a:t>
            </a:r>
            <a:r>
              <a:rPr lang="ru-UA" dirty="0"/>
              <a:t> </a:t>
            </a:r>
            <a:r>
              <a:rPr lang="ru-UA" dirty="0" err="1"/>
              <a:t>високій</a:t>
            </a:r>
            <a:r>
              <a:rPr lang="ru-UA" dirty="0"/>
              <a:t> </a:t>
            </a:r>
            <a:r>
              <a:rPr lang="ru-UA" dirty="0" err="1"/>
              <a:t>температурі</a:t>
            </a:r>
            <a:r>
              <a:rPr lang="ru-UA" dirty="0"/>
              <a:t> наконечник</a:t>
            </a:r>
            <a:r>
              <a:rPr lang="uk-UA" dirty="0"/>
              <a:t>знову</a:t>
            </a:r>
            <a:r>
              <a:rPr lang="ru-UA" dirty="0"/>
              <a:t> </a:t>
            </a:r>
            <a:r>
              <a:rPr lang="ru-UA" dirty="0" err="1"/>
              <a:t>охолоджується</a:t>
            </a:r>
            <a:r>
              <a:rPr lang="ru-UA" dirty="0"/>
              <a:t> до </a:t>
            </a:r>
            <a:r>
              <a:rPr lang="ru-UA" dirty="0" err="1"/>
              <a:t>температури</a:t>
            </a:r>
            <a:r>
              <a:rPr lang="ru-UA" dirty="0"/>
              <a:t> </a:t>
            </a:r>
            <a:r>
              <a:rPr lang="ru-UA" dirty="0" err="1"/>
              <a:t>рідкого</a:t>
            </a:r>
            <a:r>
              <a:rPr lang="ru-UA" dirty="0"/>
              <a:t> азоту і</a:t>
            </a:r>
            <a:r>
              <a:rPr lang="uk-UA" dirty="0"/>
              <a:t> ввімкнувши </a:t>
            </a:r>
            <a:r>
              <a:rPr lang="ru-UA" dirty="0" err="1"/>
              <a:t>електричне</a:t>
            </a:r>
            <a:r>
              <a:rPr lang="ru-UA" dirty="0"/>
              <a:t> поле </a:t>
            </a:r>
            <a:r>
              <a:rPr lang="ru-UA" dirty="0" err="1"/>
              <a:t>спостерігається</a:t>
            </a:r>
            <a:r>
              <a:rPr lang="ru-UA" dirty="0"/>
              <a:t> FIM-</a:t>
            </a:r>
            <a:r>
              <a:rPr lang="ru-UA" dirty="0" err="1"/>
              <a:t>зображення</a:t>
            </a:r>
            <a:r>
              <a:rPr lang="ru-UA" dirty="0"/>
              <a:t>. </a:t>
            </a:r>
            <a:r>
              <a:rPr lang="ru-UA" dirty="0" err="1"/>
              <a:t>Якщо</a:t>
            </a:r>
            <a:r>
              <a:rPr lang="ru-UA" dirty="0"/>
              <a:t> температура </a:t>
            </a:r>
            <a:r>
              <a:rPr lang="ru-UA" dirty="0" err="1"/>
              <a:t>відпалу</a:t>
            </a:r>
            <a:r>
              <a:rPr lang="ru-UA" dirty="0"/>
              <a:t> </a:t>
            </a:r>
            <a:r>
              <a:rPr lang="ru-UA" dirty="0" err="1"/>
              <a:t>була</a:t>
            </a:r>
            <a:r>
              <a:rPr lang="ru-UA" dirty="0"/>
              <a:t> </a:t>
            </a:r>
            <a:r>
              <a:rPr lang="ru-UA" dirty="0" err="1"/>
              <a:t>достатньо</a:t>
            </a:r>
            <a:r>
              <a:rPr lang="ru-UA" dirty="0"/>
              <a:t> </a:t>
            </a:r>
            <a:r>
              <a:rPr lang="ru-UA" dirty="0" err="1"/>
              <a:t>високою</a:t>
            </a:r>
            <a:r>
              <a:rPr lang="ru-UA" dirty="0"/>
              <a:t>, атом </a:t>
            </a:r>
            <a:r>
              <a:rPr lang="ru-UA" dirty="0" err="1"/>
              <a:t>може</a:t>
            </a:r>
            <a:r>
              <a:rPr lang="ru-UA" dirty="0"/>
              <a:t> бути </a:t>
            </a:r>
            <a:r>
              <a:rPr lang="ru-UA" dirty="0" err="1"/>
              <a:t>знайдений</a:t>
            </a:r>
            <a:r>
              <a:rPr lang="ru-UA" dirty="0"/>
              <a:t> у </a:t>
            </a:r>
            <a:r>
              <a:rPr lang="ru-UA" dirty="0" err="1"/>
              <a:t>найближчій</a:t>
            </a:r>
            <a:r>
              <a:rPr lang="ru-UA" dirty="0"/>
              <a:t> </a:t>
            </a:r>
            <a:r>
              <a:rPr lang="ru-UA" dirty="0" err="1"/>
              <a:t>сусідній</a:t>
            </a:r>
            <a:r>
              <a:rPr lang="ru-UA" dirty="0"/>
              <a:t> </a:t>
            </a:r>
            <a:r>
              <a:rPr lang="ru-UA" dirty="0" err="1"/>
              <a:t>точці</a:t>
            </a:r>
            <a:r>
              <a:rPr lang="ru-UA" dirty="0"/>
              <a:t> </a:t>
            </a:r>
            <a:r>
              <a:rPr lang="ru-UA" dirty="0" err="1"/>
              <a:t>свого</a:t>
            </a:r>
            <a:r>
              <a:rPr lang="ru-UA" dirty="0"/>
              <a:t> початкового </a:t>
            </a:r>
            <a:r>
              <a:rPr lang="ru-UA" dirty="0" err="1"/>
              <a:t>положення</a:t>
            </a:r>
            <a:r>
              <a:rPr lang="ru-UA" dirty="0"/>
              <a:t> </a:t>
            </a:r>
            <a:r>
              <a:rPr lang="ru-UA" dirty="0" err="1"/>
              <a:t>або</a:t>
            </a:r>
            <a:r>
              <a:rPr lang="ru-UA" dirty="0"/>
              <a:t> у </a:t>
            </a:r>
            <a:r>
              <a:rPr lang="ru-UA" dirty="0" err="1"/>
              <a:t>віддалених</a:t>
            </a:r>
            <a:r>
              <a:rPr lang="ru-UA" dirty="0"/>
              <a:t> </a:t>
            </a:r>
            <a:r>
              <a:rPr lang="ru-UA" dirty="0" err="1"/>
              <a:t>місцях</a:t>
            </a:r>
            <a:r>
              <a:rPr lang="ru-UA" dirty="0"/>
              <a:t> (b, c і d). </a:t>
            </a:r>
          </a:p>
        </p:txBody>
      </p:sp>
    </p:spTree>
    <p:extLst>
      <p:ext uri="{BB962C8B-B14F-4D97-AF65-F5344CB8AC3E}">
        <p14:creationId xmlns:p14="http://schemas.microsoft.com/office/powerpoint/2010/main" val="322074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F0377-E8BD-4E8D-8B68-B33CE18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Спостереження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дифузії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одного атома</a:t>
            </a:r>
            <a:endParaRPr lang="ru-UA" sz="2800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2304B88C-9092-4D57-B776-E52A6B4EF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44" y="1934322"/>
            <a:ext cx="3086100" cy="1914525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8B6A7722-BE79-4DE4-8B1A-FA8E544D56F0}"/>
              </a:ext>
            </a:extLst>
          </p:cNvPr>
          <p:cNvSpPr/>
          <p:nvPr/>
        </p:nvSpPr>
        <p:spPr>
          <a:xfrm>
            <a:off x="342438" y="4381609"/>
            <a:ext cx="5243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/>
              <a:t>Ілюстрація</a:t>
            </a:r>
            <a:r>
              <a:rPr lang="ru-UA" dirty="0"/>
              <a:t> </a:t>
            </a:r>
            <a:r>
              <a:rPr lang="ru-UA" dirty="0" err="1"/>
              <a:t>двох</a:t>
            </a:r>
            <a:r>
              <a:rPr lang="ru-UA" dirty="0"/>
              <a:t> </a:t>
            </a:r>
            <a:r>
              <a:rPr lang="ru-UA" dirty="0" err="1"/>
              <a:t>різних</a:t>
            </a:r>
            <a:r>
              <a:rPr lang="ru-UA" dirty="0"/>
              <a:t> </a:t>
            </a:r>
            <a:r>
              <a:rPr lang="ru-UA" dirty="0" err="1"/>
              <a:t>транспортних</a:t>
            </a:r>
            <a:r>
              <a:rPr lang="ru-UA" dirty="0"/>
              <a:t> </a:t>
            </a:r>
            <a:r>
              <a:rPr lang="ru-UA" dirty="0" err="1"/>
              <a:t>механізмів</a:t>
            </a:r>
            <a:r>
              <a:rPr lang="ru-UA" dirty="0"/>
              <a:t>, </a:t>
            </a:r>
            <a:r>
              <a:rPr lang="ru-UA" dirty="0" err="1"/>
              <a:t>які</a:t>
            </a:r>
            <a:r>
              <a:rPr lang="ru-UA" dirty="0"/>
              <a:t> </a:t>
            </a:r>
            <a:r>
              <a:rPr lang="ru-UA" dirty="0" err="1"/>
              <a:t>переносять</a:t>
            </a:r>
            <a:r>
              <a:rPr lang="ru-UA" dirty="0"/>
              <a:t> адатом з одного </a:t>
            </a:r>
            <a:r>
              <a:rPr lang="ru-UA" dirty="0" err="1"/>
              <a:t>місця</a:t>
            </a:r>
            <a:r>
              <a:rPr lang="ru-UA" dirty="0"/>
              <a:t> до </a:t>
            </a:r>
            <a:r>
              <a:rPr lang="ru-UA" dirty="0" err="1"/>
              <a:t>наступного</a:t>
            </a:r>
            <a:r>
              <a:rPr lang="ru-UA" dirty="0"/>
              <a:t> </a:t>
            </a:r>
            <a:r>
              <a:rPr lang="ru-UA" dirty="0" err="1"/>
              <a:t>еквівалентного</a:t>
            </a:r>
            <a:r>
              <a:rPr lang="ru-UA" dirty="0"/>
              <a:t> </a:t>
            </a:r>
            <a:r>
              <a:rPr lang="ru-UA" dirty="0" err="1"/>
              <a:t>місця</a:t>
            </a:r>
            <a:r>
              <a:rPr lang="ru-UA" dirty="0"/>
              <a:t>: (а) </a:t>
            </a:r>
            <a:r>
              <a:rPr lang="ru-UA" dirty="0" err="1"/>
              <a:t>процес</a:t>
            </a:r>
            <a:r>
              <a:rPr lang="ru-UA" dirty="0"/>
              <a:t> </a:t>
            </a:r>
            <a:r>
              <a:rPr lang="ru-UA" dirty="0" err="1"/>
              <a:t>стрибка</a:t>
            </a:r>
            <a:r>
              <a:rPr lang="ru-UA" dirty="0"/>
              <a:t> та (б) </a:t>
            </a:r>
            <a:r>
              <a:rPr lang="ru-UA" dirty="0" err="1"/>
              <a:t>процес</a:t>
            </a:r>
            <a:r>
              <a:rPr lang="ru-UA" dirty="0"/>
              <a:t> </a:t>
            </a:r>
            <a:r>
              <a:rPr lang="ru-UA" dirty="0" err="1"/>
              <a:t>обміну</a:t>
            </a:r>
            <a:r>
              <a:rPr lang="ru-UA" dirty="0"/>
              <a:t>, коли адатом </a:t>
            </a:r>
            <a:r>
              <a:rPr lang="ru-UA" dirty="0" err="1"/>
              <a:t>занурюється</a:t>
            </a:r>
            <a:r>
              <a:rPr lang="ru-UA" dirty="0"/>
              <a:t> на </a:t>
            </a:r>
            <a:r>
              <a:rPr lang="ru-UA" dirty="0" err="1"/>
              <a:t>поверхню</a:t>
            </a:r>
            <a:r>
              <a:rPr lang="ru-UA" dirty="0"/>
              <a:t> та </a:t>
            </a:r>
            <a:r>
              <a:rPr lang="ru-UA" dirty="0" err="1"/>
              <a:t>штовхає</a:t>
            </a:r>
            <a:r>
              <a:rPr lang="ru-UA" dirty="0"/>
              <a:t> атом у </a:t>
            </a:r>
            <a:r>
              <a:rPr lang="ru-UA" dirty="0" err="1"/>
              <a:t>поверхневому</a:t>
            </a:r>
            <a:r>
              <a:rPr lang="ru-UA" dirty="0"/>
              <a:t> </a:t>
            </a:r>
            <a:r>
              <a:rPr lang="ru-UA" dirty="0" err="1"/>
              <a:t>шарі</a:t>
            </a:r>
            <a:r>
              <a:rPr lang="ru-UA" dirty="0"/>
              <a:t> </a:t>
            </a:r>
            <a:r>
              <a:rPr lang="ru-UA" dirty="0" err="1"/>
              <a:t>вгору</a:t>
            </a:r>
            <a:r>
              <a:rPr lang="ru-UA" dirty="0"/>
              <a:t> в </a:t>
            </a:r>
            <a:r>
              <a:rPr lang="ru-UA" dirty="0" err="1"/>
              <a:t>сусіднє</a:t>
            </a:r>
            <a:r>
              <a:rPr lang="ru-UA" dirty="0"/>
              <a:t> </a:t>
            </a:r>
            <a:r>
              <a:rPr lang="ru-UA" dirty="0" err="1"/>
              <a:t>місце</a:t>
            </a:r>
            <a:r>
              <a:rPr lang="ru-UA" dirty="0"/>
              <a:t>. </a:t>
            </a:r>
            <a:r>
              <a:rPr lang="ru-UA" dirty="0" err="1"/>
              <a:t>Зверніть</a:t>
            </a:r>
            <a:r>
              <a:rPr lang="ru-UA" dirty="0"/>
              <a:t> </a:t>
            </a:r>
            <a:r>
              <a:rPr lang="ru-UA" dirty="0" err="1"/>
              <a:t>увагу</a:t>
            </a:r>
            <a:r>
              <a:rPr lang="ru-UA" dirty="0"/>
              <a:t>, </a:t>
            </a:r>
            <a:r>
              <a:rPr lang="ru-UA" dirty="0" err="1"/>
              <a:t>що</a:t>
            </a:r>
            <a:r>
              <a:rPr lang="ru-UA" dirty="0"/>
              <a:t> в </a:t>
            </a:r>
            <a:r>
              <a:rPr lang="ru-UA" dirty="0" err="1"/>
              <a:t>обох</a:t>
            </a:r>
            <a:r>
              <a:rPr lang="ru-UA" dirty="0"/>
              <a:t> </a:t>
            </a:r>
            <a:r>
              <a:rPr lang="ru-UA" dirty="0" err="1"/>
              <a:t>випадках</a:t>
            </a:r>
            <a:r>
              <a:rPr lang="ru-UA" dirty="0"/>
              <a:t> транспорт </a:t>
            </a:r>
            <a:r>
              <a:rPr lang="ru-UA" dirty="0" err="1"/>
              <a:t>йде</a:t>
            </a:r>
            <a:r>
              <a:rPr lang="ru-UA" dirty="0"/>
              <a:t> в </a:t>
            </a:r>
            <a:r>
              <a:rPr lang="ru-UA" dirty="0" err="1"/>
              <a:t>різних</a:t>
            </a:r>
            <a:r>
              <a:rPr lang="ru-UA" dirty="0"/>
              <a:t> </a:t>
            </a:r>
            <a:r>
              <a:rPr lang="ru-UA" dirty="0" err="1"/>
              <a:t>напрямках</a:t>
            </a:r>
            <a:r>
              <a:rPr lang="ru-UA" dirty="0"/>
              <a:t>.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679F2C14-F30B-43FC-9117-87ACC8777200}"/>
              </a:ext>
            </a:extLst>
          </p:cNvPr>
          <p:cNvSpPr/>
          <p:nvPr/>
        </p:nvSpPr>
        <p:spPr>
          <a:xfrm>
            <a:off x="5753562" y="1322229"/>
            <a:ext cx="6107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Розглянемо</a:t>
            </a:r>
            <a:r>
              <a:rPr lang="ru-UA" dirty="0"/>
              <a:t> </a:t>
            </a:r>
            <a:r>
              <a:rPr lang="ru-UA" dirty="0" err="1"/>
              <a:t>випадков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ru-UA" dirty="0" err="1"/>
              <a:t>блукання</a:t>
            </a:r>
            <a:r>
              <a:rPr lang="ru-UA" dirty="0"/>
              <a:t> одного атома на </a:t>
            </a:r>
            <a:r>
              <a:rPr lang="ru-UA" dirty="0" err="1"/>
              <a:t>квадратній</a:t>
            </a:r>
            <a:r>
              <a:rPr lang="ru-UA" dirty="0"/>
              <a:t> </a:t>
            </a:r>
            <a:r>
              <a:rPr lang="ru-UA" dirty="0" err="1"/>
              <a:t>решітці</a:t>
            </a:r>
            <a:r>
              <a:rPr lang="ru-UA" dirty="0"/>
              <a:t>, </a:t>
            </a:r>
            <a:r>
              <a:rPr lang="ru-UA" dirty="0" err="1"/>
              <a:t>представленій</a:t>
            </a:r>
            <a:r>
              <a:rPr lang="ru-UA" dirty="0"/>
              <a:t> (100) </a:t>
            </a:r>
            <a:r>
              <a:rPr lang="ru-UA" dirty="0" err="1"/>
              <a:t>поверхнями</a:t>
            </a:r>
            <a:r>
              <a:rPr lang="ru-UA" dirty="0"/>
              <a:t> </a:t>
            </a:r>
            <a:r>
              <a:rPr lang="ru-UA" dirty="0" err="1"/>
              <a:t>кубічних</a:t>
            </a:r>
            <a:r>
              <a:rPr lang="ru-UA" dirty="0"/>
              <a:t> </a:t>
            </a:r>
            <a:r>
              <a:rPr lang="ru-UA" dirty="0" err="1"/>
              <a:t>матеріалів</a:t>
            </a:r>
            <a:r>
              <a:rPr lang="ru-UA" dirty="0"/>
              <a:t>. </a:t>
            </a:r>
            <a:r>
              <a:rPr lang="ru-UA" dirty="0" err="1"/>
              <a:t>Розширення</a:t>
            </a:r>
            <a:r>
              <a:rPr lang="ru-UA" dirty="0"/>
              <a:t> до</a:t>
            </a:r>
            <a:r>
              <a:rPr lang="uk-UA" dirty="0"/>
              <a:t> </a:t>
            </a:r>
            <a:r>
              <a:rPr lang="ru-UA" dirty="0" err="1"/>
              <a:t>тригональних</a:t>
            </a:r>
            <a:r>
              <a:rPr lang="ru-UA" dirty="0"/>
              <a:t> (111) </a:t>
            </a:r>
            <a:r>
              <a:rPr lang="ru-UA" dirty="0" err="1"/>
              <a:t>поверхонь</a:t>
            </a:r>
            <a:r>
              <a:rPr lang="ru-UA" dirty="0"/>
              <a:t> є простим. На </a:t>
            </a:r>
            <a:r>
              <a:rPr lang="ru-UA" dirty="0" err="1"/>
              <a:t>обох</a:t>
            </a:r>
            <a:r>
              <a:rPr lang="ru-UA" dirty="0"/>
              <a:t> типах </a:t>
            </a:r>
            <a:r>
              <a:rPr lang="ru-UA" dirty="0" err="1"/>
              <a:t>поверхонь</a:t>
            </a:r>
            <a:r>
              <a:rPr lang="ru-UA" dirty="0"/>
              <a:t> </a:t>
            </a:r>
            <a:r>
              <a:rPr lang="ru-UA" dirty="0" err="1"/>
              <a:t>дифузія</a:t>
            </a:r>
            <a:r>
              <a:rPr lang="ru-UA" dirty="0"/>
              <a:t> є </a:t>
            </a:r>
            <a:r>
              <a:rPr lang="ru-UA" dirty="0" err="1"/>
              <a:t>ізотропною</a:t>
            </a:r>
            <a:r>
              <a:rPr lang="ru-UA" dirty="0"/>
              <a:t>. </a:t>
            </a:r>
            <a:r>
              <a:rPr lang="ru-UA" dirty="0" err="1"/>
              <a:t>Переміщення</a:t>
            </a:r>
            <a:r>
              <a:rPr lang="ru-UA" dirty="0"/>
              <a:t> одного атома з одного </a:t>
            </a:r>
            <a:r>
              <a:rPr lang="ru-UA" dirty="0" err="1"/>
              <a:t>місця</a:t>
            </a:r>
            <a:r>
              <a:rPr lang="ru-UA" dirty="0"/>
              <a:t> в </a:t>
            </a:r>
            <a:r>
              <a:rPr lang="ru-UA" dirty="0" err="1"/>
              <a:t>інше</a:t>
            </a:r>
            <a:r>
              <a:rPr lang="ru-UA" dirty="0"/>
              <a:t> </a:t>
            </a:r>
            <a:r>
              <a:rPr lang="ru-UA" dirty="0" err="1"/>
              <a:t>може</a:t>
            </a:r>
            <a:r>
              <a:rPr lang="ru-UA" dirty="0"/>
              <a:t> </a:t>
            </a:r>
            <a:r>
              <a:rPr lang="ru-UA" dirty="0" err="1"/>
              <a:t>відбуватися</a:t>
            </a:r>
            <a:r>
              <a:rPr lang="ru-UA" dirty="0"/>
              <a:t> за </a:t>
            </a:r>
            <a:r>
              <a:rPr lang="ru-UA" dirty="0" err="1"/>
              <a:t>допомогою</a:t>
            </a:r>
            <a:r>
              <a:rPr lang="ru-UA" dirty="0"/>
              <a:t> </a:t>
            </a:r>
            <a:r>
              <a:rPr lang="ru-UA" dirty="0" err="1"/>
              <a:t>двох</a:t>
            </a:r>
            <a:r>
              <a:rPr lang="ru-UA" dirty="0"/>
              <a:t> </a:t>
            </a:r>
            <a:r>
              <a:rPr lang="ru-UA" dirty="0" err="1"/>
              <a:t>різних</a:t>
            </a:r>
            <a:r>
              <a:rPr lang="ru-UA" dirty="0"/>
              <a:t> </a:t>
            </a:r>
            <a:r>
              <a:rPr lang="ru-UA" dirty="0" err="1"/>
              <a:t>процесів</a:t>
            </a:r>
            <a:r>
              <a:rPr lang="ru-UA" dirty="0"/>
              <a:t>. Од</a:t>
            </a:r>
            <a:r>
              <a:rPr lang="uk-UA" dirty="0" err="1"/>
              <a:t>ин</a:t>
            </a:r>
            <a:r>
              <a:rPr lang="ru-UA" dirty="0"/>
              <a:t> з </a:t>
            </a:r>
            <a:r>
              <a:rPr lang="uk-UA" dirty="0"/>
              <a:t>них</a:t>
            </a:r>
            <a:r>
              <a:rPr lang="ru-UA" dirty="0"/>
              <a:t> є </a:t>
            </a:r>
            <a:r>
              <a:rPr lang="ru-UA" dirty="0" err="1"/>
              <a:t>стрибок</a:t>
            </a:r>
            <a:r>
              <a:rPr lang="ru-UA" dirty="0"/>
              <a:t> </a:t>
            </a:r>
            <a:r>
              <a:rPr lang="ru-UA" dirty="0" err="1"/>
              <a:t>адатома</a:t>
            </a:r>
            <a:r>
              <a:rPr lang="ru-UA" dirty="0"/>
              <a:t> з одного </a:t>
            </a:r>
            <a:r>
              <a:rPr lang="ru-UA" dirty="0" err="1"/>
              <a:t>місця</a:t>
            </a:r>
            <a:r>
              <a:rPr lang="ru-UA" dirty="0"/>
              <a:t> на </a:t>
            </a:r>
            <a:r>
              <a:rPr lang="ru-UA" dirty="0" err="1"/>
              <a:t>інше</a:t>
            </a:r>
            <a:r>
              <a:rPr lang="ru-UA" dirty="0"/>
              <a:t> через </a:t>
            </a:r>
            <a:r>
              <a:rPr lang="ru-UA" dirty="0" err="1"/>
              <a:t>місце</a:t>
            </a:r>
            <a:r>
              <a:rPr lang="ru-UA" dirty="0"/>
              <a:t> </a:t>
            </a:r>
            <a:r>
              <a:rPr lang="ru-UA" dirty="0" err="1"/>
              <a:t>з’єднання</a:t>
            </a:r>
            <a:r>
              <a:rPr lang="ru-UA" dirty="0"/>
              <a:t> як </a:t>
            </a:r>
            <a:r>
              <a:rPr lang="ru-UA" dirty="0" err="1"/>
              <a:t>проміжний</a:t>
            </a:r>
            <a:r>
              <a:rPr lang="ru-UA" dirty="0"/>
              <a:t> стан (рис. a).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891ECF2-36CF-4000-A21B-39B7D34E6D53}"/>
              </a:ext>
            </a:extLst>
          </p:cNvPr>
          <p:cNvSpPr/>
          <p:nvPr/>
        </p:nvSpPr>
        <p:spPr>
          <a:xfrm>
            <a:off x="5764567" y="37530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UA" dirty="0" err="1"/>
              <a:t>Інший</a:t>
            </a:r>
            <a:r>
              <a:rPr lang="ru-UA" dirty="0"/>
              <a:t> </a:t>
            </a:r>
            <a:r>
              <a:rPr lang="ru-UA" dirty="0" err="1"/>
              <a:t>процес</a:t>
            </a:r>
            <a:r>
              <a:rPr lang="ru-UA" dirty="0"/>
              <a:t> </a:t>
            </a:r>
            <a:r>
              <a:rPr lang="ru-UA" dirty="0" err="1"/>
              <a:t>передбачає</a:t>
            </a:r>
            <a:r>
              <a:rPr lang="ru-UA" dirty="0"/>
              <a:t> </a:t>
            </a:r>
            <a:r>
              <a:rPr lang="ru-UA" dirty="0" err="1"/>
              <a:t>обмін</a:t>
            </a:r>
            <a:r>
              <a:rPr lang="ru-UA" dirty="0"/>
              <a:t> </a:t>
            </a:r>
            <a:r>
              <a:rPr lang="ru-UA" dirty="0" err="1"/>
              <a:t>позиціями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. Адатом </a:t>
            </a:r>
            <a:r>
              <a:rPr lang="ru-UA" dirty="0" err="1"/>
              <a:t>занурюється</a:t>
            </a:r>
            <a:r>
              <a:rPr lang="ru-UA" dirty="0"/>
              <a:t> в </a:t>
            </a:r>
            <a:r>
              <a:rPr lang="ru-UA" dirty="0" err="1"/>
              <a:t>поверхню</a:t>
            </a:r>
            <a:r>
              <a:rPr lang="ru-UA" dirty="0"/>
              <a:t>, і в </a:t>
            </a:r>
            <a:r>
              <a:rPr lang="ru-UA" dirty="0" err="1"/>
              <a:t>узгодженому</a:t>
            </a:r>
            <a:r>
              <a:rPr lang="ru-UA" dirty="0"/>
              <a:t> </a:t>
            </a:r>
            <a:r>
              <a:rPr lang="ru-UA" dirty="0" err="1"/>
              <a:t>русі</a:t>
            </a:r>
            <a:r>
              <a:rPr lang="ru-UA" dirty="0"/>
              <a:t> атом, </a:t>
            </a:r>
            <a:r>
              <a:rPr lang="ru-UA" dirty="0" err="1"/>
              <a:t>який</a:t>
            </a:r>
            <a:r>
              <a:rPr lang="ru-UA" dirty="0"/>
              <a:t> </a:t>
            </a:r>
            <a:r>
              <a:rPr lang="ru-UA" dirty="0" err="1"/>
              <a:t>спочатку</a:t>
            </a:r>
            <a:r>
              <a:rPr lang="ru-UA" dirty="0"/>
              <a:t> </a:t>
            </a:r>
            <a:r>
              <a:rPr lang="ru-UA" dirty="0" err="1"/>
              <a:t>перебував</a:t>
            </a:r>
            <a:r>
              <a:rPr lang="ru-UA" dirty="0"/>
              <a:t> у </a:t>
            </a:r>
            <a:r>
              <a:rPr lang="ru-UA" dirty="0" err="1"/>
              <a:t>площині</a:t>
            </a:r>
            <a:r>
              <a:rPr lang="ru-UA" dirty="0"/>
              <a:t> </a:t>
            </a:r>
            <a:r>
              <a:rPr lang="ru-UA" dirty="0" err="1"/>
              <a:t>поверхні</a:t>
            </a:r>
            <a:r>
              <a:rPr lang="ru-UA" dirty="0"/>
              <a:t>, </a:t>
            </a:r>
            <a:r>
              <a:rPr lang="ru-UA" dirty="0" err="1"/>
              <a:t>рухається</a:t>
            </a:r>
            <a:r>
              <a:rPr lang="ru-UA" dirty="0"/>
              <a:t> </a:t>
            </a:r>
            <a:r>
              <a:rPr lang="ru-UA" dirty="0" err="1"/>
              <a:t>вгору</a:t>
            </a:r>
            <a:r>
              <a:rPr lang="ru-UA" dirty="0"/>
              <a:t> до </a:t>
            </a:r>
            <a:r>
              <a:rPr lang="ru-UA" dirty="0" err="1"/>
              <a:t>наступного</a:t>
            </a:r>
            <a:r>
              <a:rPr lang="ru-UA" dirty="0"/>
              <a:t> </a:t>
            </a:r>
            <a:r>
              <a:rPr lang="ru-UA" dirty="0" err="1"/>
              <a:t>найближчого</a:t>
            </a:r>
            <a:r>
              <a:rPr lang="ru-UA" dirty="0"/>
              <a:t> </a:t>
            </a:r>
            <a:r>
              <a:rPr lang="ru-UA" dirty="0" err="1"/>
              <a:t>сусіда</a:t>
            </a:r>
            <a:r>
              <a:rPr lang="ru-UA" dirty="0"/>
              <a:t> в </a:t>
            </a:r>
            <a:r>
              <a:rPr lang="ru-UA" dirty="0" err="1"/>
              <a:t>напрямку</a:t>
            </a:r>
            <a:r>
              <a:rPr lang="ru-UA" dirty="0"/>
              <a:t> [100] (рис. b). </a:t>
            </a:r>
            <a:r>
              <a:rPr lang="ru-UA" dirty="0" err="1"/>
              <a:t>Ці</a:t>
            </a:r>
            <a:r>
              <a:rPr lang="ru-UA" dirty="0"/>
              <a:t> два </a:t>
            </a:r>
            <a:r>
              <a:rPr lang="ru-UA" dirty="0" err="1"/>
              <a:t>процеси</a:t>
            </a:r>
            <a:r>
              <a:rPr lang="ru-UA" dirty="0"/>
              <a:t> легко </a:t>
            </a:r>
            <a:r>
              <a:rPr lang="ru-UA" dirty="0" err="1"/>
              <a:t>відрізнити</a:t>
            </a:r>
            <a:r>
              <a:rPr lang="ru-UA" dirty="0"/>
              <a:t> за </a:t>
            </a:r>
            <a:r>
              <a:rPr lang="ru-UA" dirty="0" err="1"/>
              <a:t>тим</a:t>
            </a:r>
            <a:r>
              <a:rPr lang="ru-UA" dirty="0"/>
              <a:t> фактом, </a:t>
            </a:r>
            <a:r>
              <a:rPr lang="ru-UA" dirty="0" err="1"/>
              <a:t>що</a:t>
            </a:r>
            <a:r>
              <a:rPr lang="ru-UA" dirty="0"/>
              <a:t> в </a:t>
            </a:r>
            <a:r>
              <a:rPr lang="ru-UA" dirty="0" err="1"/>
              <a:t>останньому</a:t>
            </a:r>
            <a:r>
              <a:rPr lang="ru-UA" dirty="0"/>
              <a:t> </a:t>
            </a:r>
            <a:r>
              <a:rPr lang="ru-UA" dirty="0" err="1"/>
              <a:t>випадку</a:t>
            </a:r>
            <a:r>
              <a:rPr lang="ru-UA" dirty="0"/>
              <a:t> адатом </a:t>
            </a:r>
            <a:r>
              <a:rPr lang="ru-UA" dirty="0" err="1"/>
              <a:t>відвідує</a:t>
            </a:r>
            <a:r>
              <a:rPr lang="ru-UA" dirty="0"/>
              <a:t> </a:t>
            </a:r>
            <a:r>
              <a:rPr lang="ru-UA" dirty="0" err="1"/>
              <a:t>лише</a:t>
            </a:r>
            <a:r>
              <a:rPr lang="ru-UA" dirty="0"/>
              <a:t> </a:t>
            </a:r>
            <a:r>
              <a:rPr lang="ru-UA" dirty="0" err="1"/>
              <a:t>кожне</a:t>
            </a:r>
            <a:r>
              <a:rPr lang="ru-UA" dirty="0"/>
              <a:t> друге </a:t>
            </a:r>
            <a:r>
              <a:rPr lang="ru-UA" dirty="0" err="1"/>
              <a:t>місце</a:t>
            </a:r>
            <a:r>
              <a:rPr lang="ru-UA" dirty="0"/>
              <a:t>. </a:t>
            </a:r>
            <a:r>
              <a:rPr lang="ru-UA" dirty="0" err="1"/>
              <a:t>Місця</a:t>
            </a:r>
            <a:r>
              <a:rPr lang="ru-UA" dirty="0"/>
              <a:t>, </a:t>
            </a:r>
            <a:r>
              <a:rPr lang="ru-UA" dirty="0" err="1"/>
              <a:t>позначені</a:t>
            </a:r>
            <a:r>
              <a:rPr lang="ru-UA" dirty="0"/>
              <a:t> «-» на рис. b, </a:t>
            </a:r>
            <a:r>
              <a:rPr lang="ru-UA" dirty="0" err="1"/>
              <a:t>уникають</a:t>
            </a:r>
            <a:r>
              <a:rPr lang="ru-UA" dirty="0"/>
              <a:t>. </a:t>
            </a:r>
            <a:r>
              <a:rPr lang="ru-UA" dirty="0" err="1"/>
              <a:t>Відвідані</a:t>
            </a:r>
            <a:r>
              <a:rPr lang="ru-UA" dirty="0"/>
              <a:t> </a:t>
            </a:r>
            <a:r>
              <a:rPr lang="uk-UA" dirty="0"/>
              <a:t>місця</a:t>
            </a:r>
            <a:r>
              <a:rPr lang="ru-UA" dirty="0"/>
              <a:t> </a:t>
            </a:r>
            <a:r>
              <a:rPr lang="ru-UA" dirty="0" err="1"/>
              <a:t>утворюють</a:t>
            </a:r>
            <a:r>
              <a:rPr lang="ru-UA" dirty="0"/>
              <a:t> шаблон c(2</a:t>
            </a:r>
            <a:r>
              <a:rPr lang="uk-UA" dirty="0"/>
              <a:t>х</a:t>
            </a:r>
            <a:r>
              <a:rPr lang="ru-UA" dirty="0"/>
              <a:t>2). </a:t>
            </a:r>
          </a:p>
        </p:txBody>
      </p:sp>
    </p:spTree>
    <p:extLst>
      <p:ext uri="{BB962C8B-B14F-4D97-AF65-F5344CB8AC3E}">
        <p14:creationId xmlns:p14="http://schemas.microsoft.com/office/powerpoint/2010/main" val="136226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C305A-0FE6-4A68-AC31-20762E8D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Спостереження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дифузії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одного атома</a:t>
            </a:r>
            <a:endParaRPr lang="ru-UA" sz="2800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CFBFD467-4C90-4EFC-9827-EC4AB7811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078"/>
            <a:ext cx="4953000" cy="2733675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32CEA6D7-E881-45A9-9BB2-61A307DDAB36}"/>
              </a:ext>
            </a:extLst>
          </p:cNvPr>
          <p:cNvSpPr/>
          <p:nvPr/>
        </p:nvSpPr>
        <p:spPr>
          <a:xfrm>
            <a:off x="713173" y="46251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UA" dirty="0"/>
              <a:t>Карта </a:t>
            </a:r>
            <a:r>
              <a:rPr lang="ru-UA" dirty="0" err="1"/>
              <a:t>відвідуван</a:t>
            </a:r>
            <a:r>
              <a:rPr lang="uk-UA" dirty="0" err="1"/>
              <a:t>их</a:t>
            </a:r>
            <a:r>
              <a:rPr lang="ru-UA" dirty="0"/>
              <a:t> </a:t>
            </a:r>
            <a:r>
              <a:rPr lang="uk-UA" dirty="0"/>
              <a:t>місць</a:t>
            </a:r>
            <a:r>
              <a:rPr lang="ru-UA" dirty="0"/>
              <a:t> (а)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Pt</a:t>
            </a:r>
            <a:r>
              <a:rPr lang="ru-UA" dirty="0"/>
              <a:t> і (б)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Pd</a:t>
            </a:r>
            <a:r>
              <a:rPr lang="ru-UA" dirty="0"/>
              <a:t> на FIM-</a:t>
            </a:r>
            <a:r>
              <a:rPr lang="ru-UA" dirty="0" err="1"/>
              <a:t>зображеннях</a:t>
            </a:r>
            <a:r>
              <a:rPr lang="ru-UA" dirty="0"/>
              <a:t> наконечника </a:t>
            </a:r>
            <a:r>
              <a:rPr lang="ru-UA" dirty="0" err="1"/>
              <a:t>Pt</a:t>
            </a:r>
            <a:r>
              <a:rPr lang="ru-UA" dirty="0"/>
              <a:t>(100). </a:t>
            </a:r>
            <a:r>
              <a:rPr lang="ru-UA" dirty="0" err="1"/>
              <a:t>Орієнтація</a:t>
            </a:r>
            <a:r>
              <a:rPr lang="ru-UA" dirty="0"/>
              <a:t> та </a:t>
            </a:r>
            <a:r>
              <a:rPr lang="ru-UA" dirty="0" err="1"/>
              <a:t>постійна</a:t>
            </a:r>
            <a:r>
              <a:rPr lang="ru-UA" dirty="0"/>
              <a:t> </a:t>
            </a:r>
            <a:r>
              <a:rPr lang="ru-UA" dirty="0" err="1"/>
              <a:t>гратки</a:t>
            </a:r>
            <a:r>
              <a:rPr lang="ru-UA" dirty="0"/>
              <a:t> </a:t>
            </a:r>
            <a:r>
              <a:rPr lang="ru-UA" dirty="0" err="1"/>
              <a:t>ідентифікують</a:t>
            </a:r>
            <a:r>
              <a:rPr lang="ru-UA" dirty="0"/>
              <a:t> </a:t>
            </a:r>
            <a:r>
              <a:rPr lang="ru-UA" dirty="0" err="1"/>
              <a:t>механізми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як </a:t>
            </a:r>
            <a:r>
              <a:rPr lang="ru-UA" dirty="0" err="1"/>
              <a:t>обмін</a:t>
            </a:r>
            <a:r>
              <a:rPr lang="ru-UA" dirty="0"/>
              <a:t> для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Pt</a:t>
            </a:r>
            <a:r>
              <a:rPr lang="ru-UA" dirty="0"/>
              <a:t> і </a:t>
            </a:r>
            <a:r>
              <a:rPr lang="ru-UA" dirty="0" err="1"/>
              <a:t>стрибок</a:t>
            </a:r>
            <a:r>
              <a:rPr lang="ru-UA" dirty="0"/>
              <a:t> для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Pd</a:t>
            </a:r>
            <a:r>
              <a:rPr lang="ru-UA" dirty="0"/>
              <a:t>. </a:t>
            </a:r>
            <a:r>
              <a:rPr lang="ru-UA" dirty="0" err="1"/>
              <a:t>Спотворення</a:t>
            </a:r>
            <a:r>
              <a:rPr lang="ru-UA" dirty="0"/>
              <a:t> </a:t>
            </a:r>
            <a:r>
              <a:rPr lang="ru-UA" dirty="0" err="1"/>
              <a:t>ґраток</a:t>
            </a:r>
            <a:r>
              <a:rPr lang="ru-UA" dirty="0"/>
              <a:t> </a:t>
            </a:r>
            <a:r>
              <a:rPr lang="ru-UA" dirty="0" err="1"/>
              <a:t>відображають</a:t>
            </a:r>
            <a:r>
              <a:rPr lang="ru-UA" dirty="0"/>
              <a:t> </a:t>
            </a:r>
            <a:r>
              <a:rPr lang="ru-UA" dirty="0" err="1"/>
              <a:t>спотворення</a:t>
            </a:r>
            <a:r>
              <a:rPr lang="ru-UA" dirty="0"/>
              <a:t> FIM-</a:t>
            </a:r>
            <a:r>
              <a:rPr lang="ru-UA" dirty="0" err="1"/>
              <a:t>зображень</a:t>
            </a:r>
            <a:r>
              <a:rPr lang="uk-UA" dirty="0"/>
              <a:t>.</a:t>
            </a:r>
            <a:endParaRPr lang="ru-UA" dirty="0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A1D75127-C438-4E34-A18A-C1A7B8CA3957}"/>
              </a:ext>
            </a:extLst>
          </p:cNvPr>
          <p:cNvSpPr/>
          <p:nvPr/>
        </p:nvSpPr>
        <p:spPr>
          <a:xfrm>
            <a:off x="6560600" y="1957586"/>
            <a:ext cx="5246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/>
              <a:t>Для </a:t>
            </a:r>
            <a:r>
              <a:rPr lang="ru-UA" dirty="0" err="1"/>
              <a:t>Pt</a:t>
            </a:r>
            <a:r>
              <a:rPr lang="ru-UA" dirty="0"/>
              <a:t> </a:t>
            </a:r>
            <a:r>
              <a:rPr lang="ru-UA" dirty="0" err="1"/>
              <a:t>відвідані</a:t>
            </a:r>
            <a:r>
              <a:rPr lang="ru-UA" dirty="0"/>
              <a:t> </a:t>
            </a:r>
            <a:r>
              <a:rPr lang="uk-UA" dirty="0"/>
              <a:t>місця</a:t>
            </a:r>
            <a:r>
              <a:rPr lang="ru-UA" dirty="0"/>
              <a:t> </a:t>
            </a:r>
            <a:r>
              <a:rPr lang="ru-UA" dirty="0" err="1"/>
              <a:t>утворюють</a:t>
            </a:r>
            <a:r>
              <a:rPr lang="ru-UA" dirty="0"/>
              <a:t> шаблон c(2</a:t>
            </a:r>
            <a:r>
              <a:rPr lang="uk-UA" dirty="0"/>
              <a:t>х</a:t>
            </a:r>
            <a:r>
              <a:rPr lang="ru-UA" dirty="0"/>
              <a:t>2). Таким чином, </a:t>
            </a:r>
            <a:r>
              <a:rPr lang="ru-UA" dirty="0" err="1"/>
              <a:t>механізм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є </a:t>
            </a:r>
            <a:r>
              <a:rPr lang="ru-UA" dirty="0" err="1"/>
              <a:t>обмінним</a:t>
            </a:r>
            <a:r>
              <a:rPr lang="ru-UA" dirty="0"/>
              <a:t>, на </a:t>
            </a:r>
            <a:r>
              <a:rPr lang="ru-UA" dirty="0" err="1"/>
              <a:t>відміну</a:t>
            </a:r>
            <a:r>
              <a:rPr lang="ru-UA" dirty="0"/>
              <a:t> </a:t>
            </a:r>
            <a:r>
              <a:rPr lang="ru-UA" dirty="0" err="1"/>
              <a:t>від</a:t>
            </a:r>
            <a:r>
              <a:rPr lang="ru-UA" dirty="0"/>
              <a:t> </a:t>
            </a:r>
            <a:r>
              <a:rPr lang="ru-UA" dirty="0" err="1"/>
              <a:t>випадку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</a:t>
            </a:r>
            <a:r>
              <a:rPr lang="ru-UA" dirty="0" err="1"/>
              <a:t>Pd</a:t>
            </a:r>
            <a:r>
              <a:rPr lang="ru-UA" dirty="0"/>
              <a:t> на </a:t>
            </a:r>
            <a:r>
              <a:rPr lang="ru-UA" dirty="0" err="1"/>
              <a:t>тій</a:t>
            </a:r>
            <a:r>
              <a:rPr lang="ru-UA" dirty="0"/>
              <a:t> </a:t>
            </a:r>
            <a:r>
              <a:rPr lang="ru-UA" dirty="0" err="1"/>
              <a:t>самій</a:t>
            </a:r>
            <a:r>
              <a:rPr lang="ru-UA" dirty="0"/>
              <a:t> </a:t>
            </a:r>
            <a:r>
              <a:rPr lang="ru-UA" dirty="0" err="1"/>
              <a:t>поверхні</a:t>
            </a:r>
            <a:r>
              <a:rPr lang="ru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3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B3B8B-E0DB-46C9-8DF0-7BBD93D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Кластерна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та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острівцева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дифузія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13747409-7F83-404C-B1FB-D5DD5DA75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9522"/>
            <a:ext cx="3514725" cy="2466975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8BD2A667-1E7A-4AC9-A4DF-CAADE11BA82E}"/>
              </a:ext>
            </a:extLst>
          </p:cNvPr>
          <p:cNvSpPr/>
          <p:nvPr/>
        </p:nvSpPr>
        <p:spPr>
          <a:xfrm>
            <a:off x="730929" y="4533349"/>
            <a:ext cx="39919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/>
              <a:t>Механізми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</a:t>
            </a:r>
            <a:r>
              <a:rPr lang="ru-UA" dirty="0" err="1"/>
              <a:t>димерів</a:t>
            </a:r>
            <a:r>
              <a:rPr lang="ru-UA" dirty="0"/>
              <a:t> на </a:t>
            </a:r>
            <a:r>
              <a:rPr lang="ru-UA" dirty="0" err="1"/>
              <a:t>поверхнях</a:t>
            </a:r>
            <a:r>
              <a:rPr lang="ru-UA" dirty="0"/>
              <a:t> (100). </a:t>
            </a:r>
            <a:r>
              <a:rPr lang="ru-UA" dirty="0" err="1"/>
              <a:t>Зсув</a:t>
            </a:r>
            <a:r>
              <a:rPr lang="ru-UA" dirty="0"/>
              <a:t> </a:t>
            </a:r>
            <a:r>
              <a:rPr lang="ru-UA" dirty="0" err="1"/>
              <a:t>димера</a:t>
            </a:r>
            <a:r>
              <a:rPr lang="ru-UA" dirty="0"/>
              <a:t> (a) </a:t>
            </a:r>
            <a:r>
              <a:rPr lang="ru-UA" dirty="0" err="1"/>
              <a:t>має</a:t>
            </a:r>
            <a:r>
              <a:rPr lang="ru-UA" dirty="0"/>
              <a:t> </a:t>
            </a:r>
            <a:r>
              <a:rPr lang="ru-UA" dirty="0" err="1"/>
              <a:t>нижчу</a:t>
            </a:r>
            <a:r>
              <a:rPr lang="ru-UA" dirty="0"/>
              <a:t> </a:t>
            </a:r>
            <a:r>
              <a:rPr lang="ru-UA" dirty="0" err="1"/>
              <a:t>енергію</a:t>
            </a:r>
            <a:r>
              <a:rPr lang="ru-UA" dirty="0"/>
              <a:t> </a:t>
            </a:r>
            <a:r>
              <a:rPr lang="ru-UA" dirty="0" err="1"/>
              <a:t>активації</a:t>
            </a:r>
            <a:r>
              <a:rPr lang="ru-UA" dirty="0"/>
              <a:t>, </a:t>
            </a:r>
            <a:r>
              <a:rPr lang="ru-UA" dirty="0" err="1"/>
              <a:t>ніж</a:t>
            </a:r>
            <a:r>
              <a:rPr lang="ru-UA" dirty="0"/>
              <a:t> </a:t>
            </a:r>
            <a:r>
              <a:rPr lang="ru-UA" dirty="0" err="1"/>
              <a:t>стрибок</a:t>
            </a:r>
            <a:r>
              <a:rPr lang="ru-UA" dirty="0"/>
              <a:t> одного атома на </a:t>
            </a:r>
            <a:r>
              <a:rPr lang="ru-UA" dirty="0" err="1"/>
              <a:t>Cu</a:t>
            </a:r>
            <a:r>
              <a:rPr lang="ru-UA" dirty="0"/>
              <a:t>(100). Те </a:t>
            </a:r>
            <a:r>
              <a:rPr lang="ru-UA" dirty="0" err="1"/>
              <a:t>саме</a:t>
            </a:r>
            <a:r>
              <a:rPr lang="ru-UA" dirty="0"/>
              <a:t> </a:t>
            </a:r>
            <a:r>
              <a:rPr lang="ru-UA" dirty="0" err="1"/>
              <a:t>стосується</a:t>
            </a:r>
            <a:r>
              <a:rPr lang="ru-UA" dirty="0"/>
              <a:t> </a:t>
            </a:r>
            <a:r>
              <a:rPr lang="ru-UA" dirty="0" err="1"/>
              <a:t>обмінної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(b) на </a:t>
            </a:r>
            <a:r>
              <a:rPr lang="ru-UA" dirty="0" err="1"/>
              <a:t>Pt</a:t>
            </a:r>
            <a:r>
              <a:rPr lang="ru-UA" dirty="0"/>
              <a:t>(100).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C73BC175-CB17-4A11-A8DA-915BDC5534AA}"/>
              </a:ext>
            </a:extLst>
          </p:cNvPr>
          <p:cNvSpPr/>
          <p:nvPr/>
        </p:nvSpPr>
        <p:spPr>
          <a:xfrm>
            <a:off x="4785063" y="1408231"/>
            <a:ext cx="7057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/>
              <a:t>Окремі</a:t>
            </a:r>
            <a:r>
              <a:rPr lang="ru-UA" dirty="0"/>
              <a:t> </a:t>
            </a:r>
            <a:r>
              <a:rPr lang="ru-UA" dirty="0" err="1"/>
              <a:t>атоми</a:t>
            </a:r>
            <a:r>
              <a:rPr lang="ru-UA" dirty="0"/>
              <a:t> </a:t>
            </a:r>
            <a:r>
              <a:rPr lang="ru-UA" dirty="0" err="1"/>
              <a:t>або</a:t>
            </a:r>
            <a:r>
              <a:rPr lang="ru-UA" dirty="0"/>
              <a:t> </a:t>
            </a:r>
            <a:r>
              <a:rPr lang="ru-UA" dirty="0" err="1"/>
              <a:t>одиночні</a:t>
            </a:r>
            <a:r>
              <a:rPr lang="ru-UA" dirty="0"/>
              <a:t> </a:t>
            </a:r>
            <a:r>
              <a:rPr lang="ru-UA" dirty="0" err="1"/>
              <a:t>атомні</a:t>
            </a:r>
            <a:r>
              <a:rPr lang="ru-UA" dirty="0"/>
              <a:t> </a:t>
            </a:r>
            <a:r>
              <a:rPr lang="ru-UA" dirty="0" err="1"/>
              <a:t>вакансії</a:t>
            </a:r>
            <a:r>
              <a:rPr lang="ru-UA" dirty="0"/>
              <a:t> є </a:t>
            </a:r>
            <a:r>
              <a:rPr lang="uk-UA" dirty="0"/>
              <a:t>елементами</a:t>
            </a:r>
            <a:r>
              <a:rPr lang="ru-UA" dirty="0"/>
              <a:t>, </a:t>
            </a:r>
            <a:r>
              <a:rPr lang="ru-UA" dirty="0" err="1"/>
              <a:t>які</a:t>
            </a:r>
            <a:r>
              <a:rPr lang="ru-UA" dirty="0"/>
              <a:t> </a:t>
            </a:r>
            <a:r>
              <a:rPr lang="uk-UA" dirty="0"/>
              <a:t>здійснюють</a:t>
            </a:r>
            <a:r>
              <a:rPr lang="ru-UA" dirty="0"/>
              <a:t> </a:t>
            </a:r>
            <a:r>
              <a:rPr lang="ru-UA" dirty="0" err="1"/>
              <a:t>атомний</a:t>
            </a:r>
            <a:r>
              <a:rPr lang="ru-UA" dirty="0"/>
              <a:t> транспорт у </a:t>
            </a:r>
            <a:r>
              <a:rPr lang="ru-UA" dirty="0" err="1"/>
              <a:t>рівновазі</a:t>
            </a:r>
            <a:r>
              <a:rPr lang="ru-UA" dirty="0"/>
              <a:t> </a:t>
            </a:r>
            <a:r>
              <a:rPr lang="ru-UA" dirty="0" err="1"/>
              <a:t>шорстких</a:t>
            </a:r>
            <a:r>
              <a:rPr lang="ru-UA" dirty="0"/>
              <a:t> </a:t>
            </a:r>
            <a:r>
              <a:rPr lang="ru-UA" dirty="0" err="1"/>
              <a:t>поверхонь</a:t>
            </a:r>
            <a:r>
              <a:rPr lang="ru-UA" dirty="0"/>
              <a:t>, </a:t>
            </a:r>
            <a:r>
              <a:rPr lang="ru-UA" dirty="0" err="1"/>
              <a:t>оскільки</a:t>
            </a:r>
            <a:r>
              <a:rPr lang="ru-UA" dirty="0"/>
              <a:t> вони </a:t>
            </a:r>
            <a:r>
              <a:rPr lang="ru-UA" dirty="0" err="1"/>
              <a:t>вимагають</a:t>
            </a:r>
            <a:r>
              <a:rPr lang="ru-UA" dirty="0"/>
              <a:t> </a:t>
            </a:r>
            <a:r>
              <a:rPr lang="ru-UA" dirty="0" err="1"/>
              <a:t>меншої</a:t>
            </a:r>
            <a:r>
              <a:rPr lang="ru-UA" dirty="0"/>
              <a:t> </a:t>
            </a:r>
            <a:r>
              <a:rPr lang="ru-UA" dirty="0" err="1"/>
              <a:t>енергії</a:t>
            </a:r>
            <a:r>
              <a:rPr lang="ru-UA" dirty="0"/>
              <a:t> </a:t>
            </a:r>
            <a:r>
              <a:rPr lang="ru-UA" dirty="0" err="1"/>
              <a:t>утворення</a:t>
            </a:r>
            <a:r>
              <a:rPr lang="ru-UA" dirty="0"/>
              <a:t>, </a:t>
            </a:r>
            <a:r>
              <a:rPr lang="ru-UA" dirty="0" err="1"/>
              <a:t>ніж</a:t>
            </a:r>
            <a:r>
              <a:rPr lang="ru-UA" dirty="0"/>
              <a:t> </a:t>
            </a:r>
            <a:r>
              <a:rPr lang="uk-UA" dirty="0"/>
              <a:t>елементи</a:t>
            </a:r>
            <a:r>
              <a:rPr lang="ru-UA" dirty="0"/>
              <a:t> з </a:t>
            </a:r>
            <a:r>
              <a:rPr lang="ru-UA" dirty="0" err="1"/>
              <a:t>двох</a:t>
            </a:r>
            <a:r>
              <a:rPr lang="ru-UA" dirty="0"/>
              <a:t> </a:t>
            </a:r>
            <a:r>
              <a:rPr lang="ru-UA" dirty="0" err="1"/>
              <a:t>або</a:t>
            </a:r>
            <a:r>
              <a:rPr lang="ru-UA" dirty="0"/>
              <a:t> </a:t>
            </a:r>
            <a:r>
              <a:rPr lang="ru-UA" dirty="0" err="1"/>
              <a:t>більше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. Часто, але не </a:t>
            </a:r>
            <a:r>
              <a:rPr lang="ru-UA" dirty="0" err="1"/>
              <a:t>завжди</a:t>
            </a:r>
            <a:r>
              <a:rPr lang="ru-UA" dirty="0"/>
              <a:t>, </a:t>
            </a:r>
            <a:r>
              <a:rPr lang="ru-UA" dirty="0" err="1"/>
              <a:t>поодинокі</a:t>
            </a:r>
            <a:r>
              <a:rPr lang="ru-UA" dirty="0"/>
              <a:t> </a:t>
            </a:r>
            <a:r>
              <a:rPr lang="ru-UA" dirty="0" err="1"/>
              <a:t>атоми</a:t>
            </a:r>
            <a:r>
              <a:rPr lang="ru-UA" dirty="0"/>
              <a:t> та </a:t>
            </a:r>
            <a:r>
              <a:rPr lang="ru-UA" dirty="0" err="1"/>
              <a:t>поодинокі</a:t>
            </a:r>
            <a:r>
              <a:rPr lang="ru-UA" dirty="0"/>
              <a:t> </a:t>
            </a:r>
            <a:r>
              <a:rPr lang="ru-UA" dirty="0" err="1"/>
              <a:t>атомні</a:t>
            </a:r>
            <a:r>
              <a:rPr lang="ru-UA" dirty="0"/>
              <a:t> </a:t>
            </a:r>
            <a:r>
              <a:rPr lang="ru-UA" dirty="0" err="1"/>
              <a:t>вакансії</a:t>
            </a:r>
            <a:r>
              <a:rPr lang="ru-UA" dirty="0"/>
              <a:t> є </a:t>
            </a:r>
            <a:r>
              <a:rPr lang="ru-UA" dirty="0" err="1"/>
              <a:t>найшвидшими</a:t>
            </a:r>
            <a:r>
              <a:rPr lang="ru-UA" dirty="0"/>
              <a:t> </a:t>
            </a:r>
            <a:r>
              <a:rPr lang="uk-UA" dirty="0"/>
              <a:t>елементами</a:t>
            </a:r>
            <a:r>
              <a:rPr lang="ru-UA" dirty="0"/>
              <a:t>. </a:t>
            </a:r>
            <a:r>
              <a:rPr lang="ru-UA" dirty="0" err="1"/>
              <a:t>Однак</a:t>
            </a:r>
            <a:r>
              <a:rPr lang="ru-UA" dirty="0"/>
              <a:t> кластер з </a:t>
            </a:r>
            <a:r>
              <a:rPr lang="ru-UA" dirty="0" err="1"/>
              <a:t>двох</a:t>
            </a:r>
            <a:r>
              <a:rPr lang="ru-UA" dirty="0"/>
              <a:t> </a:t>
            </a:r>
            <a:r>
              <a:rPr lang="ru-UA" dirty="0" err="1"/>
              <a:t>або</a:t>
            </a:r>
            <a:r>
              <a:rPr lang="ru-UA" dirty="0"/>
              <a:t> </a:t>
            </a:r>
            <a:r>
              <a:rPr lang="ru-UA" dirty="0" err="1"/>
              <a:t>більше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, </a:t>
            </a:r>
            <a:r>
              <a:rPr lang="ru-UA" dirty="0" err="1"/>
              <a:t>навіть</a:t>
            </a:r>
            <a:r>
              <a:rPr lang="ru-UA" dirty="0"/>
              <a:t> </a:t>
            </a:r>
            <a:r>
              <a:rPr lang="ru-UA" dirty="0" err="1"/>
              <a:t>великі</a:t>
            </a:r>
            <a:r>
              <a:rPr lang="ru-UA" dirty="0"/>
              <a:t> </a:t>
            </a:r>
            <a:r>
              <a:rPr lang="ru-UA" dirty="0" err="1"/>
              <a:t>острівці</a:t>
            </a:r>
            <a:r>
              <a:rPr lang="ru-UA" dirty="0"/>
              <a:t> </a:t>
            </a:r>
            <a:r>
              <a:rPr lang="ru-UA" dirty="0" err="1"/>
              <a:t>також</a:t>
            </a:r>
            <a:r>
              <a:rPr lang="ru-UA" dirty="0"/>
              <a:t> </a:t>
            </a:r>
            <a:r>
              <a:rPr lang="ru-UA" dirty="0" err="1"/>
              <a:t>дифундують</a:t>
            </a:r>
            <a:r>
              <a:rPr lang="ru-UA" dirty="0"/>
              <a:t>. </a:t>
            </a:r>
            <a:r>
              <a:rPr lang="ru-UA" dirty="0" err="1"/>
              <a:t>Такі</a:t>
            </a:r>
            <a:r>
              <a:rPr lang="ru-UA" dirty="0"/>
              <a:t> </a:t>
            </a:r>
            <a:r>
              <a:rPr lang="ru-UA" dirty="0" err="1"/>
              <a:t>процеси</a:t>
            </a:r>
            <a:r>
              <a:rPr lang="ru-UA" dirty="0"/>
              <a:t> особливо </a:t>
            </a:r>
            <a:r>
              <a:rPr lang="ru-UA" dirty="0" err="1"/>
              <a:t>важливі</a:t>
            </a:r>
            <a:r>
              <a:rPr lang="ru-UA" dirty="0"/>
              <a:t> </a:t>
            </a:r>
            <a:r>
              <a:rPr lang="ru-UA" dirty="0" err="1"/>
              <a:t>під</a:t>
            </a:r>
            <a:r>
              <a:rPr lang="ru-UA" dirty="0"/>
              <a:t> час </a:t>
            </a:r>
            <a:r>
              <a:rPr lang="ru-UA" dirty="0" err="1"/>
              <a:t>епітаксійного</a:t>
            </a:r>
            <a:r>
              <a:rPr lang="ru-UA" dirty="0"/>
              <a:t> росту на плоских </a:t>
            </a:r>
            <a:r>
              <a:rPr lang="ru-UA" dirty="0" err="1"/>
              <a:t>поверхнях</a:t>
            </a:r>
            <a:r>
              <a:rPr lang="ru-UA" dirty="0"/>
              <a:t>. Два </a:t>
            </a:r>
            <a:r>
              <a:rPr lang="ru-UA" dirty="0" err="1"/>
              <a:t>або</a:t>
            </a:r>
            <a:r>
              <a:rPr lang="ru-UA" dirty="0"/>
              <a:t> </a:t>
            </a:r>
            <a:r>
              <a:rPr lang="ru-UA" dirty="0" err="1"/>
              <a:t>більше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утворюють</a:t>
            </a:r>
            <a:r>
              <a:rPr lang="ru-UA" dirty="0"/>
              <a:t> </a:t>
            </a:r>
            <a:r>
              <a:rPr lang="ru-UA" dirty="0" err="1"/>
              <a:t>стабільні</a:t>
            </a:r>
            <a:r>
              <a:rPr lang="ru-UA" dirty="0"/>
              <a:t> ядра на </a:t>
            </a:r>
            <a:r>
              <a:rPr lang="ru-UA" dirty="0" err="1"/>
              <a:t>поверхнях</a:t>
            </a:r>
            <a:r>
              <a:rPr lang="ru-UA" dirty="0"/>
              <a:t> </a:t>
            </a:r>
            <a:r>
              <a:rPr lang="ru-UA" dirty="0" err="1"/>
              <a:t>під</a:t>
            </a:r>
            <a:r>
              <a:rPr lang="ru-UA" dirty="0"/>
              <a:t> час росту, і </a:t>
            </a:r>
            <a:r>
              <a:rPr lang="ru-UA" dirty="0" err="1"/>
              <a:t>рух</a:t>
            </a:r>
            <a:r>
              <a:rPr lang="ru-UA" dirty="0"/>
              <a:t> </a:t>
            </a:r>
            <a:r>
              <a:rPr lang="ru-UA" dirty="0" err="1"/>
              <a:t>цих</a:t>
            </a:r>
            <a:r>
              <a:rPr lang="ru-UA" dirty="0"/>
              <a:t> ядер </a:t>
            </a:r>
            <a:r>
              <a:rPr lang="ru-UA" dirty="0" err="1"/>
              <a:t>сприяє</a:t>
            </a:r>
            <a:r>
              <a:rPr lang="ru-UA" dirty="0"/>
              <a:t> </a:t>
            </a:r>
            <a:r>
              <a:rPr lang="ru-UA" dirty="0" err="1"/>
              <a:t>процесу</a:t>
            </a:r>
            <a:r>
              <a:rPr lang="ru-UA" dirty="0"/>
              <a:t> </a:t>
            </a:r>
            <a:r>
              <a:rPr lang="ru-UA" dirty="0" err="1"/>
              <a:t>укрупнення</a:t>
            </a:r>
            <a:r>
              <a:rPr lang="ru-UA" dirty="0"/>
              <a:t>. У </a:t>
            </a:r>
            <a:r>
              <a:rPr lang="ru-UA" dirty="0" err="1"/>
              <a:t>деяких</a:t>
            </a:r>
            <a:r>
              <a:rPr lang="ru-UA" dirty="0"/>
              <a:t> </a:t>
            </a:r>
            <a:r>
              <a:rPr lang="ru-UA" dirty="0" err="1"/>
              <a:t>випадках</a:t>
            </a:r>
            <a:r>
              <a:rPr lang="ru-UA" dirty="0"/>
              <a:t> </a:t>
            </a:r>
            <a:r>
              <a:rPr lang="ru-UA" dirty="0" err="1"/>
              <a:t>кластери</a:t>
            </a:r>
            <a:r>
              <a:rPr lang="ru-UA" dirty="0"/>
              <a:t> </a:t>
            </a:r>
            <a:r>
              <a:rPr lang="ru-UA" dirty="0" err="1"/>
              <a:t>можуть</a:t>
            </a:r>
            <a:r>
              <a:rPr lang="ru-UA" dirty="0"/>
              <a:t> </a:t>
            </a:r>
            <a:r>
              <a:rPr lang="ru-UA" dirty="0" err="1"/>
              <a:t>дифундувати</a:t>
            </a:r>
            <a:r>
              <a:rPr lang="ru-UA" dirty="0"/>
              <a:t> </a:t>
            </a:r>
            <a:r>
              <a:rPr lang="ru-UA" dirty="0" err="1"/>
              <a:t>навіть</a:t>
            </a:r>
            <a:r>
              <a:rPr lang="ru-UA" dirty="0"/>
              <a:t> </a:t>
            </a:r>
            <a:r>
              <a:rPr lang="ru-UA" dirty="0" err="1"/>
              <a:t>швидше</a:t>
            </a:r>
            <a:r>
              <a:rPr lang="ru-UA" dirty="0"/>
              <a:t>, </a:t>
            </a:r>
            <a:r>
              <a:rPr lang="ru-UA" dirty="0" err="1"/>
              <a:t>ніж</a:t>
            </a:r>
            <a:r>
              <a:rPr lang="ru-UA" dirty="0"/>
              <a:t> </a:t>
            </a:r>
            <a:r>
              <a:rPr lang="ru-UA" dirty="0" err="1"/>
              <a:t>окремі</a:t>
            </a:r>
            <a:r>
              <a:rPr lang="ru-UA" dirty="0"/>
              <a:t> </a:t>
            </a:r>
            <a:r>
              <a:rPr lang="ru-UA" dirty="0" err="1"/>
              <a:t>атоми</a:t>
            </a:r>
            <a:r>
              <a:rPr lang="ru-UA" dirty="0"/>
              <a:t>. На </a:t>
            </a:r>
            <a:r>
              <a:rPr lang="ru-UA" dirty="0" err="1"/>
              <a:t>малюнку</a:t>
            </a:r>
            <a:r>
              <a:rPr lang="ru-UA" dirty="0"/>
              <a:t> показано два </a:t>
            </a:r>
            <a:r>
              <a:rPr lang="ru-UA" dirty="0" err="1"/>
              <a:t>механізми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</a:t>
            </a:r>
            <a:r>
              <a:rPr lang="ru-UA" dirty="0" err="1"/>
              <a:t>димерів</a:t>
            </a:r>
            <a:r>
              <a:rPr lang="ru-UA" dirty="0"/>
              <a:t> на </a:t>
            </a:r>
            <a:r>
              <a:rPr lang="ru-UA" dirty="0" err="1"/>
              <a:t>поверхні</a:t>
            </a:r>
            <a:r>
              <a:rPr lang="ru-UA" dirty="0"/>
              <a:t> (100).</a:t>
            </a:r>
            <a:r>
              <a:rPr lang="uk-UA" dirty="0"/>
              <a:t> </a:t>
            </a:r>
            <a:r>
              <a:rPr lang="ru-UA" dirty="0" err="1"/>
              <a:t>Димер</a:t>
            </a:r>
            <a:r>
              <a:rPr lang="ru-UA" dirty="0"/>
              <a:t> на рис.</a:t>
            </a:r>
            <a:r>
              <a:rPr lang="uk-UA" dirty="0"/>
              <a:t>(</a:t>
            </a:r>
            <a:r>
              <a:rPr lang="ru-UA" dirty="0"/>
              <a:t>a</a:t>
            </a:r>
            <a:r>
              <a:rPr lang="uk-UA" dirty="0"/>
              <a:t>)</a:t>
            </a:r>
            <a:r>
              <a:rPr lang="ru-UA" dirty="0"/>
              <a:t> </a:t>
            </a:r>
            <a:r>
              <a:rPr lang="ru-UA" dirty="0" err="1"/>
              <a:t>рухається</a:t>
            </a:r>
            <a:r>
              <a:rPr lang="ru-UA" dirty="0"/>
              <a:t> шляхом </a:t>
            </a:r>
            <a:r>
              <a:rPr lang="ru-UA" dirty="0" err="1"/>
              <a:t>зсуву</a:t>
            </a:r>
            <a:r>
              <a:rPr lang="ru-UA" dirty="0"/>
              <a:t>, </a:t>
            </a:r>
            <a:r>
              <a:rPr lang="ru-UA" dirty="0" err="1"/>
              <a:t>димер</a:t>
            </a:r>
            <a:r>
              <a:rPr lang="ru-UA" dirty="0"/>
              <a:t> на </a:t>
            </a:r>
            <a:r>
              <a:rPr lang="uk-UA" dirty="0"/>
              <a:t>(</a:t>
            </a:r>
            <a:r>
              <a:rPr lang="ru-UA" dirty="0"/>
              <a:t>b</a:t>
            </a:r>
            <a:r>
              <a:rPr lang="uk-UA" dirty="0"/>
              <a:t>)</a:t>
            </a:r>
            <a:r>
              <a:rPr lang="ru-UA" dirty="0"/>
              <a:t> </a:t>
            </a:r>
            <a:r>
              <a:rPr lang="ru-UA" dirty="0" err="1"/>
              <a:t>рухається</a:t>
            </a:r>
            <a:r>
              <a:rPr lang="ru-UA" dirty="0"/>
              <a:t> шляхом </a:t>
            </a:r>
            <a:r>
              <a:rPr lang="ru-UA" dirty="0" err="1"/>
              <a:t>обміну</a:t>
            </a:r>
            <a:r>
              <a:rPr lang="ru-UA" dirty="0"/>
              <a:t>. </a:t>
            </a:r>
            <a:r>
              <a:rPr lang="ru-UA" dirty="0" err="1"/>
              <a:t>Обмін</a:t>
            </a:r>
            <a:r>
              <a:rPr lang="ru-UA" dirty="0"/>
              <a:t> </a:t>
            </a:r>
            <a:r>
              <a:rPr lang="ru-UA" dirty="0" err="1"/>
              <a:t>включає</a:t>
            </a:r>
            <a:r>
              <a:rPr lang="ru-UA" dirty="0"/>
              <a:t> </a:t>
            </a:r>
            <a:r>
              <a:rPr lang="ru-UA" dirty="0" err="1"/>
              <a:t>узгоджений</a:t>
            </a:r>
            <a:r>
              <a:rPr lang="ru-UA" dirty="0"/>
              <a:t> </a:t>
            </a:r>
            <a:r>
              <a:rPr lang="ru-UA" dirty="0" err="1"/>
              <a:t>рух</a:t>
            </a:r>
            <a:r>
              <a:rPr lang="ru-UA" dirty="0"/>
              <a:t> </a:t>
            </a:r>
            <a:r>
              <a:rPr lang="ru-UA" dirty="0" err="1"/>
              <a:t>трьох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, </a:t>
            </a:r>
            <a:r>
              <a:rPr lang="ru-UA" dirty="0" err="1"/>
              <a:t>причому</a:t>
            </a:r>
            <a:r>
              <a:rPr lang="ru-UA" dirty="0"/>
              <a:t> </a:t>
            </a:r>
            <a:r>
              <a:rPr lang="ru-UA" dirty="0" err="1"/>
              <a:t>навколишні</a:t>
            </a:r>
            <a:r>
              <a:rPr lang="ru-UA" dirty="0"/>
              <a:t> </a:t>
            </a:r>
            <a:r>
              <a:rPr lang="ru-UA" dirty="0" err="1"/>
              <a:t>атоми</a:t>
            </a:r>
            <a:r>
              <a:rPr lang="ru-UA" dirty="0"/>
              <a:t> </a:t>
            </a:r>
            <a:r>
              <a:rPr lang="ru-UA" dirty="0" err="1"/>
              <a:t>діабатично</a:t>
            </a:r>
            <a:r>
              <a:rPr lang="ru-UA" dirty="0"/>
              <a:t> </a:t>
            </a:r>
            <a:r>
              <a:rPr lang="ru-UA" dirty="0" err="1"/>
              <a:t>послаблюють</a:t>
            </a:r>
            <a:r>
              <a:rPr lang="ru-UA" dirty="0"/>
              <a:t> </a:t>
            </a:r>
            <a:r>
              <a:rPr lang="ru-UA" dirty="0" err="1"/>
              <a:t>свої</a:t>
            </a:r>
            <a:r>
              <a:rPr lang="ru-UA" dirty="0"/>
              <a:t> </a:t>
            </a:r>
            <a:r>
              <a:rPr lang="ru-UA" dirty="0" err="1"/>
              <a:t>позиції</a:t>
            </a:r>
            <a:r>
              <a:rPr lang="ru-UA" dirty="0"/>
              <a:t> </a:t>
            </a:r>
            <a:r>
              <a:rPr lang="ru-UA" dirty="0" err="1"/>
              <a:t>під</a:t>
            </a:r>
            <a:r>
              <a:rPr lang="ru-UA" dirty="0"/>
              <a:t> час</a:t>
            </a:r>
            <a:r>
              <a:rPr lang="uk-UA" dirty="0"/>
              <a:t> </a:t>
            </a:r>
            <a:r>
              <a:rPr lang="ru-UA" dirty="0" err="1"/>
              <a:t>процесу</a:t>
            </a:r>
            <a:r>
              <a:rPr lang="ru-UA" dirty="0"/>
              <a:t>.</a:t>
            </a:r>
            <a:r>
              <a:rPr lang="uk-UA" dirty="0"/>
              <a:t> </a:t>
            </a:r>
            <a:r>
              <a:rPr lang="ru-UA" dirty="0" err="1"/>
              <a:t>Залежно</a:t>
            </a:r>
            <a:r>
              <a:rPr lang="ru-UA" dirty="0"/>
              <a:t> </a:t>
            </a:r>
            <a:r>
              <a:rPr lang="ru-UA" dirty="0" err="1"/>
              <a:t>від</a:t>
            </a:r>
            <a:r>
              <a:rPr lang="ru-UA" dirty="0"/>
              <a:t> </a:t>
            </a:r>
            <a:r>
              <a:rPr lang="ru-UA" dirty="0" err="1"/>
              <a:t>матеріалу</a:t>
            </a:r>
            <a:r>
              <a:rPr lang="ru-UA" dirty="0"/>
              <a:t> </a:t>
            </a:r>
            <a:r>
              <a:rPr lang="ru-UA" dirty="0" err="1"/>
              <a:t>обидва</a:t>
            </a:r>
            <a:r>
              <a:rPr lang="ru-UA" dirty="0"/>
              <a:t> </a:t>
            </a:r>
            <a:r>
              <a:rPr lang="ru-UA" dirty="0" err="1"/>
              <a:t>механізми</a:t>
            </a:r>
            <a:r>
              <a:rPr lang="ru-UA" dirty="0"/>
              <a:t> </a:t>
            </a:r>
            <a:r>
              <a:rPr lang="ru-UA" dirty="0" err="1"/>
              <a:t>можуть</a:t>
            </a:r>
            <a:r>
              <a:rPr lang="ru-UA" dirty="0"/>
              <a:t> </a:t>
            </a:r>
            <a:r>
              <a:rPr lang="ru-UA" dirty="0" err="1"/>
              <a:t>мати</a:t>
            </a:r>
            <a:r>
              <a:rPr lang="ru-UA" dirty="0"/>
              <a:t> </a:t>
            </a:r>
            <a:r>
              <a:rPr lang="ru-UA" dirty="0" err="1"/>
              <a:t>меншу</a:t>
            </a:r>
            <a:r>
              <a:rPr lang="ru-UA" dirty="0"/>
              <a:t> </a:t>
            </a:r>
            <a:r>
              <a:rPr lang="ru-UA" dirty="0" err="1"/>
              <a:t>енергію</a:t>
            </a:r>
            <a:r>
              <a:rPr lang="ru-UA" dirty="0"/>
              <a:t> </a:t>
            </a:r>
            <a:r>
              <a:rPr lang="ru-UA" dirty="0" err="1"/>
              <a:t>активації</a:t>
            </a:r>
            <a:r>
              <a:rPr lang="ru-UA" dirty="0"/>
              <a:t>, </a:t>
            </a:r>
            <a:r>
              <a:rPr lang="ru-UA" dirty="0" err="1"/>
              <a:t>ніж</a:t>
            </a:r>
            <a:r>
              <a:rPr lang="ru-UA" dirty="0"/>
              <a:t> </a:t>
            </a:r>
            <a:r>
              <a:rPr lang="ru-UA" dirty="0" err="1"/>
              <a:t>рух</a:t>
            </a:r>
            <a:r>
              <a:rPr lang="ru-UA" dirty="0"/>
              <a:t> одного атома. </a:t>
            </a:r>
            <a:r>
              <a:rPr lang="ru-UA" dirty="0" err="1"/>
              <a:t>Дифузія</a:t>
            </a:r>
            <a:r>
              <a:rPr lang="ru-UA" dirty="0"/>
              <a:t> шляхом </a:t>
            </a:r>
            <a:r>
              <a:rPr lang="ru-UA" dirty="0" err="1"/>
              <a:t>зсуву</a:t>
            </a:r>
            <a:r>
              <a:rPr lang="ru-UA" dirty="0"/>
              <a:t> </a:t>
            </a:r>
            <a:r>
              <a:rPr lang="ru-UA" dirty="0" err="1"/>
              <a:t>також</a:t>
            </a:r>
            <a:r>
              <a:rPr lang="ru-UA" dirty="0"/>
              <a:t> є шляхом з </a:t>
            </a:r>
            <a:r>
              <a:rPr lang="ru-UA" dirty="0" err="1"/>
              <a:t>низькою</a:t>
            </a:r>
            <a:r>
              <a:rPr lang="ru-UA" dirty="0"/>
              <a:t> </a:t>
            </a:r>
            <a:r>
              <a:rPr lang="ru-UA" dirty="0" err="1"/>
              <a:t>енергією</a:t>
            </a:r>
            <a:r>
              <a:rPr lang="ru-UA" dirty="0"/>
              <a:t> </a:t>
            </a:r>
            <a:r>
              <a:rPr lang="ru-UA" dirty="0" err="1"/>
              <a:t>активації</a:t>
            </a:r>
            <a:r>
              <a:rPr lang="ru-UA" dirty="0"/>
              <a:t> для великих </a:t>
            </a:r>
            <a:r>
              <a:rPr lang="ru-UA" dirty="0" err="1"/>
              <a:t>кластерів</a:t>
            </a:r>
            <a:r>
              <a:rPr lang="ru-U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83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10121-B9FD-4789-817A-7780E768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Кластерна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та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острівцева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дифузія</a:t>
            </a:r>
            <a:endParaRPr lang="ru-UA" sz="2800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17DF0C17-8743-454B-B6CD-76C4BC9E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10" y="1895252"/>
            <a:ext cx="3381375" cy="110490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DE544436-B3D0-4917-8414-B26E86B0E709}"/>
              </a:ext>
            </a:extLst>
          </p:cNvPr>
          <p:cNvSpPr/>
          <p:nvPr/>
        </p:nvSpPr>
        <p:spPr>
          <a:xfrm>
            <a:off x="571130" y="3565683"/>
            <a:ext cx="4400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 err="1"/>
              <a:t>Дифузія</a:t>
            </a:r>
            <a:r>
              <a:rPr lang="ru-UA" dirty="0"/>
              <a:t> тетрамера </a:t>
            </a:r>
            <a:r>
              <a:rPr lang="ru-UA" dirty="0" err="1"/>
              <a:t>зсувом</a:t>
            </a:r>
            <a:r>
              <a:rPr lang="ru-UA" dirty="0"/>
              <a:t>. Два </a:t>
            </a:r>
            <a:r>
              <a:rPr lang="ru-UA" dirty="0" err="1"/>
              <a:t>атоми</a:t>
            </a:r>
            <a:r>
              <a:rPr lang="ru-UA" dirty="0"/>
              <a:t> в </a:t>
            </a:r>
            <a:r>
              <a:rPr lang="ru-UA" dirty="0" err="1"/>
              <a:t>еліпсі</a:t>
            </a:r>
            <a:r>
              <a:rPr lang="ru-UA" dirty="0"/>
              <a:t> </a:t>
            </a:r>
            <a:r>
              <a:rPr lang="ru-UA" dirty="0" err="1"/>
              <a:t>рухаються</a:t>
            </a:r>
            <a:r>
              <a:rPr lang="ru-UA" dirty="0"/>
              <a:t> разом </a:t>
            </a:r>
            <a:r>
              <a:rPr lang="ru-UA" dirty="0" err="1"/>
              <a:t>узгоджено</a:t>
            </a:r>
            <a:r>
              <a:rPr lang="ru-UA" dirty="0"/>
              <a:t>. </a:t>
            </a:r>
            <a:r>
              <a:rPr lang="ru-UA" dirty="0" err="1"/>
              <a:t>Енергія</a:t>
            </a:r>
            <a:r>
              <a:rPr lang="ru-UA" dirty="0"/>
              <a:t> </a:t>
            </a:r>
            <a:r>
              <a:rPr lang="ru-UA" dirty="0" err="1"/>
              <a:t>активації</a:t>
            </a:r>
            <a:r>
              <a:rPr lang="ru-UA" dirty="0"/>
              <a:t> для </a:t>
            </a:r>
            <a:r>
              <a:rPr lang="ru-UA" dirty="0" err="1"/>
              <a:t>цього</a:t>
            </a:r>
            <a:r>
              <a:rPr lang="ru-UA" dirty="0"/>
              <a:t> </a:t>
            </a:r>
            <a:r>
              <a:rPr lang="ru-UA" dirty="0" err="1"/>
              <a:t>процесу</a:t>
            </a:r>
            <a:r>
              <a:rPr lang="ru-UA" dirty="0"/>
              <a:t> </a:t>
            </a:r>
            <a:r>
              <a:rPr lang="ru-UA" dirty="0" err="1"/>
              <a:t>кластерної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</a:t>
            </a:r>
            <a:r>
              <a:rPr lang="ru-UA" dirty="0" err="1"/>
              <a:t>значно</a:t>
            </a:r>
            <a:r>
              <a:rPr lang="ru-UA" dirty="0"/>
              <a:t> </a:t>
            </a:r>
            <a:r>
              <a:rPr lang="ru-UA" dirty="0" err="1"/>
              <a:t>нижча</a:t>
            </a:r>
            <a:r>
              <a:rPr lang="ru-UA" dirty="0"/>
              <a:t>, </a:t>
            </a:r>
            <a:r>
              <a:rPr lang="ru-UA" dirty="0" err="1"/>
              <a:t>ніж</a:t>
            </a:r>
            <a:r>
              <a:rPr lang="ru-UA" dirty="0"/>
              <a:t> для </a:t>
            </a:r>
            <a:r>
              <a:rPr lang="ru-UA" dirty="0" err="1"/>
              <a:t>дифузії</a:t>
            </a:r>
            <a:r>
              <a:rPr lang="ru-UA" dirty="0"/>
              <a:t> шляхом </a:t>
            </a:r>
            <a:r>
              <a:rPr lang="ru-UA" dirty="0" err="1"/>
              <a:t>випаровування</a:t>
            </a:r>
            <a:r>
              <a:rPr lang="ru-UA" dirty="0"/>
              <a:t> атома</a:t>
            </a:r>
            <a:r>
              <a:rPr lang="uk-UA" dirty="0"/>
              <a:t>.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62616E-F129-4227-840D-E12D8120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32" y="1690688"/>
            <a:ext cx="4381500" cy="1133475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E47094-A8D4-48F6-A0B8-4018CDD039C3}"/>
              </a:ext>
            </a:extLst>
          </p:cNvPr>
          <p:cNvSpPr/>
          <p:nvPr/>
        </p:nvSpPr>
        <p:spPr>
          <a:xfrm>
            <a:off x="6004264" y="3565683"/>
            <a:ext cx="54827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/>
              <a:t>Острівцева</a:t>
            </a:r>
            <a:r>
              <a:rPr lang="uk-UA" dirty="0"/>
              <a:t> </a:t>
            </a:r>
            <a:r>
              <a:rPr lang="ru-UA" dirty="0" err="1"/>
              <a:t>дифузія</a:t>
            </a:r>
            <a:r>
              <a:rPr lang="ru-UA" dirty="0"/>
              <a:t> шляхом </a:t>
            </a:r>
            <a:r>
              <a:rPr lang="ru-UA" dirty="0" err="1"/>
              <a:t>генерації</a:t>
            </a:r>
            <a:r>
              <a:rPr lang="ru-UA" dirty="0"/>
              <a:t> та </a:t>
            </a:r>
            <a:r>
              <a:rPr lang="ru-UA" dirty="0" err="1"/>
              <a:t>руху</a:t>
            </a:r>
            <a:r>
              <a:rPr lang="ru-UA" dirty="0"/>
              <a:t> </a:t>
            </a:r>
            <a:r>
              <a:rPr lang="ru-UA" dirty="0" err="1"/>
              <a:t>часткової</a:t>
            </a:r>
            <a:r>
              <a:rPr lang="ru-UA" dirty="0"/>
              <a:t> </a:t>
            </a:r>
            <a:r>
              <a:rPr lang="ru-UA" dirty="0" err="1"/>
              <a:t>дислокації</a:t>
            </a:r>
            <a:r>
              <a:rPr lang="ru-UA" dirty="0"/>
              <a:t>. </a:t>
            </a:r>
            <a:r>
              <a:rPr lang="ru-UA" dirty="0" err="1"/>
              <a:t>Механізм</a:t>
            </a:r>
            <a:r>
              <a:rPr lang="ru-UA" dirty="0"/>
              <a:t> </a:t>
            </a:r>
            <a:r>
              <a:rPr lang="ru-UA" dirty="0" err="1"/>
              <a:t>ефективний</a:t>
            </a:r>
            <a:r>
              <a:rPr lang="ru-UA" dirty="0"/>
              <a:t> для великих </a:t>
            </a:r>
            <a:r>
              <a:rPr lang="ru-UA" dirty="0" err="1"/>
              <a:t>острівців</a:t>
            </a:r>
            <a:r>
              <a:rPr lang="ru-UA" dirty="0"/>
              <a:t>, </a:t>
            </a:r>
            <a:r>
              <a:rPr lang="ru-UA" dirty="0" err="1"/>
              <a:t>зокрема</a:t>
            </a:r>
            <a:r>
              <a:rPr lang="ru-UA" dirty="0"/>
              <a:t>, коли </a:t>
            </a:r>
            <a:r>
              <a:rPr lang="ru-UA" dirty="0" err="1"/>
              <a:t>острівець</a:t>
            </a:r>
            <a:r>
              <a:rPr lang="ru-UA" dirty="0"/>
              <a:t> </a:t>
            </a:r>
            <a:r>
              <a:rPr lang="ru-UA" dirty="0" err="1"/>
              <a:t>пружно</a:t>
            </a:r>
            <a:r>
              <a:rPr lang="ru-UA" dirty="0"/>
              <a:t> </a:t>
            </a:r>
            <a:r>
              <a:rPr lang="ru-UA" dirty="0" err="1"/>
              <a:t>стиснутий</a:t>
            </a:r>
            <a:r>
              <a:rPr lang="ru-UA" dirty="0"/>
              <a:t> через </a:t>
            </a:r>
            <a:r>
              <a:rPr lang="ru-UA" dirty="0" err="1"/>
              <a:t>невідповідність</a:t>
            </a:r>
            <a:r>
              <a:rPr lang="ru-UA" dirty="0"/>
              <a:t> </a:t>
            </a:r>
            <a:r>
              <a:rPr lang="ru-UA" dirty="0" err="1"/>
              <a:t>між</a:t>
            </a:r>
            <a:r>
              <a:rPr lang="ru-UA" dirty="0"/>
              <a:t> </a:t>
            </a:r>
            <a:r>
              <a:rPr lang="ru-UA" dirty="0" err="1"/>
              <a:t>постійною</a:t>
            </a:r>
            <a:r>
              <a:rPr lang="ru-UA" dirty="0"/>
              <a:t> </a:t>
            </a:r>
            <a:r>
              <a:rPr lang="ru-UA" dirty="0" err="1"/>
              <a:t>ґратки</a:t>
            </a:r>
            <a:r>
              <a:rPr lang="ru-UA" dirty="0"/>
              <a:t> </a:t>
            </a:r>
            <a:r>
              <a:rPr lang="ru-UA" dirty="0" err="1"/>
              <a:t>острівця</a:t>
            </a:r>
            <a:r>
              <a:rPr lang="ru-UA" dirty="0"/>
              <a:t> та </a:t>
            </a:r>
            <a:r>
              <a:rPr lang="ru-UA" dirty="0" err="1"/>
              <a:t>підкладки</a:t>
            </a:r>
            <a:r>
              <a:rPr lang="ru-UA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31FF69-5E9B-49EA-B3C7-748C4E34F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169" y="5746954"/>
            <a:ext cx="1471662" cy="549852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4916D8B5-A8BC-4DB2-8691-2B5B13DFB393}"/>
              </a:ext>
            </a:extLst>
          </p:cNvPr>
          <p:cNvSpPr/>
          <p:nvPr/>
        </p:nvSpPr>
        <p:spPr>
          <a:xfrm>
            <a:off x="574828" y="5504719"/>
            <a:ext cx="578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З</a:t>
            </a:r>
            <a:r>
              <a:rPr lang="ru-UA" dirty="0" err="1"/>
              <a:t>акон</a:t>
            </a:r>
            <a:r>
              <a:rPr lang="ru-UA" dirty="0"/>
              <a:t> </a:t>
            </a:r>
            <a:r>
              <a:rPr lang="ru-UA" dirty="0" err="1"/>
              <a:t>масштабування</a:t>
            </a:r>
            <a:r>
              <a:rPr lang="ru-UA" dirty="0"/>
              <a:t> для </a:t>
            </a:r>
            <a:r>
              <a:rPr lang="ru-UA" dirty="0" err="1"/>
              <a:t>коефіцієнта</a:t>
            </a:r>
            <a:r>
              <a:rPr lang="ru-UA" dirty="0"/>
              <a:t> </a:t>
            </a:r>
            <a:r>
              <a:rPr lang="ru-UA" dirty="0" err="1"/>
              <a:t>дифузії</a:t>
            </a:r>
            <a:r>
              <a:rPr lang="ru-UA" dirty="0"/>
              <a:t> </a:t>
            </a:r>
            <a:r>
              <a:rPr lang="uk-UA" dirty="0"/>
              <a:t>острівців:</a:t>
            </a:r>
            <a:endParaRPr lang="ru-UA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0ACDC66-F43A-42EA-B212-6601DE86A227}"/>
              </a:ext>
            </a:extLst>
          </p:cNvPr>
          <p:cNvSpPr/>
          <p:nvPr/>
        </p:nvSpPr>
        <p:spPr>
          <a:xfrm>
            <a:off x="577055" y="6169709"/>
            <a:ext cx="11209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/>
              <a:t>де R – </a:t>
            </a:r>
            <a:r>
              <a:rPr lang="ru-UA" dirty="0" err="1"/>
              <a:t>середній</a:t>
            </a:r>
            <a:r>
              <a:rPr lang="ru-UA" dirty="0"/>
              <a:t> </a:t>
            </a:r>
            <a:r>
              <a:rPr lang="ru-UA" dirty="0" err="1"/>
              <a:t>радіус</a:t>
            </a:r>
            <a:r>
              <a:rPr lang="ru-UA" dirty="0"/>
              <a:t> </a:t>
            </a:r>
            <a:r>
              <a:rPr lang="ru-UA" dirty="0" err="1"/>
              <a:t>острівця</a:t>
            </a:r>
            <a:r>
              <a:rPr lang="ru-UA" dirty="0"/>
              <a:t> з </a:t>
            </a:r>
            <a:r>
              <a:rPr lang="ru-UA" dirty="0" err="1"/>
              <a:t>показником</a:t>
            </a:r>
            <a:r>
              <a:rPr lang="ru-UA" dirty="0"/>
              <a:t> </a:t>
            </a:r>
            <a:r>
              <a:rPr lang="ru-UA" dirty="0" err="1"/>
              <a:t>степеня</a:t>
            </a:r>
            <a:r>
              <a:rPr lang="ru-UA" dirty="0"/>
              <a:t> </a:t>
            </a:r>
            <a:r>
              <a:rPr lang="el-GR" dirty="0"/>
              <a:t>β</a:t>
            </a:r>
            <a:r>
              <a:rPr lang="ru-UA" dirty="0"/>
              <a:t>, </a:t>
            </a:r>
            <a:r>
              <a:rPr lang="ru-UA" dirty="0" err="1"/>
              <a:t>що</a:t>
            </a:r>
            <a:r>
              <a:rPr lang="ru-UA" dirty="0"/>
              <a:t> </a:t>
            </a:r>
            <a:r>
              <a:rPr lang="ru-UA" dirty="0" err="1"/>
              <a:t>залежить</a:t>
            </a:r>
            <a:r>
              <a:rPr lang="ru-UA" dirty="0"/>
              <a:t> </a:t>
            </a:r>
            <a:r>
              <a:rPr lang="ru-UA" dirty="0" err="1"/>
              <a:t>від</a:t>
            </a:r>
            <a:r>
              <a:rPr lang="ru-UA" dirty="0"/>
              <a:t> </a:t>
            </a:r>
            <a:r>
              <a:rPr lang="ru-UA" dirty="0" err="1"/>
              <a:t>швидкості</a:t>
            </a:r>
            <a:r>
              <a:rPr lang="ru-UA" dirty="0"/>
              <a:t> </a:t>
            </a:r>
            <a:r>
              <a:rPr lang="ru-UA" dirty="0" err="1"/>
              <a:t>лімітуючого</a:t>
            </a:r>
            <a:r>
              <a:rPr lang="ru-UA" dirty="0"/>
              <a:t> </a:t>
            </a:r>
            <a:r>
              <a:rPr lang="ru-UA" dirty="0" err="1"/>
              <a:t>процесу</a:t>
            </a:r>
            <a:r>
              <a:rPr lang="ru-UA" dirty="0"/>
              <a:t> у </a:t>
            </a:r>
            <a:r>
              <a:rPr lang="ru-UA" dirty="0" err="1"/>
              <a:t>флуктуаціях</a:t>
            </a:r>
            <a:r>
              <a:rPr lang="ru-UA" dirty="0"/>
              <a:t> </a:t>
            </a:r>
            <a:r>
              <a:rPr lang="ru-UA" dirty="0" err="1"/>
              <a:t>форми</a:t>
            </a:r>
            <a:r>
              <a:rPr lang="ru-U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8989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1709</Words>
  <Application>Microsoft Office PowerPoint</Application>
  <PresentationFormat>Широкий екран</PresentationFormat>
  <Paragraphs>55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Дифузія на поверхнях. Стохастичний рух. Континуальна теорія дифузії. Бар'єр Ерліха-Швобеля.</vt:lpstr>
      <vt:lpstr>Стохастичний рух</vt:lpstr>
      <vt:lpstr>Спостереження дифузії одного атома</vt:lpstr>
      <vt:lpstr>Принцип дії FIM</vt:lpstr>
      <vt:lpstr>Спостереження дифузії одного атома</vt:lpstr>
      <vt:lpstr>Спостереження дифузії одного атома</vt:lpstr>
      <vt:lpstr>Спостереження дифузії одного атома</vt:lpstr>
      <vt:lpstr>Кластерна та острівцева дифузія</vt:lpstr>
      <vt:lpstr>Кластерна та острівцева дифузія</vt:lpstr>
      <vt:lpstr>Континуальна теорія дифузії</vt:lpstr>
      <vt:lpstr>Вирівнювання шорстких поверхонь</vt:lpstr>
      <vt:lpstr>Бар'єр Ерліха-Швебеля </vt:lpstr>
      <vt:lpstr>Поняття бар'єру Ерліха-Швебеля</vt:lpstr>
      <vt:lpstr>Поняття бар'єру Ерліха-Швебеля</vt:lpstr>
      <vt:lpstr>Транспорт маси на ступінчастих поверхнях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Дифузія на поверхнях. Стохастичний рух. Континуальна теорія дифузії. Бар'єр Ерліха-Швобеля.</dc:title>
  <dc:creator>Viktor K</dc:creator>
  <cp:lastModifiedBy>Viktor K</cp:lastModifiedBy>
  <cp:revision>14</cp:revision>
  <dcterms:created xsi:type="dcterms:W3CDTF">2025-03-09T15:22:04Z</dcterms:created>
  <dcterms:modified xsi:type="dcterms:W3CDTF">2025-03-09T19:20:03Z</dcterms:modified>
</cp:coreProperties>
</file>