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B050"/>
    <a:srgbClr val="0070C0"/>
    <a:srgbClr val="CAEDFA"/>
    <a:srgbClr val="FBDBC9"/>
    <a:srgbClr val="FDECE3"/>
    <a:srgbClr val="FBD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AD175-1FF8-CED0-7164-0B00A9635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1897B3C-D85D-4271-267B-CA6730E2C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BAF8A3-1D5D-5DE3-346E-220CC2E8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0909F0E-FA92-3833-1D19-699BB505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13F42AB-C152-F2EE-94D1-1A7E95B8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67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7D871-86BD-BBF2-4A42-AE59BABB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4BC6919-2943-8321-B616-EF8043EF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E514B5E-0A6E-AF72-739D-C9655271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0575E73-2DE9-5AD8-7FE3-E14D65CB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2D39C39-30F2-9267-8E7E-CB470E4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642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9252A1D-E590-0705-53A6-9ED36727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CFF911F-B6AE-60BF-498A-121F7496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BFE49B6-511D-770C-31DF-F2AFA062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2107C20-D2EF-6C32-701E-00F3A1D6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962B285-364A-89A4-2359-DB47ECF9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443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2057C-22AD-48CB-0368-0786C55E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3AD0DC5-C884-AA43-B7E1-A7077899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EF6C99E-154A-A444-C29C-05154653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1A2D484-27A0-D75A-9ECC-8C6842E3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C9BA0C-12BA-C7FA-1A96-6E8D0E3C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06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DBAFA-A974-FD75-53AD-AC9C299A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6E518FF-8030-0CBA-35E1-9737286F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4F5D31A-B501-B7DB-A1C2-79A23AE8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763956A-AB9F-D37C-87AD-6373DAD6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AE4F272-2DBE-06A0-6A71-904E7A1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751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C8FB6-92F2-E0CB-AE38-ECD4F4C6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2C5A6C-0843-48AD-AE6A-BA853940B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454DF1-0E15-D10B-A981-4283813C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1E284F5-65B1-A09D-A770-280A8DA6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B25190C-33A4-1553-F871-CCC2979A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1E67E28-F36B-64AE-5819-64C61EF9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286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1286E-E712-0DE6-C36F-E1098EB2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CB3B5DD-6378-2D72-FB39-6736885F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AC659C1-0A4A-DC19-C7B3-08B90CB2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C2C5853-BF06-AFD3-0C6C-6F866478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9E2B08B-BFF4-1742-1585-6E00A1522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A5EA620-4C97-D899-380B-DA5CBC49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ECF1FD69-E410-A897-4994-FD6201FF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33453BA9-4833-8BCA-B0E2-41193E5D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931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C304B-B7B8-04DE-F5B1-0A55977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F2837EE-A11F-E1D7-AC7B-19AE2030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FD5EB6-1885-7700-E8F1-9BB2B8BD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FC107C0-2BA3-4F9F-4E5A-46CF9717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201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F49AA5CA-584D-A3B4-6CC2-26430058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20BEE436-DB01-E27F-E2ED-9F28532A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65A947D-1D0E-78EE-F588-2AA42EA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928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6FF19-95B1-1A65-1246-7435AB6E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A5D6FC-8774-ED0E-A13F-F6BBBD5A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7278EBD-9C3F-FE4D-6DF3-F428AB0F6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F5693F1-2351-1175-A1CC-F74E3F08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0AD1312-5840-D36B-2702-9DA43D8E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4E3F05E-CEA2-10CB-A80B-132E4B66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11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A3E3F-9865-E9E3-A56D-4456F6B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364B9F2-519F-B748-6E96-65D34ED6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BB1CD82-6649-87B6-966C-683F43B0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7C6DFA0-CAA3-81B2-C339-039901C5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C45BF08-2810-54CB-B098-49441FBA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E8D9275-15A7-2F5B-5A4C-7660290C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13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5B9F613-7272-6A11-3AC0-78F003D5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CA090F4-37B3-0E77-4CAD-2F172A0CC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C813F04-CE45-5EEA-6530-4FCEFDD45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1111-E4E6-4B74-8927-A70267148854}" type="datetimeFigureOut">
              <a:rPr lang="uk-UA" smtClean="0"/>
              <a:t>14.02.2025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2163F40-A0AD-E2AE-5CD8-D96F233A5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0A27B7C-075A-1C7C-1176-2F99B3DF8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0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1CE05B9B-C407-F28E-79B2-E07070D111D6}"/>
              </a:ext>
            </a:extLst>
          </p:cNvPr>
          <p:cNvSpPr/>
          <p:nvPr/>
        </p:nvSpPr>
        <p:spPr>
          <a:xfrm>
            <a:off x="1330861" y="2110820"/>
            <a:ext cx="5987734" cy="3726459"/>
          </a:xfrm>
          <a:prstGeom prst="rect">
            <a:avLst/>
          </a:prstGeom>
          <a:solidFill>
            <a:srgbClr val="FDECE3">
              <a:alpha val="56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grpSp>
        <p:nvGrpSpPr>
          <p:cNvPr id="185" name="Групувати 184">
            <a:extLst>
              <a:ext uri="{FF2B5EF4-FFF2-40B4-BE49-F238E27FC236}">
                <a16:creationId xmlns:a16="http://schemas.microsoft.com/office/drawing/2014/main" id="{700769CF-036C-96A3-A873-1C3EC31B0F17}"/>
              </a:ext>
            </a:extLst>
          </p:cNvPr>
          <p:cNvGrpSpPr>
            <a:grpSpLocks noChangeAspect="1"/>
          </p:cNvGrpSpPr>
          <p:nvPr/>
        </p:nvGrpSpPr>
        <p:grpSpPr>
          <a:xfrm>
            <a:off x="4076932" y="2872942"/>
            <a:ext cx="1620000" cy="1239118"/>
            <a:chOff x="262890" y="165735"/>
            <a:chExt cx="2077720" cy="1588770"/>
          </a:xfrm>
        </p:grpSpPr>
        <p:sp>
          <p:nvSpPr>
            <p:cNvPr id="187" name="Oval 4">
              <a:extLst>
                <a:ext uri="{FF2B5EF4-FFF2-40B4-BE49-F238E27FC236}">
                  <a16:creationId xmlns:a16="http://schemas.microsoft.com/office/drawing/2014/main" id="{30A9ACF0-7225-7F83-950A-DFAA008B06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583" y="795226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88" name="Oval 8">
              <a:extLst>
                <a:ext uri="{FF2B5EF4-FFF2-40B4-BE49-F238E27FC236}">
                  <a16:creationId xmlns:a16="http://schemas.microsoft.com/office/drawing/2014/main" id="{514DB186-3266-D01D-936D-C238010B0D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3215" y="74422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89" name="AutoShape 9">
              <a:extLst>
                <a:ext uri="{FF2B5EF4-FFF2-40B4-BE49-F238E27FC236}">
                  <a16:creationId xmlns:a16="http://schemas.microsoft.com/office/drawing/2014/main" id="{5A86F4E1-278B-3C52-1C82-E327AA4AD1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3060" y="257810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0" name="Group 10">
              <a:extLst>
                <a:ext uri="{FF2B5EF4-FFF2-40B4-BE49-F238E27FC236}">
                  <a16:creationId xmlns:a16="http://schemas.microsoft.com/office/drawing/2014/main" id="{84BBB3DE-E8BF-1BE0-5EA2-B7A0684C64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861" y="254635"/>
              <a:ext cx="1152830" cy="1157605"/>
              <a:chOff x="5930" y="6920"/>
              <a:chExt cx="2681" cy="2700"/>
            </a:xfrm>
          </p:grpSpPr>
          <p:cxnSp>
            <p:nvCxnSpPr>
              <p:cNvPr id="239" name="AutoShape 11">
                <a:extLst>
                  <a:ext uri="{FF2B5EF4-FFF2-40B4-BE49-F238E27FC236}">
                    <a16:creationId xmlns:a16="http://schemas.microsoft.com/office/drawing/2014/main" id="{28A0D2D5-413F-242C-0E0E-C1DED1FBD3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9" y="693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0" name="AutoShape 12">
                <a:extLst>
                  <a:ext uri="{FF2B5EF4-FFF2-40B4-BE49-F238E27FC236}">
                    <a16:creationId xmlns:a16="http://schemas.microsoft.com/office/drawing/2014/main" id="{4F073A6F-2270-6FC2-28E9-5FB60D9FE9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39" y="6920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1" name="AutoShape 13">
                <a:extLst>
                  <a:ext uri="{FF2B5EF4-FFF2-40B4-BE49-F238E27FC236}">
                    <a16:creationId xmlns:a16="http://schemas.microsoft.com/office/drawing/2014/main" id="{D429D7CA-135E-2852-237D-EB9EAFA2CC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5581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2" name="AutoShape 14">
                <a:extLst>
                  <a:ext uri="{FF2B5EF4-FFF2-40B4-BE49-F238E27FC236}">
                    <a16:creationId xmlns:a16="http://schemas.microsoft.com/office/drawing/2014/main" id="{26F6D974-0B47-9EEC-8D40-6F8E79596D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8272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1" name="Oval 15">
              <a:extLst>
                <a:ext uri="{FF2B5EF4-FFF2-40B4-BE49-F238E27FC236}">
                  <a16:creationId xmlns:a16="http://schemas.microsoft.com/office/drawing/2014/main" id="{0142BE5F-14A1-46E0-6F71-675F3E7714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9175" y="168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2" name="Rectangle 16">
              <a:extLst>
                <a:ext uri="{FF2B5EF4-FFF2-40B4-BE49-F238E27FC236}">
                  <a16:creationId xmlns:a16="http://schemas.microsoft.com/office/drawing/2014/main" id="{8AF8740A-2579-5B1E-51B3-D25C862C26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1035050" y="396875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3" name="Oval 17">
              <a:extLst>
                <a:ext uri="{FF2B5EF4-FFF2-40B4-BE49-F238E27FC236}">
                  <a16:creationId xmlns:a16="http://schemas.microsoft.com/office/drawing/2014/main" id="{E809CF92-C1FB-5479-1095-82949DF445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850" y="28194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4" name="Rectangle 18">
              <a:extLst>
                <a:ext uri="{FF2B5EF4-FFF2-40B4-BE49-F238E27FC236}">
                  <a16:creationId xmlns:a16="http://schemas.microsoft.com/office/drawing/2014/main" id="{CF543E92-0B66-7F47-0353-3FD4C09D40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1250950" y="504825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5" name="Rectangle 19">
              <a:extLst>
                <a:ext uri="{FF2B5EF4-FFF2-40B4-BE49-F238E27FC236}">
                  <a16:creationId xmlns:a16="http://schemas.microsoft.com/office/drawing/2014/main" id="{28BF41DC-F6FC-560F-993B-0CABB68D9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1249680" y="69278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96" name="AutoShape 20">
              <a:extLst>
                <a:ext uri="{FF2B5EF4-FFF2-40B4-BE49-F238E27FC236}">
                  <a16:creationId xmlns:a16="http://schemas.microsoft.com/office/drawing/2014/main" id="{9E1445BD-27A4-76CF-5250-46FE1596F7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254635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AutoShape 21">
              <a:extLst>
                <a:ext uri="{FF2B5EF4-FFF2-40B4-BE49-F238E27FC236}">
                  <a16:creationId xmlns:a16="http://schemas.microsoft.com/office/drawing/2014/main" id="{EDE54F89-D41F-BC3C-D798-6FDDCB9F6E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1409065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AutoShape 22">
              <a:extLst>
                <a:ext uri="{FF2B5EF4-FFF2-40B4-BE49-F238E27FC236}">
                  <a16:creationId xmlns:a16="http://schemas.microsoft.com/office/drawing/2014/main" id="{D78A360A-F854-B4E1-730E-5B2718FF03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345" y="1405255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Oval 23">
              <a:extLst>
                <a:ext uri="{FF2B5EF4-FFF2-40B4-BE49-F238E27FC236}">
                  <a16:creationId xmlns:a16="http://schemas.microsoft.com/office/drawing/2014/main" id="{7B7056CC-9938-2377-3C88-D90A79BF44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445" y="13201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200" name="Group 24">
              <a:extLst>
                <a:ext uri="{FF2B5EF4-FFF2-40B4-BE49-F238E27FC236}">
                  <a16:creationId xmlns:a16="http://schemas.microsoft.com/office/drawing/2014/main" id="{BBA7FF5C-CC9A-4996-97B7-1F899838F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385" y="698500"/>
              <a:ext cx="487045" cy="360680"/>
              <a:chOff x="7508" y="10254"/>
              <a:chExt cx="1132" cy="841"/>
            </a:xfrm>
          </p:grpSpPr>
          <p:cxnSp>
            <p:nvCxnSpPr>
              <p:cNvPr id="237" name="AutoShape 25">
                <a:extLst>
                  <a:ext uri="{FF2B5EF4-FFF2-40B4-BE49-F238E27FC236}">
                    <a16:creationId xmlns:a16="http://schemas.microsoft.com/office/drawing/2014/main" id="{D88645C6-305D-7893-6B5C-AF2D242046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08" y="10254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8" name="AutoShape 26">
                <a:extLst>
                  <a:ext uri="{FF2B5EF4-FFF2-40B4-BE49-F238E27FC236}">
                    <a16:creationId xmlns:a16="http://schemas.microsoft.com/office/drawing/2014/main" id="{2F1DE623-2B6B-DC63-3B13-70970C788B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38" y="1028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1" name="Group 27">
              <a:extLst>
                <a:ext uri="{FF2B5EF4-FFF2-40B4-BE49-F238E27FC236}">
                  <a16:creationId xmlns:a16="http://schemas.microsoft.com/office/drawing/2014/main" id="{1B77CE64-E231-E1B0-5B32-6168110D4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730" y="698500"/>
              <a:ext cx="487680" cy="253365"/>
              <a:chOff x="7200" y="10598"/>
              <a:chExt cx="1133" cy="592"/>
            </a:xfrm>
          </p:grpSpPr>
          <p:cxnSp>
            <p:nvCxnSpPr>
              <p:cNvPr id="235" name="AutoShape 28">
                <a:extLst>
                  <a:ext uri="{FF2B5EF4-FFF2-40B4-BE49-F238E27FC236}">
                    <a16:creationId xmlns:a16="http://schemas.microsoft.com/office/drawing/2014/main" id="{F29A2BC2-C20F-563A-B15E-E64946C0A9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31" y="10598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" name="AutoShape 29">
                <a:extLst>
                  <a:ext uri="{FF2B5EF4-FFF2-40B4-BE49-F238E27FC236}">
                    <a16:creationId xmlns:a16="http://schemas.microsoft.com/office/drawing/2014/main" id="{0F98340C-F4CC-A933-43A0-EF152B5C75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" y="10643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2" name="Oval 30">
              <a:extLst>
                <a:ext uri="{FF2B5EF4-FFF2-40B4-BE49-F238E27FC236}">
                  <a16:creationId xmlns:a16="http://schemas.microsoft.com/office/drawing/2014/main" id="{C2F570E6-4C95-E3A1-23C8-C966D0C703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9505" y="5175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3" name="Oval 31">
              <a:extLst>
                <a:ext uri="{FF2B5EF4-FFF2-40B4-BE49-F238E27FC236}">
                  <a16:creationId xmlns:a16="http://schemas.microsoft.com/office/drawing/2014/main" id="{63586DE1-625D-0FE0-CA1D-1421A3D471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1275" y="6083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4" name="Oval 32">
              <a:extLst>
                <a:ext uri="{FF2B5EF4-FFF2-40B4-BE49-F238E27FC236}">
                  <a16:creationId xmlns:a16="http://schemas.microsoft.com/office/drawing/2014/main" id="{F81613ED-E8DC-FE3E-A1C1-84F469B140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990" y="803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05" name="AutoShape 33">
              <a:extLst>
                <a:ext uri="{FF2B5EF4-FFF2-40B4-BE49-F238E27FC236}">
                  <a16:creationId xmlns:a16="http://schemas.microsoft.com/office/drawing/2014/main" id="{B73D1CBC-DEB0-8624-62D0-A6486CCC73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255" y="1753870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Oval 34">
              <a:extLst>
                <a:ext uri="{FF2B5EF4-FFF2-40B4-BE49-F238E27FC236}">
                  <a16:creationId xmlns:a16="http://schemas.microsoft.com/office/drawing/2014/main" id="{3402E237-250A-E94A-2B08-8869385F48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160" y="1657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7" name="Rectangle 35">
              <a:extLst>
                <a:ext uri="{FF2B5EF4-FFF2-40B4-BE49-F238E27FC236}">
                  <a16:creationId xmlns:a16="http://schemas.microsoft.com/office/drawing/2014/main" id="{88FD6C7F-0152-D52F-D6A8-031C5A5E8F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22020" y="86042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8" name="Rectangle 36">
              <a:extLst>
                <a:ext uri="{FF2B5EF4-FFF2-40B4-BE49-F238E27FC236}">
                  <a16:creationId xmlns:a16="http://schemas.microsoft.com/office/drawing/2014/main" id="{D713E5BE-94E5-AE65-7CC4-CF21D0938E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788035" y="725805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9" name="Rectangle 37">
              <a:extLst>
                <a:ext uri="{FF2B5EF4-FFF2-40B4-BE49-F238E27FC236}">
                  <a16:creationId xmlns:a16="http://schemas.microsoft.com/office/drawing/2014/main" id="{CDC37BA2-9DD1-731B-BCD8-822B27CF95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890270" y="139700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0" name="Oval 38">
              <a:extLst>
                <a:ext uri="{FF2B5EF4-FFF2-40B4-BE49-F238E27FC236}">
                  <a16:creationId xmlns:a16="http://schemas.microsoft.com/office/drawing/2014/main" id="{1DF7411F-096D-F3D9-FB4D-E754B30E8B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110" y="1194435"/>
              <a:ext cx="170815" cy="1701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1" name="Rectangle 39">
              <a:extLst>
                <a:ext uri="{FF2B5EF4-FFF2-40B4-BE49-F238E27FC236}">
                  <a16:creationId xmlns:a16="http://schemas.microsoft.com/office/drawing/2014/main" id="{7EDFD9C9-C6D2-742A-67A3-A693F6BAF0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354330" y="14439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2" name="Rectangle 40">
              <a:extLst>
                <a:ext uri="{FF2B5EF4-FFF2-40B4-BE49-F238E27FC236}">
                  <a16:creationId xmlns:a16="http://schemas.microsoft.com/office/drawing/2014/main" id="{58DDC467-BD03-D97B-47A2-D886233A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821690" y="117221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3" name="Oval 41">
              <a:extLst>
                <a:ext uri="{FF2B5EF4-FFF2-40B4-BE49-F238E27FC236}">
                  <a16:creationId xmlns:a16="http://schemas.microsoft.com/office/drawing/2014/main" id="{25BDF512-36FB-DF85-F413-7595791E7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7565" y="97155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4" name="Rectangle 42">
              <a:extLst>
                <a:ext uri="{FF2B5EF4-FFF2-40B4-BE49-F238E27FC236}">
                  <a16:creationId xmlns:a16="http://schemas.microsoft.com/office/drawing/2014/main" id="{26C58138-37AA-DF75-FC43-F9697782DC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667385" y="1052830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5" name="Rectangle 43">
              <a:extLst>
                <a:ext uri="{FF2B5EF4-FFF2-40B4-BE49-F238E27FC236}">
                  <a16:creationId xmlns:a16="http://schemas.microsoft.com/office/drawing/2014/main" id="{133E9250-5231-7474-62D8-F5C415DD60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424305" y="79883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6" name="Rectangle 44">
              <a:extLst>
                <a:ext uri="{FF2B5EF4-FFF2-40B4-BE49-F238E27FC236}">
                  <a16:creationId xmlns:a16="http://schemas.microsoft.com/office/drawing/2014/main" id="{F5DF4B51-965E-0A93-52DD-A4627706F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91895" y="476250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17" name="AutoShape 45">
              <a:extLst>
                <a:ext uri="{FF2B5EF4-FFF2-40B4-BE49-F238E27FC236}">
                  <a16:creationId xmlns:a16="http://schemas.microsoft.com/office/drawing/2014/main" id="{6E74026E-9623-6340-2F6F-8BDC59830C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9870" y="49149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AutoShape 46">
              <a:extLst>
                <a:ext uri="{FF2B5EF4-FFF2-40B4-BE49-F238E27FC236}">
                  <a16:creationId xmlns:a16="http://schemas.microsoft.com/office/drawing/2014/main" id="{FD04BCE7-4850-EEEB-C071-F776677114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155" y="48323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47">
              <a:extLst>
                <a:ext uri="{FF2B5EF4-FFF2-40B4-BE49-F238E27FC236}">
                  <a16:creationId xmlns:a16="http://schemas.microsoft.com/office/drawing/2014/main" id="{EE66C6BD-524A-8419-1FA4-F394992783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483870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AutoShape 48">
              <a:extLst>
                <a:ext uri="{FF2B5EF4-FFF2-40B4-BE49-F238E27FC236}">
                  <a16:creationId xmlns:a16="http://schemas.microsoft.com/office/drawing/2014/main" id="{F31FA25F-5358-C7D1-7830-E2FB09F278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1637665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Oval 49">
              <a:extLst>
                <a:ext uri="{FF2B5EF4-FFF2-40B4-BE49-F238E27FC236}">
                  <a16:creationId xmlns:a16="http://schemas.microsoft.com/office/drawing/2014/main" id="{10134E14-AB32-9D79-BDDA-866194B55F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875" y="3987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2" name="Oval 50">
              <a:extLst>
                <a:ext uri="{FF2B5EF4-FFF2-40B4-BE49-F238E27FC236}">
                  <a16:creationId xmlns:a16="http://schemas.microsoft.com/office/drawing/2014/main" id="{06703E5D-B6D5-54F7-F17D-9C3E1B5EE2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90" y="15532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3" name="Oval 51">
              <a:extLst>
                <a:ext uri="{FF2B5EF4-FFF2-40B4-BE49-F238E27FC236}">
                  <a16:creationId xmlns:a16="http://schemas.microsoft.com/office/drawing/2014/main" id="{586B6A00-781A-7B96-4141-862ED165FF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525" y="3975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4" name="Rectangle 52">
              <a:extLst>
                <a:ext uri="{FF2B5EF4-FFF2-40B4-BE49-F238E27FC236}">
                  <a16:creationId xmlns:a16="http://schemas.microsoft.com/office/drawing/2014/main" id="{EE82DF0F-E05A-0A70-64BD-DA113D38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407160" y="584835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5" name="Oval 53">
              <a:extLst>
                <a:ext uri="{FF2B5EF4-FFF2-40B4-BE49-F238E27FC236}">
                  <a16:creationId xmlns:a16="http://schemas.microsoft.com/office/drawing/2014/main" id="{5CE8DFD5-E598-E010-2F19-DFD9062C99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160" y="8515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6" name="Oval 54">
              <a:extLst>
                <a:ext uri="{FF2B5EF4-FFF2-40B4-BE49-F238E27FC236}">
                  <a16:creationId xmlns:a16="http://schemas.microsoft.com/office/drawing/2014/main" id="{A383D8A1-5E76-3A0E-ADC8-C8BC266C8D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005" y="10852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7" name="Oval 55">
              <a:extLst>
                <a:ext uri="{FF2B5EF4-FFF2-40B4-BE49-F238E27FC236}">
                  <a16:creationId xmlns:a16="http://schemas.microsoft.com/office/drawing/2014/main" id="{96EB5824-09D4-6787-B22A-4DEF4CF6C8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795" y="1320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8" name="Rectangle 56">
              <a:extLst>
                <a:ext uri="{FF2B5EF4-FFF2-40B4-BE49-F238E27FC236}">
                  <a16:creationId xmlns:a16="http://schemas.microsoft.com/office/drawing/2014/main" id="{7C2F70C4-8A13-BFB6-8864-09A740ABEE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305560" y="1325245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9" name="Oval 57">
              <a:extLst>
                <a:ext uri="{FF2B5EF4-FFF2-40B4-BE49-F238E27FC236}">
                  <a16:creationId xmlns:a16="http://schemas.microsoft.com/office/drawing/2014/main" id="{EDE66ACE-4AA5-5ED1-8023-809A1F8A8C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6660" y="1427480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0" name="Rectangle 58">
              <a:extLst>
                <a:ext uri="{FF2B5EF4-FFF2-40B4-BE49-F238E27FC236}">
                  <a16:creationId xmlns:a16="http://schemas.microsoft.com/office/drawing/2014/main" id="{9DEF20B6-09BA-1EFC-2955-49D50BD9BD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763395" y="104965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1" name="Rectangle 59">
              <a:extLst>
                <a:ext uri="{FF2B5EF4-FFF2-40B4-BE49-F238E27FC236}">
                  <a16:creationId xmlns:a16="http://schemas.microsoft.com/office/drawing/2014/main" id="{637D3D95-1CF0-1075-B1D9-8C895D6C3F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832610" y="1274445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2" name="Rectangle 60">
              <a:extLst>
                <a:ext uri="{FF2B5EF4-FFF2-40B4-BE49-F238E27FC236}">
                  <a16:creationId xmlns:a16="http://schemas.microsoft.com/office/drawing/2014/main" id="{CAB0F167-4C01-3E13-90B3-3818AB7A10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622425" y="977900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3" name="Oval 61">
              <a:extLst>
                <a:ext uri="{FF2B5EF4-FFF2-40B4-BE49-F238E27FC236}">
                  <a16:creationId xmlns:a16="http://schemas.microsoft.com/office/drawing/2014/main" id="{D0CEDE99-7CCE-236B-C247-4FCCF46B77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4145" y="154686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grpSp>
        <p:nvGrpSpPr>
          <p:cNvPr id="302" name="Групувати 301">
            <a:extLst>
              <a:ext uri="{FF2B5EF4-FFF2-40B4-BE49-F238E27FC236}">
                <a16:creationId xmlns:a16="http://schemas.microsoft.com/office/drawing/2014/main" id="{376DDD22-BD6F-22F8-74B2-C4476CBB96E3}"/>
              </a:ext>
            </a:extLst>
          </p:cNvPr>
          <p:cNvGrpSpPr>
            <a:grpSpLocks noChangeAspect="1"/>
          </p:cNvGrpSpPr>
          <p:nvPr/>
        </p:nvGrpSpPr>
        <p:grpSpPr>
          <a:xfrm>
            <a:off x="5480576" y="4420415"/>
            <a:ext cx="1620000" cy="1239146"/>
            <a:chOff x="0" y="0"/>
            <a:chExt cx="2077720" cy="1588770"/>
          </a:xfrm>
        </p:grpSpPr>
        <p:sp>
          <p:nvSpPr>
            <p:cNvPr id="304" name="Oval 4">
              <a:extLst>
                <a:ext uri="{FF2B5EF4-FFF2-40B4-BE49-F238E27FC236}">
                  <a16:creationId xmlns:a16="http://schemas.microsoft.com/office/drawing/2014/main" id="{19DC4327-05B6-711E-1396-6853894DCF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7693" y="629491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5" name="Oval 8">
              <a:extLst>
                <a:ext uri="{FF2B5EF4-FFF2-40B4-BE49-F238E27FC236}">
                  <a16:creationId xmlns:a16="http://schemas.microsoft.com/office/drawing/2014/main" id="{F11652DB-5646-9A4D-2FCE-438A25B8BC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0325" y="57848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06" name="AutoShape 9">
              <a:extLst>
                <a:ext uri="{FF2B5EF4-FFF2-40B4-BE49-F238E27FC236}">
                  <a16:creationId xmlns:a16="http://schemas.microsoft.com/office/drawing/2014/main" id="{F27FEF87-4FE7-1F38-F6FB-009E94CB06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0170" y="92075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" name="Group 10">
              <a:extLst>
                <a:ext uri="{FF2B5EF4-FFF2-40B4-BE49-F238E27FC236}">
                  <a16:creationId xmlns:a16="http://schemas.microsoft.com/office/drawing/2014/main" id="{832376E7-4966-9A5C-64B4-A4C3B4382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047" y="91901"/>
              <a:ext cx="1152830" cy="1157605"/>
              <a:chOff x="840836" y="88907"/>
              <a:chExt cx="2681" cy="2700"/>
            </a:xfrm>
          </p:grpSpPr>
          <p:cxnSp>
            <p:nvCxnSpPr>
              <p:cNvPr id="356" name="AutoShape 11">
                <a:extLst>
                  <a:ext uri="{FF2B5EF4-FFF2-40B4-BE49-F238E27FC236}">
                    <a16:creationId xmlns:a16="http://schemas.microsoft.com/office/drawing/2014/main" id="{A4A2A061-012A-0B59-C032-6ED274D794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3515" y="88926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7" name="AutoShape 12">
                <a:extLst>
                  <a:ext uri="{FF2B5EF4-FFF2-40B4-BE49-F238E27FC236}">
                    <a16:creationId xmlns:a16="http://schemas.microsoft.com/office/drawing/2014/main" id="{236737EA-6FBD-631B-7CEC-FB0A9A3ED5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0845" y="88907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" name="AutoShape 13">
                <a:extLst>
                  <a:ext uri="{FF2B5EF4-FFF2-40B4-BE49-F238E27FC236}">
                    <a16:creationId xmlns:a16="http://schemas.microsoft.com/office/drawing/2014/main" id="{725E93EC-1973-D20A-1C97-E9BF2C692F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87568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" name="AutoShape 14">
                <a:extLst>
                  <a:ext uri="{FF2B5EF4-FFF2-40B4-BE49-F238E27FC236}">
                    <a16:creationId xmlns:a16="http://schemas.microsoft.com/office/drawing/2014/main" id="{295867B0-7A0F-6EAA-2760-5AAF4EB894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9025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8" name="Oval 15">
              <a:extLst>
                <a:ext uri="{FF2B5EF4-FFF2-40B4-BE49-F238E27FC236}">
                  <a16:creationId xmlns:a16="http://schemas.microsoft.com/office/drawing/2014/main" id="{D629E5BE-3A74-9D4E-7A05-89030EE700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285" y="3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9" name="Rectangle 16">
              <a:extLst>
                <a:ext uri="{FF2B5EF4-FFF2-40B4-BE49-F238E27FC236}">
                  <a16:creationId xmlns:a16="http://schemas.microsoft.com/office/drawing/2014/main" id="{F50D47E1-E902-B2FE-D1E5-4367424F20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772160" y="231140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0" name="Oval 17">
              <a:extLst>
                <a:ext uri="{FF2B5EF4-FFF2-40B4-BE49-F238E27FC236}">
                  <a16:creationId xmlns:a16="http://schemas.microsoft.com/office/drawing/2014/main" id="{F3139AA7-5B8C-0E79-DAC1-E1E251ACC1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960" y="11620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1" name="Rectangle 18">
              <a:extLst>
                <a:ext uri="{FF2B5EF4-FFF2-40B4-BE49-F238E27FC236}">
                  <a16:creationId xmlns:a16="http://schemas.microsoft.com/office/drawing/2014/main" id="{8B930F6D-DEF4-73BA-5239-6D5581A23F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988060" y="339090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2" name="Rectangle 19">
              <a:extLst>
                <a:ext uri="{FF2B5EF4-FFF2-40B4-BE49-F238E27FC236}">
                  <a16:creationId xmlns:a16="http://schemas.microsoft.com/office/drawing/2014/main" id="{E9DA5BA0-107F-128D-16AD-3E2EF93126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986790" y="52705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13" name="AutoShape 20">
              <a:extLst>
                <a:ext uri="{FF2B5EF4-FFF2-40B4-BE49-F238E27FC236}">
                  <a16:creationId xmlns:a16="http://schemas.microsoft.com/office/drawing/2014/main" id="{A7716451-4F20-0B71-413F-7AFAE885F2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88900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AutoShape 21">
              <a:extLst>
                <a:ext uri="{FF2B5EF4-FFF2-40B4-BE49-F238E27FC236}">
                  <a16:creationId xmlns:a16="http://schemas.microsoft.com/office/drawing/2014/main" id="{AC74D1A3-EBCD-223A-295D-EE67F5FF1C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1243330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AutoShape 22">
              <a:extLst>
                <a:ext uri="{FF2B5EF4-FFF2-40B4-BE49-F238E27FC236}">
                  <a16:creationId xmlns:a16="http://schemas.microsoft.com/office/drawing/2014/main" id="{4ED9B56C-A67A-E090-45EE-3D9064905F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4455" y="1239520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6" name="Oval 23">
              <a:extLst>
                <a:ext uri="{FF2B5EF4-FFF2-40B4-BE49-F238E27FC236}">
                  <a16:creationId xmlns:a16="http://schemas.microsoft.com/office/drawing/2014/main" id="{7FC6D0C0-57C3-1EA6-37B3-165CEA15E4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7555" y="11544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317" name="Group 24">
              <a:extLst>
                <a:ext uri="{FF2B5EF4-FFF2-40B4-BE49-F238E27FC236}">
                  <a16:creationId xmlns:a16="http://schemas.microsoft.com/office/drawing/2014/main" id="{891C8182-8BEA-9E94-C65F-2A9376809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" y="532765"/>
              <a:ext cx="487045" cy="360680"/>
              <a:chOff x="658495" y="532765"/>
              <a:chExt cx="1132" cy="841"/>
            </a:xfrm>
          </p:grpSpPr>
          <p:cxnSp>
            <p:nvCxnSpPr>
              <p:cNvPr id="354" name="AutoShape 25">
                <a:extLst>
                  <a:ext uri="{FF2B5EF4-FFF2-40B4-BE49-F238E27FC236}">
                    <a16:creationId xmlns:a16="http://schemas.microsoft.com/office/drawing/2014/main" id="{F553CE94-4321-036E-34B9-EB9C9AA808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495" y="53276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5" name="AutoShape 26">
                <a:extLst>
                  <a:ext uri="{FF2B5EF4-FFF2-40B4-BE49-F238E27FC236}">
                    <a16:creationId xmlns:a16="http://schemas.microsoft.com/office/drawing/2014/main" id="{37685F68-9A34-F36F-6F2B-A2E62ED352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525" y="532796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8" name="Group 27">
              <a:extLst>
                <a:ext uri="{FF2B5EF4-FFF2-40B4-BE49-F238E27FC236}">
                  <a16:creationId xmlns:a16="http://schemas.microsoft.com/office/drawing/2014/main" id="{680A7489-5BB2-60C1-9CA5-A64567BED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840" y="532765"/>
              <a:ext cx="487680" cy="253365"/>
              <a:chOff x="1132840" y="532765"/>
              <a:chExt cx="1133" cy="592"/>
            </a:xfrm>
          </p:grpSpPr>
          <p:cxnSp>
            <p:nvCxnSpPr>
              <p:cNvPr id="352" name="AutoShape 28">
                <a:extLst>
                  <a:ext uri="{FF2B5EF4-FFF2-40B4-BE49-F238E27FC236}">
                    <a16:creationId xmlns:a16="http://schemas.microsoft.com/office/drawing/2014/main" id="{CF19DE47-2402-9B9A-C70D-FC67338CF8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71" y="532765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3" name="AutoShape 29">
                <a:extLst>
                  <a:ext uri="{FF2B5EF4-FFF2-40B4-BE49-F238E27FC236}">
                    <a16:creationId xmlns:a16="http://schemas.microsoft.com/office/drawing/2014/main" id="{D211A729-32EF-AD4A-8196-DBD7818EE5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40" y="532810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9" name="Oval 30">
              <a:extLst>
                <a:ext uri="{FF2B5EF4-FFF2-40B4-BE49-F238E27FC236}">
                  <a16:creationId xmlns:a16="http://schemas.microsoft.com/office/drawing/2014/main" id="{897FA885-C9D2-A01B-05F5-5E0C2C5A23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6615" y="35179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0" name="Oval 31">
              <a:extLst>
                <a:ext uri="{FF2B5EF4-FFF2-40B4-BE49-F238E27FC236}">
                  <a16:creationId xmlns:a16="http://schemas.microsoft.com/office/drawing/2014/main" id="{46E7C6C3-50B3-9BCC-88F2-ECDF3B4743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8385" y="44259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1" name="Oval 32">
              <a:extLst>
                <a:ext uri="{FF2B5EF4-FFF2-40B4-BE49-F238E27FC236}">
                  <a16:creationId xmlns:a16="http://schemas.microsoft.com/office/drawing/2014/main" id="{2A7B3397-4C02-C15A-07D0-B027342A45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100" y="638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22" name="AutoShape 33">
              <a:extLst>
                <a:ext uri="{FF2B5EF4-FFF2-40B4-BE49-F238E27FC236}">
                  <a16:creationId xmlns:a16="http://schemas.microsoft.com/office/drawing/2014/main" id="{83BF7599-8CDE-6B61-38BD-A847C5FD1D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1365" y="1588135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3" name="Oval 34">
              <a:extLst>
                <a:ext uri="{FF2B5EF4-FFF2-40B4-BE49-F238E27FC236}">
                  <a16:creationId xmlns:a16="http://schemas.microsoft.com/office/drawing/2014/main" id="{FFF471CB-B168-944A-931D-AA05F1368F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270" y="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4" name="Rectangle 35">
              <a:extLst>
                <a:ext uri="{FF2B5EF4-FFF2-40B4-BE49-F238E27FC236}">
                  <a16:creationId xmlns:a16="http://schemas.microsoft.com/office/drawing/2014/main" id="{7C1F0C25-C768-9167-1DCA-EFF3261664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659130" y="6946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5" name="Rectangle 36">
              <a:extLst>
                <a:ext uri="{FF2B5EF4-FFF2-40B4-BE49-F238E27FC236}">
                  <a16:creationId xmlns:a16="http://schemas.microsoft.com/office/drawing/2014/main" id="{EA649EDC-64D9-ABC2-E033-68C3A6148C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525145" y="560070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6" name="Rectangle 37">
              <a:extLst>
                <a:ext uri="{FF2B5EF4-FFF2-40B4-BE49-F238E27FC236}">
                  <a16:creationId xmlns:a16="http://schemas.microsoft.com/office/drawing/2014/main" id="{E57D58DE-BDE1-2323-302C-4DC6F501B0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627380" y="123126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7" name="Oval 38">
              <a:extLst>
                <a:ext uri="{FF2B5EF4-FFF2-40B4-BE49-F238E27FC236}">
                  <a16:creationId xmlns:a16="http://schemas.microsoft.com/office/drawing/2014/main" id="{71538138-FF9D-ED67-6444-D6B1A6957F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29" y="993441"/>
              <a:ext cx="241595" cy="240698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8" name="Rectangle 39">
              <a:extLst>
                <a:ext uri="{FF2B5EF4-FFF2-40B4-BE49-F238E27FC236}">
                  <a16:creationId xmlns:a16="http://schemas.microsoft.com/office/drawing/2014/main" id="{86C2A6DE-6984-58E1-3B8F-23FCE3045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1440" y="127825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9" name="Rectangle 40">
              <a:extLst>
                <a:ext uri="{FF2B5EF4-FFF2-40B4-BE49-F238E27FC236}">
                  <a16:creationId xmlns:a16="http://schemas.microsoft.com/office/drawing/2014/main" id="{2A3476DE-C4C8-9AD8-739E-AFF402DE81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558800" y="100647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0" name="Oval 41">
              <a:extLst>
                <a:ext uri="{FF2B5EF4-FFF2-40B4-BE49-F238E27FC236}">
                  <a16:creationId xmlns:a16="http://schemas.microsoft.com/office/drawing/2014/main" id="{72AF7C4E-F03C-D7D3-3147-32EF232F1D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4675" y="8058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1" name="Rectangle 42">
              <a:extLst>
                <a:ext uri="{FF2B5EF4-FFF2-40B4-BE49-F238E27FC236}">
                  <a16:creationId xmlns:a16="http://schemas.microsoft.com/office/drawing/2014/main" id="{D2BA9B47-6173-29BE-6F2D-2895679B20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404495" y="887095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2" name="Rectangle 43">
              <a:extLst>
                <a:ext uri="{FF2B5EF4-FFF2-40B4-BE49-F238E27FC236}">
                  <a16:creationId xmlns:a16="http://schemas.microsoft.com/office/drawing/2014/main" id="{C8785AB8-F869-C59B-2C9F-EAF1EE73BE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161415" y="63309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3" name="Rectangle 44">
              <a:extLst>
                <a:ext uri="{FF2B5EF4-FFF2-40B4-BE49-F238E27FC236}">
                  <a16:creationId xmlns:a16="http://schemas.microsoft.com/office/drawing/2014/main" id="{4509E043-3316-9D11-F8BE-3C12B02924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929005" y="310515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34" name="AutoShape 45">
              <a:extLst>
                <a:ext uri="{FF2B5EF4-FFF2-40B4-BE49-F238E27FC236}">
                  <a16:creationId xmlns:a16="http://schemas.microsoft.com/office/drawing/2014/main" id="{5B3FAFDF-E9CA-3866-F1AA-B2DE2DDBD7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36980" y="32575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AutoShape 46">
              <a:extLst>
                <a:ext uri="{FF2B5EF4-FFF2-40B4-BE49-F238E27FC236}">
                  <a16:creationId xmlns:a16="http://schemas.microsoft.com/office/drawing/2014/main" id="{C35E3A69-7480-DF93-7333-78827FA388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265" y="31750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AutoShape 47">
              <a:extLst>
                <a:ext uri="{FF2B5EF4-FFF2-40B4-BE49-F238E27FC236}">
                  <a16:creationId xmlns:a16="http://schemas.microsoft.com/office/drawing/2014/main" id="{297A88E1-7023-431D-E740-3989BD1FEE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318135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AutoShape 48">
              <a:extLst>
                <a:ext uri="{FF2B5EF4-FFF2-40B4-BE49-F238E27FC236}">
                  <a16:creationId xmlns:a16="http://schemas.microsoft.com/office/drawing/2014/main" id="{B82A68DE-734C-AF9F-B43F-4B986AE1BD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1471930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" name="Oval 49">
              <a:extLst>
                <a:ext uri="{FF2B5EF4-FFF2-40B4-BE49-F238E27FC236}">
                  <a16:creationId xmlns:a16="http://schemas.microsoft.com/office/drawing/2014/main" id="{9441C9EE-4BE4-C7A4-4947-F100BED28A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9985" y="23304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9" name="Oval 50">
              <a:extLst>
                <a:ext uri="{FF2B5EF4-FFF2-40B4-BE49-F238E27FC236}">
                  <a16:creationId xmlns:a16="http://schemas.microsoft.com/office/drawing/2014/main" id="{10B80C4D-EB31-DF18-4496-71B7076CBE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3874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0" name="Oval 51">
              <a:extLst>
                <a:ext uri="{FF2B5EF4-FFF2-40B4-BE49-F238E27FC236}">
                  <a16:creationId xmlns:a16="http://schemas.microsoft.com/office/drawing/2014/main" id="{3F0071BB-EC5A-DA67-B59C-C690B6F540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5" y="2317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1" name="Rectangle 52">
              <a:extLst>
                <a:ext uri="{FF2B5EF4-FFF2-40B4-BE49-F238E27FC236}">
                  <a16:creationId xmlns:a16="http://schemas.microsoft.com/office/drawing/2014/main" id="{D284C47F-76FB-0CEB-5566-C23D525515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44270" y="419100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2" name="Oval 53">
              <a:extLst>
                <a:ext uri="{FF2B5EF4-FFF2-40B4-BE49-F238E27FC236}">
                  <a16:creationId xmlns:a16="http://schemas.microsoft.com/office/drawing/2014/main" id="{24E9C11C-3C4D-459D-39B9-9B088DE277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5270" y="685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3" name="Oval 54">
              <a:extLst>
                <a:ext uri="{FF2B5EF4-FFF2-40B4-BE49-F238E27FC236}">
                  <a16:creationId xmlns:a16="http://schemas.microsoft.com/office/drawing/2014/main" id="{7370B833-2C0B-61A2-D27A-10CDEB755B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8115" y="9194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4" name="Oval 55">
              <a:extLst>
                <a:ext uri="{FF2B5EF4-FFF2-40B4-BE49-F238E27FC236}">
                  <a16:creationId xmlns:a16="http://schemas.microsoft.com/office/drawing/2014/main" id="{253C146A-0AD8-85AF-2BD2-6EBA06F367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905" y="11550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5" name="Rectangle 56">
              <a:extLst>
                <a:ext uri="{FF2B5EF4-FFF2-40B4-BE49-F238E27FC236}">
                  <a16:creationId xmlns:a16="http://schemas.microsoft.com/office/drawing/2014/main" id="{B1C50A56-3724-9DB5-252A-B2A104A201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042670" y="1159510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6" name="Oval 57">
              <a:extLst>
                <a:ext uri="{FF2B5EF4-FFF2-40B4-BE49-F238E27FC236}">
                  <a16:creationId xmlns:a16="http://schemas.microsoft.com/office/drawing/2014/main" id="{69F68B5D-9063-FBB7-D138-20598D39B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3770" y="1261745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7" name="Rectangle 58">
              <a:extLst>
                <a:ext uri="{FF2B5EF4-FFF2-40B4-BE49-F238E27FC236}">
                  <a16:creationId xmlns:a16="http://schemas.microsoft.com/office/drawing/2014/main" id="{DB06ACB8-9BB4-1044-4E2B-09199CE269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500505" y="88392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8" name="Rectangle 59">
              <a:extLst>
                <a:ext uri="{FF2B5EF4-FFF2-40B4-BE49-F238E27FC236}">
                  <a16:creationId xmlns:a16="http://schemas.microsoft.com/office/drawing/2014/main" id="{C5D6280D-14FD-4355-7F85-10B0787F03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569720" y="1108710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9" name="Rectangle 60">
              <a:extLst>
                <a:ext uri="{FF2B5EF4-FFF2-40B4-BE49-F238E27FC236}">
                  <a16:creationId xmlns:a16="http://schemas.microsoft.com/office/drawing/2014/main" id="{99796438-9886-E08E-51E8-5BB496CD2D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359535" y="812165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50" name="Oval 61">
              <a:extLst>
                <a:ext uri="{FF2B5EF4-FFF2-40B4-BE49-F238E27FC236}">
                  <a16:creationId xmlns:a16="http://schemas.microsoft.com/office/drawing/2014/main" id="{33C7ADF2-3470-51A9-9A4F-B63F305D24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1255" y="13811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sp>
        <p:nvSpPr>
          <p:cNvPr id="361" name="Хрест 360">
            <a:extLst>
              <a:ext uri="{FF2B5EF4-FFF2-40B4-BE49-F238E27FC236}">
                <a16:creationId xmlns:a16="http://schemas.microsoft.com/office/drawing/2014/main" id="{F7F24648-8C40-7D74-DF32-9FD0CAE87F35}"/>
              </a:ext>
            </a:extLst>
          </p:cNvPr>
          <p:cNvSpPr/>
          <p:nvPr/>
        </p:nvSpPr>
        <p:spPr>
          <a:xfrm>
            <a:off x="4879033" y="4993475"/>
            <a:ext cx="275436" cy="275436"/>
          </a:xfrm>
          <a:prstGeom prst="plus">
            <a:avLst>
              <a:gd name="adj" fmla="val 44722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B016C8B-EB41-CE1D-D65A-34F3178E5688}"/>
              </a:ext>
            </a:extLst>
          </p:cNvPr>
          <p:cNvSpPr txBox="1"/>
          <p:nvPr/>
        </p:nvSpPr>
        <p:spPr>
          <a:xfrm>
            <a:off x="1371610" y="2172002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uk-UA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228F205-172D-C40D-3C90-D506FAB90C15}"/>
              </a:ext>
            </a:extLst>
          </p:cNvPr>
          <p:cNvSpPr txBox="1"/>
          <p:nvPr/>
        </p:nvSpPr>
        <p:spPr>
          <a:xfrm>
            <a:off x="2899825" y="2200726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-Si:B</a:t>
            </a:r>
            <a:endParaRPr lang="uk-UA" sz="28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96CF28B7-91D7-F5EB-34A1-9DFEC1BBB9D9}"/>
              </a:ext>
            </a:extLst>
          </p:cNvPr>
          <p:cNvSpPr txBox="1"/>
          <p:nvPr/>
        </p:nvSpPr>
        <p:spPr>
          <a:xfrm>
            <a:off x="4346058" y="2158872"/>
            <a:ext cx="3100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uk-UA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Прямокутник 364">
            <a:extLst>
              <a:ext uri="{FF2B5EF4-FFF2-40B4-BE49-F238E27FC236}">
                <a16:creationId xmlns:a16="http://schemas.microsoft.com/office/drawing/2014/main" id="{46D774EE-F122-D1D2-0104-3E2D95AF576F}"/>
              </a:ext>
            </a:extLst>
          </p:cNvPr>
          <p:cNvSpPr/>
          <p:nvPr/>
        </p:nvSpPr>
        <p:spPr>
          <a:xfrm>
            <a:off x="1328752" y="5828404"/>
            <a:ext cx="5987735" cy="686361"/>
          </a:xfrm>
          <a:prstGeom prst="rect">
            <a:avLst/>
          </a:prstGeom>
          <a:solidFill>
            <a:srgbClr val="FBDBC9">
              <a:alpha val="71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E37849B-FD1F-3CF6-B4F8-418D752ABC93}"/>
              </a:ext>
            </a:extLst>
          </p:cNvPr>
          <p:cNvSpPr txBox="1"/>
          <p:nvPr/>
        </p:nvSpPr>
        <p:spPr>
          <a:xfrm>
            <a:off x="1369502" y="5886297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BSF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uk-UA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D1CE76D-2237-8ADB-0C7F-B0AC1C4E0520}"/>
              </a:ext>
            </a:extLst>
          </p:cNvPr>
          <p:cNvSpPr txBox="1"/>
          <p:nvPr/>
        </p:nvSpPr>
        <p:spPr>
          <a:xfrm>
            <a:off x="3066602" y="5883260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</a:t>
            </a:r>
            <a:endParaRPr lang="uk-UA" sz="28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E81CD7C2-6651-6E8C-3BE7-3D1D824FDECE}"/>
              </a:ext>
            </a:extLst>
          </p:cNvPr>
          <p:cNvSpPr txBox="1"/>
          <p:nvPr/>
        </p:nvSpPr>
        <p:spPr>
          <a:xfrm>
            <a:off x="4051969" y="5891298"/>
            <a:ext cx="3394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p+,max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4.8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10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18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 cm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-3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800" dirty="0"/>
          </a:p>
        </p:txBody>
      </p:sp>
      <p:sp>
        <p:nvSpPr>
          <p:cNvPr id="371" name="Прямокутник 370">
            <a:extLst>
              <a:ext uri="{FF2B5EF4-FFF2-40B4-BE49-F238E27FC236}">
                <a16:creationId xmlns:a16="http://schemas.microsoft.com/office/drawing/2014/main" id="{4B1E6065-C27C-BC5C-E7B6-BA8EDFFE7B58}"/>
              </a:ext>
            </a:extLst>
          </p:cNvPr>
          <p:cNvSpPr/>
          <p:nvPr/>
        </p:nvSpPr>
        <p:spPr>
          <a:xfrm>
            <a:off x="1330860" y="1653960"/>
            <a:ext cx="5987735" cy="466397"/>
          </a:xfrm>
          <a:prstGeom prst="rect">
            <a:avLst/>
          </a:prstGeom>
          <a:solidFill>
            <a:srgbClr val="CAEDFA">
              <a:alpha val="63000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1425683A-7257-BD4D-03C4-FB390A50847C}"/>
              </a:ext>
            </a:extLst>
          </p:cNvPr>
          <p:cNvSpPr txBox="1"/>
          <p:nvPr/>
        </p:nvSpPr>
        <p:spPr>
          <a:xfrm>
            <a:off x="1361264" y="1580316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</a:t>
            </a:r>
            <a:endParaRPr lang="uk-UA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5EBBFBF-FD03-D365-4CB7-A98F0A04D3A1}"/>
              </a:ext>
            </a:extLst>
          </p:cNvPr>
          <p:cNvSpPr txBox="1"/>
          <p:nvPr/>
        </p:nvSpPr>
        <p:spPr>
          <a:xfrm>
            <a:off x="3000077" y="159001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="1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-Si</a:t>
            </a:r>
            <a:endParaRPr lang="uk-UA" sz="28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F9F0261A-5C10-BCF4-D6E6-C1201305D944}"/>
              </a:ext>
            </a:extLst>
          </p:cNvPr>
          <p:cNvSpPr txBox="1"/>
          <p:nvPr/>
        </p:nvSpPr>
        <p:spPr>
          <a:xfrm>
            <a:off x="4257662" y="1603862"/>
            <a:ext cx="3176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+,max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10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20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 cm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-3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800" dirty="0"/>
          </a:p>
        </p:txBody>
      </p:sp>
      <p:grpSp>
        <p:nvGrpSpPr>
          <p:cNvPr id="375" name="Групувати 374">
            <a:extLst>
              <a:ext uri="{FF2B5EF4-FFF2-40B4-BE49-F238E27FC236}">
                <a16:creationId xmlns:a16="http://schemas.microsoft.com/office/drawing/2014/main" id="{A88B5DC8-3CD3-F0A5-5A2D-54ACB033B2A3}"/>
              </a:ext>
            </a:extLst>
          </p:cNvPr>
          <p:cNvGrpSpPr>
            <a:grpSpLocks noChangeAspect="1"/>
          </p:cNvGrpSpPr>
          <p:nvPr/>
        </p:nvGrpSpPr>
        <p:grpSpPr>
          <a:xfrm>
            <a:off x="2816935" y="4468241"/>
            <a:ext cx="1620000" cy="1239118"/>
            <a:chOff x="262890" y="165735"/>
            <a:chExt cx="2077720" cy="1588770"/>
          </a:xfrm>
        </p:grpSpPr>
        <p:sp>
          <p:nvSpPr>
            <p:cNvPr id="376" name="Oval 4">
              <a:extLst>
                <a:ext uri="{FF2B5EF4-FFF2-40B4-BE49-F238E27FC236}">
                  <a16:creationId xmlns:a16="http://schemas.microsoft.com/office/drawing/2014/main" id="{0B1C1F05-ADE5-934F-AC2A-DE71BE7230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583" y="795226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77" name="Oval 8">
              <a:extLst>
                <a:ext uri="{FF2B5EF4-FFF2-40B4-BE49-F238E27FC236}">
                  <a16:creationId xmlns:a16="http://schemas.microsoft.com/office/drawing/2014/main" id="{9515A7A6-AC25-0611-3134-F1BEED4EBB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3215" y="74422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78" name="AutoShape 9">
              <a:extLst>
                <a:ext uri="{FF2B5EF4-FFF2-40B4-BE49-F238E27FC236}">
                  <a16:creationId xmlns:a16="http://schemas.microsoft.com/office/drawing/2014/main" id="{316953EF-22FB-609D-2C20-000637F4F2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3060" y="257810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" name="Group 10">
              <a:extLst>
                <a:ext uri="{FF2B5EF4-FFF2-40B4-BE49-F238E27FC236}">
                  <a16:creationId xmlns:a16="http://schemas.microsoft.com/office/drawing/2014/main" id="{19652265-9C02-4D4B-F07D-52090D1F3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861" y="254635"/>
              <a:ext cx="1152830" cy="1157605"/>
              <a:chOff x="5930" y="6920"/>
              <a:chExt cx="2681" cy="2700"/>
            </a:xfrm>
          </p:grpSpPr>
          <p:cxnSp>
            <p:nvCxnSpPr>
              <p:cNvPr id="427" name="AutoShape 11">
                <a:extLst>
                  <a:ext uri="{FF2B5EF4-FFF2-40B4-BE49-F238E27FC236}">
                    <a16:creationId xmlns:a16="http://schemas.microsoft.com/office/drawing/2014/main" id="{4F7A9992-3EDE-9E16-4B99-3A9C6F9F77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9" y="693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8" name="AutoShape 12">
                <a:extLst>
                  <a:ext uri="{FF2B5EF4-FFF2-40B4-BE49-F238E27FC236}">
                    <a16:creationId xmlns:a16="http://schemas.microsoft.com/office/drawing/2014/main" id="{8608C91B-2A39-7B00-4C03-36308337D8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39" y="6920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9" name="AutoShape 13">
                <a:extLst>
                  <a:ext uri="{FF2B5EF4-FFF2-40B4-BE49-F238E27FC236}">
                    <a16:creationId xmlns:a16="http://schemas.microsoft.com/office/drawing/2014/main" id="{22DE290D-EF72-175A-71E7-455305057E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5581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" name="AutoShape 14">
                <a:extLst>
                  <a:ext uri="{FF2B5EF4-FFF2-40B4-BE49-F238E27FC236}">
                    <a16:creationId xmlns:a16="http://schemas.microsoft.com/office/drawing/2014/main" id="{607BC8C9-F320-7203-A127-BE875A7E88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8272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80" name="Oval 15">
              <a:extLst>
                <a:ext uri="{FF2B5EF4-FFF2-40B4-BE49-F238E27FC236}">
                  <a16:creationId xmlns:a16="http://schemas.microsoft.com/office/drawing/2014/main" id="{CF5E63FC-8843-FC07-B9A9-0B0BFB86D3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9175" y="168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1" name="Rectangle 16">
              <a:extLst>
                <a:ext uri="{FF2B5EF4-FFF2-40B4-BE49-F238E27FC236}">
                  <a16:creationId xmlns:a16="http://schemas.microsoft.com/office/drawing/2014/main" id="{B8651576-6F3C-B385-1FA8-F39905A704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1035050" y="396875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2" name="Oval 17">
              <a:extLst>
                <a:ext uri="{FF2B5EF4-FFF2-40B4-BE49-F238E27FC236}">
                  <a16:creationId xmlns:a16="http://schemas.microsoft.com/office/drawing/2014/main" id="{B9BA9E05-90E6-DD91-82E4-613B97EB2C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850" y="28194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3" name="Rectangle 18">
              <a:extLst>
                <a:ext uri="{FF2B5EF4-FFF2-40B4-BE49-F238E27FC236}">
                  <a16:creationId xmlns:a16="http://schemas.microsoft.com/office/drawing/2014/main" id="{4628E97D-4C69-E7D9-775C-7CF3445F76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1250950" y="504825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4" name="Rectangle 19">
              <a:extLst>
                <a:ext uri="{FF2B5EF4-FFF2-40B4-BE49-F238E27FC236}">
                  <a16:creationId xmlns:a16="http://schemas.microsoft.com/office/drawing/2014/main" id="{35C2B3F6-287D-6961-2391-A182BCC0BC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1249680" y="69278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85" name="AutoShape 20">
              <a:extLst>
                <a:ext uri="{FF2B5EF4-FFF2-40B4-BE49-F238E27FC236}">
                  <a16:creationId xmlns:a16="http://schemas.microsoft.com/office/drawing/2014/main" id="{0484FCFA-31FF-AD29-5CF8-F3B3FB2652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254635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6" name="AutoShape 21">
              <a:extLst>
                <a:ext uri="{FF2B5EF4-FFF2-40B4-BE49-F238E27FC236}">
                  <a16:creationId xmlns:a16="http://schemas.microsoft.com/office/drawing/2014/main" id="{7F54C401-0D98-E823-AEDF-F40B3D7A01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1409065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7" name="AutoShape 22">
              <a:extLst>
                <a:ext uri="{FF2B5EF4-FFF2-40B4-BE49-F238E27FC236}">
                  <a16:creationId xmlns:a16="http://schemas.microsoft.com/office/drawing/2014/main" id="{C6B702A0-F683-2E5A-B1DA-F6FE2A388F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345" y="1405255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8" name="Oval 23">
              <a:extLst>
                <a:ext uri="{FF2B5EF4-FFF2-40B4-BE49-F238E27FC236}">
                  <a16:creationId xmlns:a16="http://schemas.microsoft.com/office/drawing/2014/main" id="{398E885E-62B2-C1D4-82BA-0DA79522ED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445" y="13201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389" name="Group 24">
              <a:extLst>
                <a:ext uri="{FF2B5EF4-FFF2-40B4-BE49-F238E27FC236}">
                  <a16:creationId xmlns:a16="http://schemas.microsoft.com/office/drawing/2014/main" id="{C91F2D3E-69A8-3464-1A4C-65CD8F7A3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385" y="698500"/>
              <a:ext cx="487045" cy="360680"/>
              <a:chOff x="7508" y="10254"/>
              <a:chExt cx="1132" cy="841"/>
            </a:xfrm>
          </p:grpSpPr>
          <p:cxnSp>
            <p:nvCxnSpPr>
              <p:cNvPr id="425" name="AutoShape 25">
                <a:extLst>
                  <a:ext uri="{FF2B5EF4-FFF2-40B4-BE49-F238E27FC236}">
                    <a16:creationId xmlns:a16="http://schemas.microsoft.com/office/drawing/2014/main" id="{2D20D003-61D0-097A-2F24-8128CE8C99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08" y="10254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6" name="AutoShape 26">
                <a:extLst>
                  <a:ext uri="{FF2B5EF4-FFF2-40B4-BE49-F238E27FC236}">
                    <a16:creationId xmlns:a16="http://schemas.microsoft.com/office/drawing/2014/main" id="{12C62B51-4E34-8C2E-E0A7-6E313F3F9A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38" y="1028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0" name="Group 27">
              <a:extLst>
                <a:ext uri="{FF2B5EF4-FFF2-40B4-BE49-F238E27FC236}">
                  <a16:creationId xmlns:a16="http://schemas.microsoft.com/office/drawing/2014/main" id="{573DF991-8E69-D6B8-C22E-BA55135D7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730" y="698500"/>
              <a:ext cx="487680" cy="253365"/>
              <a:chOff x="7200" y="10598"/>
              <a:chExt cx="1133" cy="592"/>
            </a:xfrm>
          </p:grpSpPr>
          <p:cxnSp>
            <p:nvCxnSpPr>
              <p:cNvPr id="423" name="AutoShape 28">
                <a:extLst>
                  <a:ext uri="{FF2B5EF4-FFF2-40B4-BE49-F238E27FC236}">
                    <a16:creationId xmlns:a16="http://schemas.microsoft.com/office/drawing/2014/main" id="{52B55B71-BA49-E0A8-403B-070809591F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31" y="10598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4" name="AutoShape 29">
                <a:extLst>
                  <a:ext uri="{FF2B5EF4-FFF2-40B4-BE49-F238E27FC236}">
                    <a16:creationId xmlns:a16="http://schemas.microsoft.com/office/drawing/2014/main" id="{8F2223D7-3B1C-D43A-F7D0-64F0D6D844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" y="10643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1" name="Oval 30">
              <a:extLst>
                <a:ext uri="{FF2B5EF4-FFF2-40B4-BE49-F238E27FC236}">
                  <a16:creationId xmlns:a16="http://schemas.microsoft.com/office/drawing/2014/main" id="{919DF534-5F64-8D49-69B4-3AA90E1E2A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9505" y="5175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2" name="Oval 31">
              <a:extLst>
                <a:ext uri="{FF2B5EF4-FFF2-40B4-BE49-F238E27FC236}">
                  <a16:creationId xmlns:a16="http://schemas.microsoft.com/office/drawing/2014/main" id="{5A4DABDC-C9C4-5168-BE40-841E3AB129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1275" y="6083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3" name="Oval 32">
              <a:extLst>
                <a:ext uri="{FF2B5EF4-FFF2-40B4-BE49-F238E27FC236}">
                  <a16:creationId xmlns:a16="http://schemas.microsoft.com/office/drawing/2014/main" id="{35DC94FE-03D9-AE08-24D6-9B063C4936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990" y="803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94" name="AutoShape 33">
              <a:extLst>
                <a:ext uri="{FF2B5EF4-FFF2-40B4-BE49-F238E27FC236}">
                  <a16:creationId xmlns:a16="http://schemas.microsoft.com/office/drawing/2014/main" id="{A212C99E-EB20-5C7E-D439-50948FFA5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255" y="1753870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5" name="Oval 34">
              <a:extLst>
                <a:ext uri="{FF2B5EF4-FFF2-40B4-BE49-F238E27FC236}">
                  <a16:creationId xmlns:a16="http://schemas.microsoft.com/office/drawing/2014/main" id="{DD478D09-481B-ACF5-3B12-629B2DDA4D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160" y="1657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6" name="Rectangle 35">
              <a:extLst>
                <a:ext uri="{FF2B5EF4-FFF2-40B4-BE49-F238E27FC236}">
                  <a16:creationId xmlns:a16="http://schemas.microsoft.com/office/drawing/2014/main" id="{0908D0E1-D094-416F-3D47-3BF4AA9AAF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22020" y="86042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7" name="Rectangle 36">
              <a:extLst>
                <a:ext uri="{FF2B5EF4-FFF2-40B4-BE49-F238E27FC236}">
                  <a16:creationId xmlns:a16="http://schemas.microsoft.com/office/drawing/2014/main" id="{332F92AF-26C4-6A8E-E600-3E402BC3FD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788035" y="725805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8" name="Rectangle 37">
              <a:extLst>
                <a:ext uri="{FF2B5EF4-FFF2-40B4-BE49-F238E27FC236}">
                  <a16:creationId xmlns:a16="http://schemas.microsoft.com/office/drawing/2014/main" id="{5DD66F67-D255-6845-089C-12A0EEE6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890270" y="139700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9" name="Oval 38">
              <a:extLst>
                <a:ext uri="{FF2B5EF4-FFF2-40B4-BE49-F238E27FC236}">
                  <a16:creationId xmlns:a16="http://schemas.microsoft.com/office/drawing/2014/main" id="{F2B95286-F52A-7CF8-FF2B-CCB6BC3355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110" y="1194435"/>
              <a:ext cx="170815" cy="1701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0" name="Rectangle 39">
              <a:extLst>
                <a:ext uri="{FF2B5EF4-FFF2-40B4-BE49-F238E27FC236}">
                  <a16:creationId xmlns:a16="http://schemas.microsoft.com/office/drawing/2014/main" id="{24E93EF0-59BB-C109-3660-274F4EDCCB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354330" y="14439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1" name="Rectangle 40">
              <a:extLst>
                <a:ext uri="{FF2B5EF4-FFF2-40B4-BE49-F238E27FC236}">
                  <a16:creationId xmlns:a16="http://schemas.microsoft.com/office/drawing/2014/main" id="{9CA6D856-9474-F340-1A18-B48A5A2FAB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821690" y="117221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2" name="Oval 41">
              <a:extLst>
                <a:ext uri="{FF2B5EF4-FFF2-40B4-BE49-F238E27FC236}">
                  <a16:creationId xmlns:a16="http://schemas.microsoft.com/office/drawing/2014/main" id="{6A5E8E3B-CC3A-B2A7-D317-C8AE70358B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7565" y="97155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3" name="Rectangle 42">
              <a:extLst>
                <a:ext uri="{FF2B5EF4-FFF2-40B4-BE49-F238E27FC236}">
                  <a16:creationId xmlns:a16="http://schemas.microsoft.com/office/drawing/2014/main" id="{CFEF4F2F-5D27-80FF-849C-D9F55E1401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667385" y="1052830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4" name="Rectangle 43">
              <a:extLst>
                <a:ext uri="{FF2B5EF4-FFF2-40B4-BE49-F238E27FC236}">
                  <a16:creationId xmlns:a16="http://schemas.microsoft.com/office/drawing/2014/main" id="{9B3EE7D7-D0BC-920B-4B4F-BCCF01F8CE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424305" y="79883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5" name="Rectangle 44">
              <a:extLst>
                <a:ext uri="{FF2B5EF4-FFF2-40B4-BE49-F238E27FC236}">
                  <a16:creationId xmlns:a16="http://schemas.microsoft.com/office/drawing/2014/main" id="{91F3030D-09DB-80CE-F714-EF625DB3E1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91895" y="476250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06" name="AutoShape 45">
              <a:extLst>
                <a:ext uri="{FF2B5EF4-FFF2-40B4-BE49-F238E27FC236}">
                  <a16:creationId xmlns:a16="http://schemas.microsoft.com/office/drawing/2014/main" id="{094063FA-12E8-F1A4-59AB-B7450F95C0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9870" y="49149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46">
              <a:extLst>
                <a:ext uri="{FF2B5EF4-FFF2-40B4-BE49-F238E27FC236}">
                  <a16:creationId xmlns:a16="http://schemas.microsoft.com/office/drawing/2014/main" id="{299EA7F2-45E6-DF80-D608-BF9287E28E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155" y="48323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47">
              <a:extLst>
                <a:ext uri="{FF2B5EF4-FFF2-40B4-BE49-F238E27FC236}">
                  <a16:creationId xmlns:a16="http://schemas.microsoft.com/office/drawing/2014/main" id="{275D4A84-7392-9AA1-B548-174F232D2A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483870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AutoShape 48">
              <a:extLst>
                <a:ext uri="{FF2B5EF4-FFF2-40B4-BE49-F238E27FC236}">
                  <a16:creationId xmlns:a16="http://schemas.microsoft.com/office/drawing/2014/main" id="{33F1BCC1-2773-6007-D3D2-7413DAEF01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1637665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" name="Oval 49">
              <a:extLst>
                <a:ext uri="{FF2B5EF4-FFF2-40B4-BE49-F238E27FC236}">
                  <a16:creationId xmlns:a16="http://schemas.microsoft.com/office/drawing/2014/main" id="{47A5A831-1934-B31B-49E3-65F9C4888E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875" y="3987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1" name="Oval 50">
              <a:extLst>
                <a:ext uri="{FF2B5EF4-FFF2-40B4-BE49-F238E27FC236}">
                  <a16:creationId xmlns:a16="http://schemas.microsoft.com/office/drawing/2014/main" id="{1D3408E1-B6BE-4FFE-EFD3-D628469BCE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90" y="15532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2" name="Oval 51">
              <a:extLst>
                <a:ext uri="{FF2B5EF4-FFF2-40B4-BE49-F238E27FC236}">
                  <a16:creationId xmlns:a16="http://schemas.microsoft.com/office/drawing/2014/main" id="{2B1CA4DC-9682-2DED-6523-3F60C59CB3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525" y="3975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3" name="Rectangle 52">
              <a:extLst>
                <a:ext uri="{FF2B5EF4-FFF2-40B4-BE49-F238E27FC236}">
                  <a16:creationId xmlns:a16="http://schemas.microsoft.com/office/drawing/2014/main" id="{FC2B6CE7-5F26-90D7-C8F9-71EC8E9F1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407160" y="584835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4" name="Oval 53">
              <a:extLst>
                <a:ext uri="{FF2B5EF4-FFF2-40B4-BE49-F238E27FC236}">
                  <a16:creationId xmlns:a16="http://schemas.microsoft.com/office/drawing/2014/main" id="{7704A7DE-FE6B-AC24-2240-F0976FA352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160" y="8515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5" name="Oval 54">
              <a:extLst>
                <a:ext uri="{FF2B5EF4-FFF2-40B4-BE49-F238E27FC236}">
                  <a16:creationId xmlns:a16="http://schemas.microsoft.com/office/drawing/2014/main" id="{CB10268F-A54C-6B47-1622-338050FFA7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005" y="10852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6" name="Oval 55">
              <a:extLst>
                <a:ext uri="{FF2B5EF4-FFF2-40B4-BE49-F238E27FC236}">
                  <a16:creationId xmlns:a16="http://schemas.microsoft.com/office/drawing/2014/main" id="{33AB3D8B-D4C4-451F-C24E-C214AC0A48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795" y="1320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7" name="Rectangle 56">
              <a:extLst>
                <a:ext uri="{FF2B5EF4-FFF2-40B4-BE49-F238E27FC236}">
                  <a16:creationId xmlns:a16="http://schemas.microsoft.com/office/drawing/2014/main" id="{9BDC6CAA-8901-01DB-F39E-C21BA672FE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305560" y="1325245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8" name="Oval 57">
              <a:extLst>
                <a:ext uri="{FF2B5EF4-FFF2-40B4-BE49-F238E27FC236}">
                  <a16:creationId xmlns:a16="http://schemas.microsoft.com/office/drawing/2014/main" id="{88CCF00C-0E3B-56FC-D19C-40D241908D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6660" y="1427480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9" name="Rectangle 58">
              <a:extLst>
                <a:ext uri="{FF2B5EF4-FFF2-40B4-BE49-F238E27FC236}">
                  <a16:creationId xmlns:a16="http://schemas.microsoft.com/office/drawing/2014/main" id="{975547D0-EE99-ECC1-223E-8DFD1DB792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763395" y="104965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0" name="Rectangle 59">
              <a:extLst>
                <a:ext uri="{FF2B5EF4-FFF2-40B4-BE49-F238E27FC236}">
                  <a16:creationId xmlns:a16="http://schemas.microsoft.com/office/drawing/2014/main" id="{8A948339-3BB1-5310-C02A-ECABE1A17B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832610" y="1274445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1" name="Rectangle 60">
              <a:extLst>
                <a:ext uri="{FF2B5EF4-FFF2-40B4-BE49-F238E27FC236}">
                  <a16:creationId xmlns:a16="http://schemas.microsoft.com/office/drawing/2014/main" id="{85775CCD-3361-4D04-5FF2-9343CA64F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622425" y="977900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2" name="Oval 61">
              <a:extLst>
                <a:ext uri="{FF2B5EF4-FFF2-40B4-BE49-F238E27FC236}">
                  <a16:creationId xmlns:a16="http://schemas.microsoft.com/office/drawing/2014/main" id="{168593E7-4FE9-A6E1-A163-D91288E82B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4145" y="154686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cxnSp>
        <p:nvCxnSpPr>
          <p:cNvPr id="432" name="Пряма сполучна лінія 431">
            <a:extLst>
              <a:ext uri="{FF2B5EF4-FFF2-40B4-BE49-F238E27FC236}">
                <a16:creationId xmlns:a16="http://schemas.microsoft.com/office/drawing/2014/main" id="{B700D4F3-0C41-C297-DBA3-E1DBC6801D60}"/>
              </a:ext>
            </a:extLst>
          </p:cNvPr>
          <p:cNvCxnSpPr>
            <a:cxnSpLocks/>
          </p:cNvCxnSpPr>
          <p:nvPr/>
        </p:nvCxnSpPr>
        <p:spPr>
          <a:xfrm>
            <a:off x="6335139" y="1653960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 сполучна лінія 432">
            <a:extLst>
              <a:ext uri="{FF2B5EF4-FFF2-40B4-BE49-F238E27FC236}">
                <a16:creationId xmlns:a16="http://schemas.microsoft.com/office/drawing/2014/main" id="{20AC83C1-74A1-EB51-B338-772D5C438924}"/>
              </a:ext>
            </a:extLst>
          </p:cNvPr>
          <p:cNvCxnSpPr>
            <a:cxnSpLocks/>
          </p:cNvCxnSpPr>
          <p:nvPr/>
        </p:nvCxnSpPr>
        <p:spPr>
          <a:xfrm>
            <a:off x="6335139" y="2127082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 сполучна лінія 433">
            <a:extLst>
              <a:ext uri="{FF2B5EF4-FFF2-40B4-BE49-F238E27FC236}">
                <a16:creationId xmlns:a16="http://schemas.microsoft.com/office/drawing/2014/main" id="{C1B8990F-976F-DB7B-5393-0723700D4793}"/>
              </a:ext>
            </a:extLst>
          </p:cNvPr>
          <p:cNvCxnSpPr>
            <a:cxnSpLocks/>
          </p:cNvCxnSpPr>
          <p:nvPr/>
        </p:nvCxnSpPr>
        <p:spPr>
          <a:xfrm>
            <a:off x="6333031" y="5821886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 сполучна лінія 434">
            <a:extLst>
              <a:ext uri="{FF2B5EF4-FFF2-40B4-BE49-F238E27FC236}">
                <a16:creationId xmlns:a16="http://schemas.microsoft.com/office/drawing/2014/main" id="{E7DD9E23-A00D-8E75-5BA3-D7ADF2A430CE}"/>
              </a:ext>
            </a:extLst>
          </p:cNvPr>
          <p:cNvCxnSpPr>
            <a:cxnSpLocks/>
          </p:cNvCxnSpPr>
          <p:nvPr/>
        </p:nvCxnSpPr>
        <p:spPr>
          <a:xfrm>
            <a:off x="6333031" y="6514765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 зі стрілкою 436">
            <a:extLst>
              <a:ext uri="{FF2B5EF4-FFF2-40B4-BE49-F238E27FC236}">
                <a16:creationId xmlns:a16="http://schemas.microsoft.com/office/drawing/2014/main" id="{30153B41-F9F0-3CC7-2F93-0A6D76260268}"/>
              </a:ext>
            </a:extLst>
          </p:cNvPr>
          <p:cNvCxnSpPr>
            <a:cxnSpLocks/>
          </p:cNvCxnSpPr>
          <p:nvPr/>
        </p:nvCxnSpPr>
        <p:spPr>
          <a:xfrm>
            <a:off x="7708491" y="2135115"/>
            <a:ext cx="0" cy="368677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 зі стрілкою 438">
            <a:extLst>
              <a:ext uri="{FF2B5EF4-FFF2-40B4-BE49-F238E27FC236}">
                <a16:creationId xmlns:a16="http://schemas.microsoft.com/office/drawing/2014/main" id="{5A693E13-6B79-4C40-0524-07F839CC71BE}"/>
              </a:ext>
            </a:extLst>
          </p:cNvPr>
          <p:cNvCxnSpPr>
            <a:cxnSpLocks/>
          </p:cNvCxnSpPr>
          <p:nvPr/>
        </p:nvCxnSpPr>
        <p:spPr>
          <a:xfrm>
            <a:off x="7708491" y="5821886"/>
            <a:ext cx="0" cy="71301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 зі стрілкою 440">
            <a:extLst>
              <a:ext uri="{FF2B5EF4-FFF2-40B4-BE49-F238E27FC236}">
                <a16:creationId xmlns:a16="http://schemas.microsoft.com/office/drawing/2014/main" id="{030DBCC1-D069-52C5-5A96-94A1AEFB2B56}"/>
              </a:ext>
            </a:extLst>
          </p:cNvPr>
          <p:cNvCxnSpPr>
            <a:cxnSpLocks/>
          </p:cNvCxnSpPr>
          <p:nvPr/>
        </p:nvCxnSpPr>
        <p:spPr>
          <a:xfrm>
            <a:off x="7698659" y="1653960"/>
            <a:ext cx="0" cy="45686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069AAF6C-12A9-9B4D-364F-FD636D6B6033}"/>
              </a:ext>
            </a:extLst>
          </p:cNvPr>
          <p:cNvSpPr txBox="1"/>
          <p:nvPr/>
        </p:nvSpPr>
        <p:spPr>
          <a:xfrm>
            <a:off x="7737197" y="374745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uk-UA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B50DB656-03AC-BC5C-3058-E98409EED529}"/>
              </a:ext>
            </a:extLst>
          </p:cNvPr>
          <p:cNvSpPr txBox="1"/>
          <p:nvPr/>
        </p:nvSpPr>
        <p:spPr>
          <a:xfrm>
            <a:off x="7765508" y="1587600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6E3FE018-D47F-93E6-C144-C03CF0E98B1D}"/>
              </a:ext>
            </a:extLst>
          </p:cNvPr>
          <p:cNvSpPr txBox="1"/>
          <p:nvPr/>
        </p:nvSpPr>
        <p:spPr>
          <a:xfrm>
            <a:off x="7758998" y="5906716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7.75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Овал 445">
            <a:extLst>
              <a:ext uri="{FF2B5EF4-FFF2-40B4-BE49-F238E27FC236}">
                <a16:creationId xmlns:a16="http://schemas.microsoft.com/office/drawing/2014/main" id="{0818A385-FB68-2FD4-564E-EA8AC4900495}"/>
              </a:ext>
            </a:extLst>
          </p:cNvPr>
          <p:cNvSpPr/>
          <p:nvPr/>
        </p:nvSpPr>
        <p:spPr>
          <a:xfrm>
            <a:off x="11294135" y="3153884"/>
            <a:ext cx="163858" cy="1638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7" name="Овал 446">
            <a:extLst>
              <a:ext uri="{FF2B5EF4-FFF2-40B4-BE49-F238E27FC236}">
                <a16:creationId xmlns:a16="http://schemas.microsoft.com/office/drawing/2014/main" id="{B1305772-4450-E710-2B9E-D4D58F6F511F}"/>
              </a:ext>
            </a:extLst>
          </p:cNvPr>
          <p:cNvSpPr>
            <a:spLocks noChangeAspect="1"/>
          </p:cNvSpPr>
          <p:nvPr/>
        </p:nvSpPr>
        <p:spPr>
          <a:xfrm>
            <a:off x="11294135" y="359587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8" name="Овал 447">
            <a:extLst>
              <a:ext uri="{FF2B5EF4-FFF2-40B4-BE49-F238E27FC236}">
                <a16:creationId xmlns:a16="http://schemas.microsoft.com/office/drawing/2014/main" id="{19C6694F-4C58-931D-9271-47CED288AC84}"/>
              </a:ext>
            </a:extLst>
          </p:cNvPr>
          <p:cNvSpPr>
            <a:spLocks noChangeAspect="1"/>
          </p:cNvSpPr>
          <p:nvPr/>
        </p:nvSpPr>
        <p:spPr>
          <a:xfrm>
            <a:off x="11328076" y="4130889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B3AB2B05-2C2A-8A6E-CB8D-A788A4EE8DD5}"/>
              </a:ext>
            </a:extLst>
          </p:cNvPr>
          <p:cNvSpPr txBox="1"/>
          <p:nvPr/>
        </p:nvSpPr>
        <p:spPr>
          <a:xfrm>
            <a:off x="11605716" y="2915017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1981CB12-1068-29D2-6A60-C71CC8E29C2E}"/>
              </a:ext>
            </a:extLst>
          </p:cNvPr>
          <p:cNvSpPr txBox="1"/>
          <p:nvPr/>
        </p:nvSpPr>
        <p:spPr>
          <a:xfrm>
            <a:off x="11551435" y="34059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8834285C-9922-48AF-B6A7-CC4811097BBE}"/>
              </a:ext>
            </a:extLst>
          </p:cNvPr>
          <p:cNvSpPr txBox="1"/>
          <p:nvPr/>
        </p:nvSpPr>
        <p:spPr>
          <a:xfrm>
            <a:off x="11666630" y="395301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2" name="Рисунок 451">
            <a:extLst>
              <a:ext uri="{FF2B5EF4-FFF2-40B4-BE49-F238E27FC236}">
                <a16:creationId xmlns:a16="http://schemas.microsoft.com/office/drawing/2014/main" id="{B0003282-3512-27DC-6D08-E07154D9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61" y="714373"/>
            <a:ext cx="330358" cy="824406"/>
          </a:xfrm>
          <a:prstGeom prst="rect">
            <a:avLst/>
          </a:prstGeom>
        </p:spPr>
      </p:pic>
      <p:pic>
        <p:nvPicPr>
          <p:cNvPr id="453" name="Рисунок 452">
            <a:extLst>
              <a:ext uri="{FF2B5EF4-FFF2-40B4-BE49-F238E27FC236}">
                <a16:creationId xmlns:a16="http://schemas.microsoft.com/office/drawing/2014/main" id="{45B3EA98-CE75-1EA7-D6B6-C38FFBAC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29" y="714373"/>
            <a:ext cx="330358" cy="824406"/>
          </a:xfrm>
          <a:prstGeom prst="rect">
            <a:avLst/>
          </a:prstGeom>
        </p:spPr>
      </p:pic>
      <p:pic>
        <p:nvPicPr>
          <p:cNvPr id="454" name="Рисунок 453">
            <a:extLst>
              <a:ext uri="{FF2B5EF4-FFF2-40B4-BE49-F238E27FC236}">
                <a16:creationId xmlns:a16="http://schemas.microsoft.com/office/drawing/2014/main" id="{74A94FE9-46D0-8B12-3A56-56C43A27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7" y="714373"/>
            <a:ext cx="330358" cy="824406"/>
          </a:xfrm>
          <a:prstGeom prst="rect">
            <a:avLst/>
          </a:prstGeom>
        </p:spPr>
      </p:pic>
      <p:pic>
        <p:nvPicPr>
          <p:cNvPr id="455" name="Рисунок 454">
            <a:extLst>
              <a:ext uri="{FF2B5EF4-FFF2-40B4-BE49-F238E27FC236}">
                <a16:creationId xmlns:a16="http://schemas.microsoft.com/office/drawing/2014/main" id="{EB4FBEF9-4EBF-20C4-9F3F-825361C6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464" y="714373"/>
            <a:ext cx="330358" cy="824406"/>
          </a:xfrm>
          <a:prstGeom prst="rect">
            <a:avLst/>
          </a:prstGeom>
        </p:spPr>
      </p:pic>
      <p:pic>
        <p:nvPicPr>
          <p:cNvPr id="458" name="Рисунок 457">
            <a:extLst>
              <a:ext uri="{FF2B5EF4-FFF2-40B4-BE49-F238E27FC236}">
                <a16:creationId xmlns:a16="http://schemas.microsoft.com/office/drawing/2014/main" id="{A1741B51-7757-666A-7284-09071313AA3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61" y="683078"/>
            <a:ext cx="331797" cy="828000"/>
          </a:xfrm>
          <a:prstGeom prst="rect">
            <a:avLst/>
          </a:prstGeom>
        </p:spPr>
      </p:pic>
      <p:pic>
        <p:nvPicPr>
          <p:cNvPr id="459" name="Рисунок 458">
            <a:extLst>
              <a:ext uri="{FF2B5EF4-FFF2-40B4-BE49-F238E27FC236}">
                <a16:creationId xmlns:a16="http://schemas.microsoft.com/office/drawing/2014/main" id="{39ADC6B1-E3F4-D890-370C-9474BECC097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73" y="683078"/>
            <a:ext cx="331797" cy="828000"/>
          </a:xfrm>
          <a:prstGeom prst="rect">
            <a:avLst/>
          </a:prstGeom>
        </p:spPr>
      </p:pic>
      <p:pic>
        <p:nvPicPr>
          <p:cNvPr id="460" name="Рисунок 459">
            <a:extLst>
              <a:ext uri="{FF2B5EF4-FFF2-40B4-BE49-F238E27FC236}">
                <a16:creationId xmlns:a16="http://schemas.microsoft.com/office/drawing/2014/main" id="{EB2C655D-81E8-6D6A-B2DF-84AE67A9CF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49" y="683078"/>
            <a:ext cx="331797" cy="828000"/>
          </a:xfrm>
          <a:prstGeom prst="rect">
            <a:avLst/>
          </a:prstGeom>
        </p:spPr>
      </p:pic>
      <p:pic>
        <p:nvPicPr>
          <p:cNvPr id="461" name="Рисунок 460">
            <a:extLst>
              <a:ext uri="{FF2B5EF4-FFF2-40B4-BE49-F238E27FC236}">
                <a16:creationId xmlns:a16="http://schemas.microsoft.com/office/drawing/2014/main" id="{2EFAA775-98BF-6FC8-E36A-4FCE1FC1024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037" y="683078"/>
            <a:ext cx="331797" cy="828000"/>
          </a:xfrm>
          <a:prstGeom prst="rect">
            <a:avLst/>
          </a:prstGeom>
        </p:spPr>
      </p:pic>
      <p:sp>
        <p:nvSpPr>
          <p:cNvPr id="462" name="TextBox 461">
            <a:extLst>
              <a:ext uri="{FF2B5EF4-FFF2-40B4-BE49-F238E27FC236}">
                <a16:creationId xmlns:a16="http://schemas.microsoft.com/office/drawing/2014/main" id="{0E6137D5-AEAD-FEDE-58F0-4F70780A4CFE}"/>
              </a:ext>
            </a:extLst>
          </p:cNvPr>
          <p:cNvSpPr txBox="1"/>
          <p:nvPr/>
        </p:nvSpPr>
        <p:spPr>
          <a:xfrm>
            <a:off x="1906648" y="76160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AM1.5G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107C432-CF43-2544-A3A0-7106B06C044F}"/>
              </a:ext>
            </a:extLst>
          </p:cNvPr>
          <p:cNvSpPr txBox="1"/>
          <p:nvPr/>
        </p:nvSpPr>
        <p:spPr>
          <a:xfrm>
            <a:off x="5233454" y="6685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 nm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4B5A7-BF8A-4C7F-0D3E-82477CCE45E7}"/>
              </a:ext>
            </a:extLst>
          </p:cNvPr>
          <p:cNvSpPr txBox="1"/>
          <p:nvPr/>
        </p:nvSpPr>
        <p:spPr>
          <a:xfrm>
            <a:off x="1439331" y="2854582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  <a:endParaRPr lang="uk-UA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8C65C-306E-6D27-19D2-C3A34596661E}"/>
              </a:ext>
            </a:extLst>
          </p:cNvPr>
          <p:cNvSpPr txBox="1"/>
          <p:nvPr/>
        </p:nvSpPr>
        <p:spPr>
          <a:xfrm>
            <a:off x="1439331" y="4468241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  <a:endParaRPr lang="uk-UA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Групувати 4">
            <a:extLst>
              <a:ext uri="{FF2B5EF4-FFF2-40B4-BE49-F238E27FC236}">
                <a16:creationId xmlns:a16="http://schemas.microsoft.com/office/drawing/2014/main" id="{F8E12C93-24C1-6194-83A0-72465F12BBE8}"/>
              </a:ext>
            </a:extLst>
          </p:cNvPr>
          <p:cNvGrpSpPr>
            <a:grpSpLocks noChangeAspect="1"/>
          </p:cNvGrpSpPr>
          <p:nvPr/>
        </p:nvGrpSpPr>
        <p:grpSpPr>
          <a:xfrm>
            <a:off x="9314459" y="1997347"/>
            <a:ext cx="1620000" cy="1239118"/>
            <a:chOff x="262890" y="165735"/>
            <a:chExt cx="2077720" cy="1588770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F2F9F10F-F840-FB71-2738-D9BA9281A3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583" y="795226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BE3A3CE7-D5AC-B839-F4EB-7261E2CFFC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3215" y="74422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8" name="AutoShape 9">
              <a:extLst>
                <a:ext uri="{FF2B5EF4-FFF2-40B4-BE49-F238E27FC236}">
                  <a16:creationId xmlns:a16="http://schemas.microsoft.com/office/drawing/2014/main" id="{B9880316-5086-E2DB-5E52-7273B61964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3060" y="257810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62A1A952-B05A-CCB2-0892-51693C9F85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861" y="254635"/>
              <a:ext cx="1152830" cy="1157605"/>
              <a:chOff x="5930" y="6920"/>
              <a:chExt cx="2681" cy="2700"/>
            </a:xfrm>
          </p:grpSpPr>
          <p:cxnSp>
            <p:nvCxnSpPr>
              <p:cNvPr id="57" name="AutoShape 11">
                <a:extLst>
                  <a:ext uri="{FF2B5EF4-FFF2-40B4-BE49-F238E27FC236}">
                    <a16:creationId xmlns:a16="http://schemas.microsoft.com/office/drawing/2014/main" id="{76A33281-511D-DD6F-175A-7FC1D886AB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9" y="693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AutoShape 12">
                <a:extLst>
                  <a:ext uri="{FF2B5EF4-FFF2-40B4-BE49-F238E27FC236}">
                    <a16:creationId xmlns:a16="http://schemas.microsoft.com/office/drawing/2014/main" id="{9BA6859C-C6DC-E939-6F73-099145B002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39" y="6920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13">
                <a:extLst>
                  <a:ext uri="{FF2B5EF4-FFF2-40B4-BE49-F238E27FC236}">
                    <a16:creationId xmlns:a16="http://schemas.microsoft.com/office/drawing/2014/main" id="{CB808BE7-3707-5D91-81ED-E85A77819F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5581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AutoShape 14">
                <a:extLst>
                  <a:ext uri="{FF2B5EF4-FFF2-40B4-BE49-F238E27FC236}">
                    <a16:creationId xmlns:a16="http://schemas.microsoft.com/office/drawing/2014/main" id="{ADA2B101-2BBA-F8E1-EEFF-B17A6DA1CF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8272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365A8175-50BD-E04C-C584-8B7A616690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9175" y="168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3EC01A1E-309F-1F47-A093-4EF53ABF19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1035050" y="396875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F7BD8568-2140-9F80-1B85-C619A35AD0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850" y="28194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3E0B462E-648F-B4F9-8003-33FB351DF1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1250950" y="504825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2F68FD0C-6B1C-69B3-3B61-BDA1B92B87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1249680" y="69278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5" name="AutoShape 20">
              <a:extLst>
                <a:ext uri="{FF2B5EF4-FFF2-40B4-BE49-F238E27FC236}">
                  <a16:creationId xmlns:a16="http://schemas.microsoft.com/office/drawing/2014/main" id="{FBBFD54A-CB4D-3FF7-23CC-5395F83B5A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254635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1">
              <a:extLst>
                <a:ext uri="{FF2B5EF4-FFF2-40B4-BE49-F238E27FC236}">
                  <a16:creationId xmlns:a16="http://schemas.microsoft.com/office/drawing/2014/main" id="{BDC1F65D-B7C9-C476-4393-FEE495EE2E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1409065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2">
              <a:extLst>
                <a:ext uri="{FF2B5EF4-FFF2-40B4-BE49-F238E27FC236}">
                  <a16:creationId xmlns:a16="http://schemas.microsoft.com/office/drawing/2014/main" id="{FC4B4A5E-693E-D2E8-39F3-782DB73776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345" y="1405255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1700FC7C-62A0-F0F5-FFAC-5A54A1ACB0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445" y="13201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19" name="Group 24">
              <a:extLst>
                <a:ext uri="{FF2B5EF4-FFF2-40B4-BE49-F238E27FC236}">
                  <a16:creationId xmlns:a16="http://schemas.microsoft.com/office/drawing/2014/main" id="{CB337E91-BE5E-6EE8-C489-3BFAF9EA7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385" y="698500"/>
              <a:ext cx="487045" cy="360680"/>
              <a:chOff x="7508" y="10254"/>
              <a:chExt cx="1132" cy="841"/>
            </a:xfrm>
          </p:grpSpPr>
          <p:cxnSp>
            <p:nvCxnSpPr>
              <p:cNvPr id="55" name="AutoShape 25">
                <a:extLst>
                  <a:ext uri="{FF2B5EF4-FFF2-40B4-BE49-F238E27FC236}">
                    <a16:creationId xmlns:a16="http://schemas.microsoft.com/office/drawing/2014/main" id="{DD29EC60-811F-A372-E3DB-6A2284D39D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08" y="10254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AutoShape 26">
                <a:extLst>
                  <a:ext uri="{FF2B5EF4-FFF2-40B4-BE49-F238E27FC236}">
                    <a16:creationId xmlns:a16="http://schemas.microsoft.com/office/drawing/2014/main" id="{3DD70D8B-2F1F-E5C0-28B6-FE949717B9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38" y="1028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" name="Group 27">
              <a:extLst>
                <a:ext uri="{FF2B5EF4-FFF2-40B4-BE49-F238E27FC236}">
                  <a16:creationId xmlns:a16="http://schemas.microsoft.com/office/drawing/2014/main" id="{2F644AFA-40F2-411A-0329-70DA979E7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730" y="698500"/>
              <a:ext cx="487680" cy="253365"/>
              <a:chOff x="7200" y="10598"/>
              <a:chExt cx="1133" cy="592"/>
            </a:xfrm>
          </p:grpSpPr>
          <p:cxnSp>
            <p:nvCxnSpPr>
              <p:cNvPr id="53" name="AutoShape 28">
                <a:extLst>
                  <a:ext uri="{FF2B5EF4-FFF2-40B4-BE49-F238E27FC236}">
                    <a16:creationId xmlns:a16="http://schemas.microsoft.com/office/drawing/2014/main" id="{B95F5AFB-5936-C675-0FFD-048E2C1708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31" y="10598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AutoShape 29">
                <a:extLst>
                  <a:ext uri="{FF2B5EF4-FFF2-40B4-BE49-F238E27FC236}">
                    <a16:creationId xmlns:a16="http://schemas.microsoft.com/office/drawing/2014/main" id="{4F2C4969-9353-F0D8-17A6-B1E13FF155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" y="10643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" name="Oval 30">
              <a:extLst>
                <a:ext uri="{FF2B5EF4-FFF2-40B4-BE49-F238E27FC236}">
                  <a16:creationId xmlns:a16="http://schemas.microsoft.com/office/drawing/2014/main" id="{11F18CE0-81A7-EA25-630C-205171A9D7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9505" y="5175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" name="Oval 31">
              <a:extLst>
                <a:ext uri="{FF2B5EF4-FFF2-40B4-BE49-F238E27FC236}">
                  <a16:creationId xmlns:a16="http://schemas.microsoft.com/office/drawing/2014/main" id="{00866CFB-9546-D2D0-67A5-012EEB55CC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1275" y="6083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" name="Oval 32">
              <a:extLst>
                <a:ext uri="{FF2B5EF4-FFF2-40B4-BE49-F238E27FC236}">
                  <a16:creationId xmlns:a16="http://schemas.microsoft.com/office/drawing/2014/main" id="{5AC597B2-2B47-A0BC-77E9-3FB195B83C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990" y="803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4" name="AutoShape 33">
              <a:extLst>
                <a:ext uri="{FF2B5EF4-FFF2-40B4-BE49-F238E27FC236}">
                  <a16:creationId xmlns:a16="http://schemas.microsoft.com/office/drawing/2014/main" id="{8699DD72-6FD8-05A6-72B5-02A87F335B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255" y="1753870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1217A1A3-D6B4-0462-5151-C5F3AD3AC4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160" y="1657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6" name="Rectangle 35">
              <a:extLst>
                <a:ext uri="{FF2B5EF4-FFF2-40B4-BE49-F238E27FC236}">
                  <a16:creationId xmlns:a16="http://schemas.microsoft.com/office/drawing/2014/main" id="{B1592E94-D291-BC2E-49BC-ED3E99EE75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22020" y="86042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7" name="Rectangle 36">
              <a:extLst>
                <a:ext uri="{FF2B5EF4-FFF2-40B4-BE49-F238E27FC236}">
                  <a16:creationId xmlns:a16="http://schemas.microsoft.com/office/drawing/2014/main" id="{F6676844-D898-520E-D1D8-93E9B22D9D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788035" y="725805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8" name="Rectangle 37">
              <a:extLst>
                <a:ext uri="{FF2B5EF4-FFF2-40B4-BE49-F238E27FC236}">
                  <a16:creationId xmlns:a16="http://schemas.microsoft.com/office/drawing/2014/main" id="{65AED881-D0FA-FFDF-F026-CE8ED329AD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890270" y="139700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9" name="Oval 38">
              <a:extLst>
                <a:ext uri="{FF2B5EF4-FFF2-40B4-BE49-F238E27FC236}">
                  <a16:creationId xmlns:a16="http://schemas.microsoft.com/office/drawing/2014/main" id="{810A5834-63A3-837D-ECCA-0768BCB980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110" y="1194435"/>
              <a:ext cx="170815" cy="1701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" name="Rectangle 39">
              <a:extLst>
                <a:ext uri="{FF2B5EF4-FFF2-40B4-BE49-F238E27FC236}">
                  <a16:creationId xmlns:a16="http://schemas.microsoft.com/office/drawing/2014/main" id="{059115D2-B529-9013-02E9-9C2B11A288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354330" y="14439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" name="Rectangle 40">
              <a:extLst>
                <a:ext uri="{FF2B5EF4-FFF2-40B4-BE49-F238E27FC236}">
                  <a16:creationId xmlns:a16="http://schemas.microsoft.com/office/drawing/2014/main" id="{AC172335-2845-D4BD-7A22-3A643EA9B5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821690" y="117221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" name="Oval 41">
              <a:extLst>
                <a:ext uri="{FF2B5EF4-FFF2-40B4-BE49-F238E27FC236}">
                  <a16:creationId xmlns:a16="http://schemas.microsoft.com/office/drawing/2014/main" id="{349DAD90-C3F3-4586-B55F-1ABF45F488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7565" y="97155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" name="Rectangle 42">
              <a:extLst>
                <a:ext uri="{FF2B5EF4-FFF2-40B4-BE49-F238E27FC236}">
                  <a16:creationId xmlns:a16="http://schemas.microsoft.com/office/drawing/2014/main" id="{968AF77B-7326-90B3-304B-09136A1F96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667385" y="1052830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" name="Rectangle 43">
              <a:extLst>
                <a:ext uri="{FF2B5EF4-FFF2-40B4-BE49-F238E27FC236}">
                  <a16:creationId xmlns:a16="http://schemas.microsoft.com/office/drawing/2014/main" id="{E254C8A0-3258-5A7A-33D9-051D43BE05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424305" y="79883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5" name="Rectangle 44">
              <a:extLst>
                <a:ext uri="{FF2B5EF4-FFF2-40B4-BE49-F238E27FC236}">
                  <a16:creationId xmlns:a16="http://schemas.microsoft.com/office/drawing/2014/main" id="{53D2EB26-4418-E181-3521-FC71D46274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91895" y="476250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6" name="AutoShape 45">
              <a:extLst>
                <a:ext uri="{FF2B5EF4-FFF2-40B4-BE49-F238E27FC236}">
                  <a16:creationId xmlns:a16="http://schemas.microsoft.com/office/drawing/2014/main" id="{A17A0942-8615-CDBF-93B9-2B9DF6A628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9870" y="49149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46">
              <a:extLst>
                <a:ext uri="{FF2B5EF4-FFF2-40B4-BE49-F238E27FC236}">
                  <a16:creationId xmlns:a16="http://schemas.microsoft.com/office/drawing/2014/main" id="{512F5567-14CA-0322-2B12-875C003BEC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155" y="48323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47">
              <a:extLst>
                <a:ext uri="{FF2B5EF4-FFF2-40B4-BE49-F238E27FC236}">
                  <a16:creationId xmlns:a16="http://schemas.microsoft.com/office/drawing/2014/main" id="{92CE81CC-B669-51C9-6B36-D9FB2F1799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483870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48">
              <a:extLst>
                <a:ext uri="{FF2B5EF4-FFF2-40B4-BE49-F238E27FC236}">
                  <a16:creationId xmlns:a16="http://schemas.microsoft.com/office/drawing/2014/main" id="{627BECAF-2E92-51CC-719E-4B432F2C3D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1637665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49">
              <a:extLst>
                <a:ext uri="{FF2B5EF4-FFF2-40B4-BE49-F238E27FC236}">
                  <a16:creationId xmlns:a16="http://schemas.microsoft.com/office/drawing/2014/main" id="{FB55FFA8-31CB-206E-71EF-66C4D1818F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875" y="3987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" name="Oval 50">
              <a:extLst>
                <a:ext uri="{FF2B5EF4-FFF2-40B4-BE49-F238E27FC236}">
                  <a16:creationId xmlns:a16="http://schemas.microsoft.com/office/drawing/2014/main" id="{7D1A24B6-4D2E-F827-78CB-F9317AF8B9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90" y="15532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" name="Oval 51">
              <a:extLst>
                <a:ext uri="{FF2B5EF4-FFF2-40B4-BE49-F238E27FC236}">
                  <a16:creationId xmlns:a16="http://schemas.microsoft.com/office/drawing/2014/main" id="{7C9772E9-7660-2A3F-86A4-DF24C422E9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525" y="3975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95444597-BA26-5758-3555-AD9163873A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407160" y="584835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5FFFBCF2-33A2-844D-979A-FAD2732089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160" y="8515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8A81FD3D-F8E6-57F5-890A-6FEB489607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005" y="10852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703C4DC5-934F-F580-FD83-AAC484677C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795" y="1320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4AE5B7C8-34DF-5798-4D7D-3CDA94CE3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305560" y="1325245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" name="Oval 57">
              <a:extLst>
                <a:ext uri="{FF2B5EF4-FFF2-40B4-BE49-F238E27FC236}">
                  <a16:creationId xmlns:a16="http://schemas.microsoft.com/office/drawing/2014/main" id="{BBB54D9F-AD7C-2AD3-1BCD-A2956CA4C7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6660" y="1427480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" name="Rectangle 58">
              <a:extLst>
                <a:ext uri="{FF2B5EF4-FFF2-40B4-BE49-F238E27FC236}">
                  <a16:creationId xmlns:a16="http://schemas.microsoft.com/office/drawing/2014/main" id="{ABA3CFDE-8D92-5136-2185-94AC32B56C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763395" y="104965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3E03358C-EEEC-7033-1C98-A22DF874A9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832610" y="1274445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1" name="Rectangle 60">
              <a:extLst>
                <a:ext uri="{FF2B5EF4-FFF2-40B4-BE49-F238E27FC236}">
                  <a16:creationId xmlns:a16="http://schemas.microsoft.com/office/drawing/2014/main" id="{5F93FD0E-61FE-8031-892B-3A8831022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622425" y="977900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2" name="Oval 61">
              <a:extLst>
                <a:ext uri="{FF2B5EF4-FFF2-40B4-BE49-F238E27FC236}">
                  <a16:creationId xmlns:a16="http://schemas.microsoft.com/office/drawing/2014/main" id="{F9EF2638-0D04-F8DE-84BA-9D4F7AA68D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4145" y="154686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grpSp>
        <p:nvGrpSpPr>
          <p:cNvPr id="61" name="Групувати 60">
            <a:extLst>
              <a:ext uri="{FF2B5EF4-FFF2-40B4-BE49-F238E27FC236}">
                <a16:creationId xmlns:a16="http://schemas.microsoft.com/office/drawing/2014/main" id="{3D828573-A717-3ABB-4D5F-6B841760725A}"/>
              </a:ext>
            </a:extLst>
          </p:cNvPr>
          <p:cNvGrpSpPr>
            <a:grpSpLocks noChangeAspect="1"/>
          </p:cNvGrpSpPr>
          <p:nvPr/>
        </p:nvGrpSpPr>
        <p:grpSpPr>
          <a:xfrm>
            <a:off x="9364683" y="4213642"/>
            <a:ext cx="1620000" cy="1239146"/>
            <a:chOff x="0" y="0"/>
            <a:chExt cx="2077720" cy="1588770"/>
          </a:xfrm>
        </p:grpSpPr>
        <p:sp>
          <p:nvSpPr>
            <p:cNvPr id="62" name="Oval 4">
              <a:extLst>
                <a:ext uri="{FF2B5EF4-FFF2-40B4-BE49-F238E27FC236}">
                  <a16:creationId xmlns:a16="http://schemas.microsoft.com/office/drawing/2014/main" id="{795DE8BF-D4C0-AFC5-3DE4-34CE6F7493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7693" y="629491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729E75E4-0B5C-2700-F947-94075E3C78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0325" y="57848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57" name="AutoShape 9">
              <a:extLst>
                <a:ext uri="{FF2B5EF4-FFF2-40B4-BE49-F238E27FC236}">
                  <a16:creationId xmlns:a16="http://schemas.microsoft.com/office/drawing/2014/main" id="{24E946AF-7C60-62F9-82AF-CCCBE7828C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0170" y="92075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64" name="Group 10">
              <a:extLst>
                <a:ext uri="{FF2B5EF4-FFF2-40B4-BE49-F238E27FC236}">
                  <a16:creationId xmlns:a16="http://schemas.microsoft.com/office/drawing/2014/main" id="{EA1D371D-7F30-FF6E-6161-0BD05E8A7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047" y="91901"/>
              <a:ext cx="1152830" cy="1157605"/>
              <a:chOff x="840836" y="88907"/>
              <a:chExt cx="2681" cy="2700"/>
            </a:xfrm>
          </p:grpSpPr>
          <p:cxnSp>
            <p:nvCxnSpPr>
              <p:cNvPr id="128" name="AutoShape 11">
                <a:extLst>
                  <a:ext uri="{FF2B5EF4-FFF2-40B4-BE49-F238E27FC236}">
                    <a16:creationId xmlns:a16="http://schemas.microsoft.com/office/drawing/2014/main" id="{24CCABCE-598E-CF24-5240-AC7B5651345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3515" y="88926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9" name="AutoShape 12">
                <a:extLst>
                  <a:ext uri="{FF2B5EF4-FFF2-40B4-BE49-F238E27FC236}">
                    <a16:creationId xmlns:a16="http://schemas.microsoft.com/office/drawing/2014/main" id="{27626FD5-0515-9FB1-4F30-4A7E0CCFE7B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0845" y="88907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0" name="AutoShape 13">
                <a:extLst>
                  <a:ext uri="{FF2B5EF4-FFF2-40B4-BE49-F238E27FC236}">
                    <a16:creationId xmlns:a16="http://schemas.microsoft.com/office/drawing/2014/main" id="{D6274EFB-B520-860F-B09B-AC7893AB4B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87568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1" name="AutoShape 14">
                <a:extLst>
                  <a:ext uri="{FF2B5EF4-FFF2-40B4-BE49-F238E27FC236}">
                    <a16:creationId xmlns:a16="http://schemas.microsoft.com/office/drawing/2014/main" id="{0C53114B-A82A-4885-6C9E-7DB3FEE519C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9025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5" name="Oval 15">
              <a:extLst>
                <a:ext uri="{FF2B5EF4-FFF2-40B4-BE49-F238E27FC236}">
                  <a16:creationId xmlns:a16="http://schemas.microsoft.com/office/drawing/2014/main" id="{0AF6251F-3806-118F-F1E3-70074167E3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285" y="3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66" name="Rectangle 16">
              <a:extLst>
                <a:ext uri="{FF2B5EF4-FFF2-40B4-BE49-F238E27FC236}">
                  <a16:creationId xmlns:a16="http://schemas.microsoft.com/office/drawing/2014/main" id="{3C04B4A7-FD74-1BE0-AC08-D66B49B57B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772160" y="231140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67" name="Oval 17">
              <a:extLst>
                <a:ext uri="{FF2B5EF4-FFF2-40B4-BE49-F238E27FC236}">
                  <a16:creationId xmlns:a16="http://schemas.microsoft.com/office/drawing/2014/main" id="{9A0489BF-7F31-120C-DCF5-471C1C8D53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960" y="11620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68" name="Rectangle 18">
              <a:extLst>
                <a:ext uri="{FF2B5EF4-FFF2-40B4-BE49-F238E27FC236}">
                  <a16:creationId xmlns:a16="http://schemas.microsoft.com/office/drawing/2014/main" id="{E07ED954-EE72-21B9-3E64-8320E3A942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988060" y="339090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69" name="Rectangle 19">
              <a:extLst>
                <a:ext uri="{FF2B5EF4-FFF2-40B4-BE49-F238E27FC236}">
                  <a16:creationId xmlns:a16="http://schemas.microsoft.com/office/drawing/2014/main" id="{2D2FE136-5A42-047F-C67A-2FA81F42E6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986790" y="52705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70" name="AutoShape 20">
              <a:extLst>
                <a:ext uri="{FF2B5EF4-FFF2-40B4-BE49-F238E27FC236}">
                  <a16:creationId xmlns:a16="http://schemas.microsoft.com/office/drawing/2014/main" id="{29AECC01-1993-1C04-26E2-477B8045DC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88900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" name="AutoShape 21">
              <a:extLst>
                <a:ext uri="{FF2B5EF4-FFF2-40B4-BE49-F238E27FC236}">
                  <a16:creationId xmlns:a16="http://schemas.microsoft.com/office/drawing/2014/main" id="{F2648BB2-BF4E-65EA-E167-3E245AD50F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1243330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" name="AutoShape 22">
              <a:extLst>
                <a:ext uri="{FF2B5EF4-FFF2-40B4-BE49-F238E27FC236}">
                  <a16:creationId xmlns:a16="http://schemas.microsoft.com/office/drawing/2014/main" id="{F714EB4B-9463-396D-11E0-9FAD0E1B8E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4455" y="1239520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3" name="Oval 23">
              <a:extLst>
                <a:ext uri="{FF2B5EF4-FFF2-40B4-BE49-F238E27FC236}">
                  <a16:creationId xmlns:a16="http://schemas.microsoft.com/office/drawing/2014/main" id="{3AE35DC3-51D6-12F0-2D49-82AB553E94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7555" y="11544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474" name="Group 24">
              <a:extLst>
                <a:ext uri="{FF2B5EF4-FFF2-40B4-BE49-F238E27FC236}">
                  <a16:creationId xmlns:a16="http://schemas.microsoft.com/office/drawing/2014/main" id="{BBBC2AE1-DBF4-5CA7-A323-04CD77423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" y="532765"/>
              <a:ext cx="487045" cy="360680"/>
              <a:chOff x="658495" y="532765"/>
              <a:chExt cx="1132" cy="841"/>
            </a:xfrm>
          </p:grpSpPr>
          <p:cxnSp>
            <p:nvCxnSpPr>
              <p:cNvPr id="510" name="AutoShape 25">
                <a:extLst>
                  <a:ext uri="{FF2B5EF4-FFF2-40B4-BE49-F238E27FC236}">
                    <a16:creationId xmlns:a16="http://schemas.microsoft.com/office/drawing/2014/main" id="{798AAF54-78D9-2C9B-F5D6-49CAD70CCF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495" y="53276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1" name="AutoShape 26">
                <a:extLst>
                  <a:ext uri="{FF2B5EF4-FFF2-40B4-BE49-F238E27FC236}">
                    <a16:creationId xmlns:a16="http://schemas.microsoft.com/office/drawing/2014/main" id="{563EE544-0312-5D1E-17A4-CAE7A88A56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525" y="532796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75" name="Group 27">
              <a:extLst>
                <a:ext uri="{FF2B5EF4-FFF2-40B4-BE49-F238E27FC236}">
                  <a16:creationId xmlns:a16="http://schemas.microsoft.com/office/drawing/2014/main" id="{FB530AA4-7557-665E-5C88-F8E0321EA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840" y="532765"/>
              <a:ext cx="487680" cy="253365"/>
              <a:chOff x="1132840" y="532765"/>
              <a:chExt cx="1133" cy="592"/>
            </a:xfrm>
          </p:grpSpPr>
          <p:cxnSp>
            <p:nvCxnSpPr>
              <p:cNvPr id="508" name="AutoShape 28">
                <a:extLst>
                  <a:ext uri="{FF2B5EF4-FFF2-40B4-BE49-F238E27FC236}">
                    <a16:creationId xmlns:a16="http://schemas.microsoft.com/office/drawing/2014/main" id="{0B3B8980-F551-F638-8B15-93D92B60F0A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71" y="532765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9" name="AutoShape 29">
                <a:extLst>
                  <a:ext uri="{FF2B5EF4-FFF2-40B4-BE49-F238E27FC236}">
                    <a16:creationId xmlns:a16="http://schemas.microsoft.com/office/drawing/2014/main" id="{A2048EFA-B17C-2376-DB81-966D56A396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40" y="532810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6" name="Oval 30">
              <a:extLst>
                <a:ext uri="{FF2B5EF4-FFF2-40B4-BE49-F238E27FC236}">
                  <a16:creationId xmlns:a16="http://schemas.microsoft.com/office/drawing/2014/main" id="{CBCD7ACF-5046-33FF-7257-AC6FC2733F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6615" y="35179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77" name="Oval 31">
              <a:extLst>
                <a:ext uri="{FF2B5EF4-FFF2-40B4-BE49-F238E27FC236}">
                  <a16:creationId xmlns:a16="http://schemas.microsoft.com/office/drawing/2014/main" id="{08A710DC-6A14-7A07-27E3-EBA031F33C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8385" y="44259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78" name="Oval 32">
              <a:extLst>
                <a:ext uri="{FF2B5EF4-FFF2-40B4-BE49-F238E27FC236}">
                  <a16:creationId xmlns:a16="http://schemas.microsoft.com/office/drawing/2014/main" id="{1D6F9A79-9D16-7748-C62D-A613C67066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100" y="638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79" name="AutoShape 33">
              <a:extLst>
                <a:ext uri="{FF2B5EF4-FFF2-40B4-BE49-F238E27FC236}">
                  <a16:creationId xmlns:a16="http://schemas.microsoft.com/office/drawing/2014/main" id="{190DA0C2-EB4B-522D-BC19-97E718705E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1365" y="1588135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0" name="Oval 34">
              <a:extLst>
                <a:ext uri="{FF2B5EF4-FFF2-40B4-BE49-F238E27FC236}">
                  <a16:creationId xmlns:a16="http://schemas.microsoft.com/office/drawing/2014/main" id="{2411A6CE-FA5D-3645-5947-F6CADEA8DB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270" y="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1" name="Rectangle 35">
              <a:extLst>
                <a:ext uri="{FF2B5EF4-FFF2-40B4-BE49-F238E27FC236}">
                  <a16:creationId xmlns:a16="http://schemas.microsoft.com/office/drawing/2014/main" id="{8C409C60-91C1-EA62-DFE6-E8BA894D9B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659130" y="6946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2" name="Rectangle 36">
              <a:extLst>
                <a:ext uri="{FF2B5EF4-FFF2-40B4-BE49-F238E27FC236}">
                  <a16:creationId xmlns:a16="http://schemas.microsoft.com/office/drawing/2014/main" id="{47D6FBDD-4DCC-CA69-E6AC-E4E0A1CD67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525145" y="560070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3" name="Rectangle 37">
              <a:extLst>
                <a:ext uri="{FF2B5EF4-FFF2-40B4-BE49-F238E27FC236}">
                  <a16:creationId xmlns:a16="http://schemas.microsoft.com/office/drawing/2014/main" id="{1B469C24-E5FF-AFF6-3095-D7530E2084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627380" y="123126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4" name="Oval 38">
              <a:extLst>
                <a:ext uri="{FF2B5EF4-FFF2-40B4-BE49-F238E27FC236}">
                  <a16:creationId xmlns:a16="http://schemas.microsoft.com/office/drawing/2014/main" id="{F7AC10CB-C4F6-1261-1A2C-D8B10D02DB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29" y="993441"/>
              <a:ext cx="241595" cy="240698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5" name="Rectangle 39">
              <a:extLst>
                <a:ext uri="{FF2B5EF4-FFF2-40B4-BE49-F238E27FC236}">
                  <a16:creationId xmlns:a16="http://schemas.microsoft.com/office/drawing/2014/main" id="{B3E07C70-0777-9A70-D841-670BA06762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1440" y="127825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6" name="Rectangle 40">
              <a:extLst>
                <a:ext uri="{FF2B5EF4-FFF2-40B4-BE49-F238E27FC236}">
                  <a16:creationId xmlns:a16="http://schemas.microsoft.com/office/drawing/2014/main" id="{E55AE5EE-3992-ABD0-0E07-D55B7184B1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558800" y="100647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7" name="Oval 41">
              <a:extLst>
                <a:ext uri="{FF2B5EF4-FFF2-40B4-BE49-F238E27FC236}">
                  <a16:creationId xmlns:a16="http://schemas.microsoft.com/office/drawing/2014/main" id="{07938FAB-C5DA-EE36-F42B-3A3F2E715A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4675" y="8058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8" name="Rectangle 42">
              <a:extLst>
                <a:ext uri="{FF2B5EF4-FFF2-40B4-BE49-F238E27FC236}">
                  <a16:creationId xmlns:a16="http://schemas.microsoft.com/office/drawing/2014/main" id="{32814576-4CDE-58DB-C3DB-6E72783513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404495" y="887095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89" name="Rectangle 43">
              <a:extLst>
                <a:ext uri="{FF2B5EF4-FFF2-40B4-BE49-F238E27FC236}">
                  <a16:creationId xmlns:a16="http://schemas.microsoft.com/office/drawing/2014/main" id="{16AFF37F-D853-A75E-5F60-EC53F15F8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161415" y="63309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0" name="Rectangle 44">
              <a:extLst>
                <a:ext uri="{FF2B5EF4-FFF2-40B4-BE49-F238E27FC236}">
                  <a16:creationId xmlns:a16="http://schemas.microsoft.com/office/drawing/2014/main" id="{5EBD2632-7700-8ABB-03ED-0929487DEF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929005" y="310515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91" name="AutoShape 45">
              <a:extLst>
                <a:ext uri="{FF2B5EF4-FFF2-40B4-BE49-F238E27FC236}">
                  <a16:creationId xmlns:a16="http://schemas.microsoft.com/office/drawing/2014/main" id="{A228717B-3081-1575-0C34-5187225413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36980" y="32575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" name="AutoShape 46">
              <a:extLst>
                <a:ext uri="{FF2B5EF4-FFF2-40B4-BE49-F238E27FC236}">
                  <a16:creationId xmlns:a16="http://schemas.microsoft.com/office/drawing/2014/main" id="{8F340AD9-32F6-7058-25A1-46527B6E94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265" y="31750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" name="AutoShape 47">
              <a:extLst>
                <a:ext uri="{FF2B5EF4-FFF2-40B4-BE49-F238E27FC236}">
                  <a16:creationId xmlns:a16="http://schemas.microsoft.com/office/drawing/2014/main" id="{18C1579D-1A9E-F4AD-C5CA-B85872677B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318135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4" name="AutoShape 48">
              <a:extLst>
                <a:ext uri="{FF2B5EF4-FFF2-40B4-BE49-F238E27FC236}">
                  <a16:creationId xmlns:a16="http://schemas.microsoft.com/office/drawing/2014/main" id="{8CEFE208-49C0-399C-5CE3-7364AEACA6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1471930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5" name="Oval 49">
              <a:extLst>
                <a:ext uri="{FF2B5EF4-FFF2-40B4-BE49-F238E27FC236}">
                  <a16:creationId xmlns:a16="http://schemas.microsoft.com/office/drawing/2014/main" id="{AB56A650-1B59-3278-75B7-3EE394E676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9985" y="23304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6" name="Oval 50">
              <a:extLst>
                <a:ext uri="{FF2B5EF4-FFF2-40B4-BE49-F238E27FC236}">
                  <a16:creationId xmlns:a16="http://schemas.microsoft.com/office/drawing/2014/main" id="{473A7832-0E34-783C-E9D2-6A523B66AE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3874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7" name="Oval 51">
              <a:extLst>
                <a:ext uri="{FF2B5EF4-FFF2-40B4-BE49-F238E27FC236}">
                  <a16:creationId xmlns:a16="http://schemas.microsoft.com/office/drawing/2014/main" id="{2B79805F-B43E-F947-C5A8-F37C4F585B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5" y="2317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8" name="Rectangle 52">
              <a:extLst>
                <a:ext uri="{FF2B5EF4-FFF2-40B4-BE49-F238E27FC236}">
                  <a16:creationId xmlns:a16="http://schemas.microsoft.com/office/drawing/2014/main" id="{F3AF2B92-9D89-6A8F-2037-2286FD8542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44270" y="419100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99" name="Oval 53">
              <a:extLst>
                <a:ext uri="{FF2B5EF4-FFF2-40B4-BE49-F238E27FC236}">
                  <a16:creationId xmlns:a16="http://schemas.microsoft.com/office/drawing/2014/main" id="{1832D9F0-4411-D5DB-8CF6-3E2EC7E3A0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5270" y="685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0" name="Oval 54">
              <a:extLst>
                <a:ext uri="{FF2B5EF4-FFF2-40B4-BE49-F238E27FC236}">
                  <a16:creationId xmlns:a16="http://schemas.microsoft.com/office/drawing/2014/main" id="{01A909BD-BC2A-928D-808F-F69F9A0FC4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8115" y="9194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1" name="Oval 55">
              <a:extLst>
                <a:ext uri="{FF2B5EF4-FFF2-40B4-BE49-F238E27FC236}">
                  <a16:creationId xmlns:a16="http://schemas.microsoft.com/office/drawing/2014/main" id="{0AF8C3C0-AAF0-8ACA-9CBE-CD56CE555C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905" y="11550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2" name="Rectangle 56">
              <a:extLst>
                <a:ext uri="{FF2B5EF4-FFF2-40B4-BE49-F238E27FC236}">
                  <a16:creationId xmlns:a16="http://schemas.microsoft.com/office/drawing/2014/main" id="{2C355B63-3850-A6A2-E893-C73D06FE87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042670" y="1159510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3" name="Oval 57">
              <a:extLst>
                <a:ext uri="{FF2B5EF4-FFF2-40B4-BE49-F238E27FC236}">
                  <a16:creationId xmlns:a16="http://schemas.microsoft.com/office/drawing/2014/main" id="{9AAEBC8B-FA8D-C84F-EEC0-1BAD568305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3770" y="1261745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4" name="Rectangle 58">
              <a:extLst>
                <a:ext uri="{FF2B5EF4-FFF2-40B4-BE49-F238E27FC236}">
                  <a16:creationId xmlns:a16="http://schemas.microsoft.com/office/drawing/2014/main" id="{8D827C6F-3E19-4F43-5125-34ED7E0B0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500505" y="88392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5" name="Rectangle 59">
              <a:extLst>
                <a:ext uri="{FF2B5EF4-FFF2-40B4-BE49-F238E27FC236}">
                  <a16:creationId xmlns:a16="http://schemas.microsoft.com/office/drawing/2014/main" id="{65EF7A17-8A47-3DE2-F8D8-1380A31947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569720" y="1108710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6" name="Rectangle 60">
              <a:extLst>
                <a:ext uri="{FF2B5EF4-FFF2-40B4-BE49-F238E27FC236}">
                  <a16:creationId xmlns:a16="http://schemas.microsoft.com/office/drawing/2014/main" id="{9FDC5246-74B4-8DD6-3A90-EDA33EAC1D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359535" y="812165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507" name="Oval 61">
              <a:extLst>
                <a:ext uri="{FF2B5EF4-FFF2-40B4-BE49-F238E27FC236}">
                  <a16:creationId xmlns:a16="http://schemas.microsoft.com/office/drawing/2014/main" id="{62390F0F-3CF5-2E56-6C85-6E5432BB24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1255" y="13811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9D6DC9D-32EA-473E-CF67-D5497C8E2024}"/>
              </a:ext>
            </a:extLst>
          </p:cNvPr>
          <p:cNvSpPr txBox="1"/>
          <p:nvPr/>
        </p:nvSpPr>
        <p:spPr>
          <a:xfrm>
            <a:off x="9893633" y="3219556"/>
            <a:ext cx="60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274CCD-F41E-FCC2-9636-C102D8002289}"/>
              </a:ext>
            </a:extLst>
          </p:cNvPr>
          <p:cNvSpPr txBox="1"/>
          <p:nvPr/>
        </p:nvSpPr>
        <p:spPr>
          <a:xfrm>
            <a:off x="9893759" y="548686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Прямокутник 133">
            <a:extLst>
              <a:ext uri="{FF2B5EF4-FFF2-40B4-BE49-F238E27FC236}">
                <a16:creationId xmlns:a16="http://schemas.microsoft.com/office/drawing/2014/main" id="{1EE6CB58-2954-07C7-C09B-E87697FAB66A}"/>
              </a:ext>
            </a:extLst>
          </p:cNvPr>
          <p:cNvSpPr/>
          <p:nvPr/>
        </p:nvSpPr>
        <p:spPr>
          <a:xfrm>
            <a:off x="3861869" y="787003"/>
            <a:ext cx="7915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OR</a:t>
            </a:r>
            <a:endParaRPr lang="uk-UA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35" name="Прямокутник 134">
            <a:extLst>
              <a:ext uri="{FF2B5EF4-FFF2-40B4-BE49-F238E27FC236}">
                <a16:creationId xmlns:a16="http://schemas.microsoft.com/office/drawing/2014/main" id="{2E28174E-9CB1-F902-6CF6-C61F90855989}"/>
              </a:ext>
            </a:extLst>
          </p:cNvPr>
          <p:cNvSpPr/>
          <p:nvPr/>
        </p:nvSpPr>
        <p:spPr>
          <a:xfrm>
            <a:off x="4594360" y="4037090"/>
            <a:ext cx="7915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OR</a:t>
            </a:r>
            <a:endParaRPr lang="uk-UA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62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58</Words>
  <Application>Microsoft Office PowerPoint</Application>
  <PresentationFormat>Широкий екран</PresentationFormat>
  <Paragraphs>23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я</dc:creator>
  <cp:lastModifiedBy>oleg</cp:lastModifiedBy>
  <cp:revision>8</cp:revision>
  <dcterms:created xsi:type="dcterms:W3CDTF">2024-05-01T18:57:14Z</dcterms:created>
  <dcterms:modified xsi:type="dcterms:W3CDTF">2025-02-14T17:43:44Z</dcterms:modified>
</cp:coreProperties>
</file>