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52D97-ADDB-5582-30E6-824A7088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1F169-D81A-9BB4-2364-6349CE5C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3E591-2BA3-5544-CF7B-9DAD30C8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11.04.2023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679BB-53BD-4C9E-7ACD-28BA131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25206-EC9E-09F3-5999-8B7091C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40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6609C-40EB-FD87-B320-96B1126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CB490-7A83-87CD-E9DA-372B0ED9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EFF20-5379-6982-39E7-693CE223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11.04.2023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49765-3B82-0177-3224-7230CFCA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18E5C-F427-33BE-07F6-27EEC226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36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044EDA-5C4A-91B4-81E4-E7F55473D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51C74-AF8A-030C-A858-8F2F060C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5C1A1-7442-A0B0-6B51-4E4537E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11.04.2023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17C04A-95A0-618E-0377-B4C017A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DD383-1D3D-C7CA-602A-8D5DC684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93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BCFF-DB4D-3135-BB6C-9B3EB5FC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55C99-A076-204E-1ABA-671EFD5F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86D26-DE32-D350-8877-DFCE862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11.04.2023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A4EEB-109A-D3A4-AAE1-A8E064EC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FBF9-5BE3-7BC1-ADB5-CABE2BBC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0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03981-FE2F-AD9B-BB1D-CF96DBF0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80A18-7623-AE22-718D-510BF4FF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5E578-F2F0-D475-C1C3-AAA25F3C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11.04.2023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973DA-A2DE-0B63-64EC-1F26A14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51AA8-542A-3C19-1FFB-85A22C6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3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9FF8-92B1-FBF1-F55D-25071449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142A6-67C0-1D82-D7FD-0569ACF7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7826EA-9754-F279-51BA-931421A3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086AE-D6EA-9E58-AFDD-B66D908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11.04.2023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D9F3D5-2915-8DF4-AA01-A205F60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EB15F-9D32-FD0A-C361-C692AF47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40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0AE8C-430C-DD5B-C3F6-B423B04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34A4E4-7F2F-4FC1-7222-3ED17FFE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E7D9CB-C814-85E0-5865-BEEDC490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600CB-9DD7-ABDF-D2C8-41226935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C12C15-CF14-1583-AC09-699BBC221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1D3153-A41B-8F12-3CFB-2B06FC0F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11.04.2023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340C50-242A-B78A-FEB5-976330E9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84E604-8963-04D6-A144-EB2A41B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37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ECBE9-8857-45FE-BA6C-26D271E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C02BE-125E-EF57-454C-30696DA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11.04.2023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C6E1-4B78-089F-825C-3795FC3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950840-E242-94F9-2ED1-9E7A2D35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576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CE3FD-CFD0-FBFC-9883-DB44A8F3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11.04.2023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1E7432-7381-0343-D5E1-E0B13DB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5BD5FC-EC75-680B-F76F-C4B9C5FF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47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C15C0-CE51-DBD7-76BA-7D417E69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5F02C-61CE-02D7-B97A-B7DB32B2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46DA06-770A-C929-62CC-9D8BE534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CCCD3-F688-C476-FAF1-F5E132E4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11.04.2023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9F1534-D9FD-F58C-3C6C-A12E200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4E697A-6239-DD65-C9FD-27253A5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31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D3CF5-275B-CF9A-90D6-AF8C242A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4AE6E1-58FA-3F94-65A1-CEF86B47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422B7-BD30-3F05-5CDF-D14E65B6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A2DE9-1856-5DBC-8867-51C03093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11.04.2023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22FE48-D69B-B27C-97B7-D4997FFD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B5578-251C-DF4C-2AC2-303C4A5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90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F395-AF45-2D5F-3886-EAD4066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859B4-F56F-9D95-30A7-74640F57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BA369-720F-9ED1-FB5F-422EBE05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AED6-1CB0-4158-A97B-4DA3BE2D9695}" type="datetimeFigureOut">
              <a:rPr lang="ru-UA" smtClean="0"/>
              <a:t>11.04.2023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A93B6-0835-0E35-34C7-307A6B40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AF85E-5643-2838-388E-FA008F02F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00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D253AD-8067-685D-C50B-8EC8FD0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8" y="662316"/>
            <a:ext cx="1270052" cy="9238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333AED-0C8E-DBD6-2A96-123F53BBF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9" y="1618883"/>
            <a:ext cx="632996" cy="6413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2E60D7-77F8-05A1-E55C-0ADAC02CE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782" y="1763348"/>
            <a:ext cx="414338" cy="352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DA6457-9D2C-66EE-F218-61B702FE3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350" y="812199"/>
            <a:ext cx="1593157" cy="1127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3DBFEF-31B9-4824-49CB-4913E426C057}"/>
              </a:ext>
            </a:extLst>
          </p:cNvPr>
          <p:cNvSpPr txBox="1"/>
          <p:nvPr/>
        </p:nvSpPr>
        <p:spPr>
          <a:xfrm>
            <a:off x="2454714" y="1802338"/>
            <a:ext cx="12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voltage</a:t>
            </a:r>
            <a:endParaRPr lang="ru-UA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BA00D-B3AB-A340-03A7-83DD375273A9}"/>
              </a:ext>
            </a:extLst>
          </p:cNvPr>
          <p:cNvSpPr txBox="1"/>
          <p:nvPr/>
        </p:nvSpPr>
        <p:spPr>
          <a:xfrm>
            <a:off x="1831384" y="784371"/>
            <a:ext cx="615553" cy="11830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b="1" dirty="0"/>
              <a:t>current</a:t>
            </a:r>
            <a:endParaRPr lang="ru-UA" sz="2800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A8039D-BA7E-AB7E-78DE-49CAD3364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270" y="4456002"/>
            <a:ext cx="2169544" cy="15249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251AB0-3216-60D3-4DE3-BE3C9612ED6F}"/>
              </a:ext>
            </a:extLst>
          </p:cNvPr>
          <p:cNvSpPr txBox="1"/>
          <p:nvPr/>
        </p:nvSpPr>
        <p:spPr>
          <a:xfrm>
            <a:off x="4713825" y="5868954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time</a:t>
            </a:r>
            <a:endParaRPr lang="ru-UA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4B41D-022D-3FB8-27B4-7D241F3242EA}"/>
              </a:ext>
            </a:extLst>
          </p:cNvPr>
          <p:cNvSpPr txBox="1"/>
          <p:nvPr/>
        </p:nvSpPr>
        <p:spPr>
          <a:xfrm>
            <a:off x="3437403" y="4457003"/>
            <a:ext cx="676275" cy="15322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/>
              <a:t>shot-circuit</a:t>
            </a:r>
          </a:p>
          <a:p>
            <a:pPr algn="ctr">
              <a:lnSpc>
                <a:spcPts val="1600"/>
              </a:lnSpc>
            </a:pPr>
            <a:r>
              <a:rPr lang="en-US" sz="2400" b="1" dirty="0"/>
              <a:t> current</a:t>
            </a:r>
            <a:endParaRPr lang="ru-UA" sz="2400" b="1" dirty="0"/>
          </a:p>
        </p:txBody>
      </p:sp>
      <p:sp>
        <p:nvSpPr>
          <p:cNvPr id="17" name="Стрелка: изогнутая вправо 16">
            <a:extLst>
              <a:ext uri="{FF2B5EF4-FFF2-40B4-BE49-F238E27FC236}">
                <a16:creationId xmlns:a16="http://schemas.microsoft.com/office/drawing/2014/main" id="{2AB5B8AB-563F-639B-DD83-DF22B13C475C}"/>
              </a:ext>
            </a:extLst>
          </p:cNvPr>
          <p:cNvSpPr/>
          <p:nvPr/>
        </p:nvSpPr>
        <p:spPr>
          <a:xfrm rot="19968842">
            <a:off x="1499409" y="2214814"/>
            <a:ext cx="1289803" cy="36983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75CF8DC-4478-2DF0-293D-5787BB88987E}"/>
              </a:ext>
            </a:extLst>
          </p:cNvPr>
          <p:cNvSpPr/>
          <p:nvPr/>
        </p:nvSpPr>
        <p:spPr>
          <a:xfrm>
            <a:off x="987683" y="3653114"/>
            <a:ext cx="802888" cy="8028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</a:rPr>
              <a:t>Isc</a:t>
            </a:r>
            <a:endParaRPr lang="ru-UA" sz="3200" b="1" dirty="0">
              <a:solidFill>
                <a:srgbClr val="FF0000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14681CE-EA6A-8C7A-D5F6-4C9305365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1715" y="1405048"/>
            <a:ext cx="2408428" cy="1710381"/>
          </a:xfrm>
          <a:prstGeom prst="rect">
            <a:avLst/>
          </a:prstGeom>
        </p:spPr>
      </p:pic>
      <p:sp>
        <p:nvSpPr>
          <p:cNvPr id="21" name="Стрелка: изогнутая вверх 20">
            <a:extLst>
              <a:ext uri="{FF2B5EF4-FFF2-40B4-BE49-F238E27FC236}">
                <a16:creationId xmlns:a16="http://schemas.microsoft.com/office/drawing/2014/main" id="{A523345F-88F4-C5B7-DF64-ACFF71F9E22C}"/>
              </a:ext>
            </a:extLst>
          </p:cNvPr>
          <p:cNvSpPr/>
          <p:nvPr/>
        </p:nvSpPr>
        <p:spPr>
          <a:xfrm rot="17331870">
            <a:off x="5956853" y="4029089"/>
            <a:ext cx="1801671" cy="863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0F53BF-445F-E9F8-9442-3A9214D7FE4F}"/>
              </a:ext>
            </a:extLst>
          </p:cNvPr>
          <p:cNvSpPr txBox="1"/>
          <p:nvPr/>
        </p:nvSpPr>
        <p:spPr>
          <a:xfrm>
            <a:off x="5307821" y="3053338"/>
            <a:ext cx="239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Illumination time</a:t>
            </a:r>
            <a:endParaRPr lang="ru-UA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26CAA8-09C3-4198-BB54-0EC6B9C7F0A9}"/>
              </a:ext>
            </a:extLst>
          </p:cNvPr>
          <p:cNvSpPr txBox="1"/>
          <p:nvPr/>
        </p:nvSpPr>
        <p:spPr>
          <a:xfrm>
            <a:off x="4637504" y="1326585"/>
            <a:ext cx="714747" cy="18673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/>
              <a:t>iron </a:t>
            </a:r>
          </a:p>
          <a:p>
            <a:pPr algn="ctr">
              <a:lnSpc>
                <a:spcPts val="2000"/>
              </a:lnSpc>
            </a:pPr>
            <a:r>
              <a:rPr lang="en-US" sz="2400" b="1" dirty="0"/>
              <a:t>concentration</a:t>
            </a:r>
            <a:endParaRPr lang="ru-UA" sz="2400" b="1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5F6B55FE-5CBA-2989-21E8-4953A9384BA7}"/>
              </a:ext>
            </a:extLst>
          </p:cNvPr>
          <p:cNvSpPr>
            <a:spLocks noChangeAspect="1"/>
          </p:cNvSpPr>
          <p:nvPr/>
        </p:nvSpPr>
        <p:spPr>
          <a:xfrm>
            <a:off x="6641896" y="4032866"/>
            <a:ext cx="936000" cy="936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b="1" baseline="-25000" dirty="0">
                <a:solidFill>
                  <a:srgbClr val="FF0000"/>
                </a:solidFill>
              </a:rPr>
              <a:t>Fe,0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8B2CAB9-0C4B-AAA0-2A38-358FD0BA5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209" y="3022827"/>
            <a:ext cx="2455874" cy="18891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F2EEA7-8DF4-6DC6-6B25-919E49307FA1}"/>
              </a:ext>
            </a:extLst>
          </p:cNvPr>
          <p:cNvSpPr txBox="1"/>
          <p:nvPr/>
        </p:nvSpPr>
        <p:spPr>
          <a:xfrm>
            <a:off x="9006652" y="4879872"/>
            <a:ext cx="2576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carrier generation rate</a:t>
            </a:r>
            <a:endParaRPr lang="ru-UA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598F3E-C124-A081-ADAB-69010305E14E}"/>
              </a:ext>
            </a:extLst>
          </p:cNvPr>
          <p:cNvSpPr txBox="1"/>
          <p:nvPr/>
        </p:nvSpPr>
        <p:spPr>
          <a:xfrm>
            <a:off x="8608942" y="2940066"/>
            <a:ext cx="458267" cy="21855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 err="1"/>
              <a:t>dissosiation</a:t>
            </a:r>
            <a:r>
              <a:rPr lang="en-US" sz="2400" b="1" dirty="0"/>
              <a:t> rate</a:t>
            </a:r>
            <a:endParaRPr lang="ru-UA" sz="2400" b="1" dirty="0"/>
          </a:p>
        </p:txBody>
      </p:sp>
      <p:sp>
        <p:nvSpPr>
          <p:cNvPr id="28" name="Стрелка: изогнутая влево 27">
            <a:extLst>
              <a:ext uri="{FF2B5EF4-FFF2-40B4-BE49-F238E27FC236}">
                <a16:creationId xmlns:a16="http://schemas.microsoft.com/office/drawing/2014/main" id="{71C1B1EB-D4FF-F2C7-A2C2-80A0D8F1DE17}"/>
              </a:ext>
            </a:extLst>
          </p:cNvPr>
          <p:cNvSpPr/>
          <p:nvPr/>
        </p:nvSpPr>
        <p:spPr>
          <a:xfrm rot="17847579">
            <a:off x="8700347" y="608682"/>
            <a:ext cx="987164" cy="27174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1A416142-89C9-0ACE-0542-7385BCDAE0EA}"/>
              </a:ext>
            </a:extLst>
          </p:cNvPr>
          <p:cNvSpPr>
            <a:spLocks noChangeAspect="1"/>
          </p:cNvSpPr>
          <p:nvPr/>
        </p:nvSpPr>
        <p:spPr>
          <a:xfrm>
            <a:off x="9067209" y="1218018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b="1" baseline="-25000" dirty="0">
                <a:solidFill>
                  <a:srgbClr val="FF0000"/>
                </a:solidFill>
              </a:rPr>
              <a:t>d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46A00DBE-EB5F-C395-33FF-70F561C44AD2}"/>
              </a:ext>
            </a:extLst>
          </p:cNvPr>
          <p:cNvSpPr/>
          <p:nvPr/>
        </p:nvSpPr>
        <p:spPr>
          <a:xfrm>
            <a:off x="9727107" y="5279982"/>
            <a:ext cx="995680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5BA48B8-BD20-B731-B8E4-60DB55DD9ADA}"/>
              </a:ext>
            </a:extLst>
          </p:cNvPr>
          <p:cNvSpPr>
            <a:spLocks noChangeAspect="1"/>
          </p:cNvSpPr>
          <p:nvPr/>
        </p:nvSpPr>
        <p:spPr>
          <a:xfrm>
            <a:off x="9625300" y="5848318"/>
            <a:ext cx="1199293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 , K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AutoShape 33">
            <a:extLst>
              <a:ext uri="{FF2B5EF4-FFF2-40B4-BE49-F238E27FC236}">
                <a16:creationId xmlns:a16="http://schemas.microsoft.com/office/drawing/2014/main" id="{E48FB646-9065-95A8-1A9E-A234CB037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319" y="3024989"/>
            <a:ext cx="1104965" cy="6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081" name="AutoShape 33">
            <a:extLst>
              <a:ext uri="{FF2B5EF4-FFF2-40B4-BE49-F238E27FC236}">
                <a16:creationId xmlns:a16="http://schemas.microsoft.com/office/drawing/2014/main" id="{666D0260-325B-477D-54CB-6D0962885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6975" y="2821791"/>
            <a:ext cx="1104965" cy="6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079" name="AutoShape 33">
            <a:extLst>
              <a:ext uri="{FF2B5EF4-FFF2-40B4-BE49-F238E27FC236}">
                <a16:creationId xmlns:a16="http://schemas.microsoft.com/office/drawing/2014/main" id="{B631D6BE-3F8A-CBAC-1278-1ECD820C7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177" y="3024989"/>
            <a:ext cx="1104965" cy="6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36" name="AutoShape 33">
            <a:extLst>
              <a:ext uri="{FF2B5EF4-FFF2-40B4-BE49-F238E27FC236}">
                <a16:creationId xmlns:a16="http://schemas.microsoft.com/office/drawing/2014/main" id="{374E026D-C292-42B0-7A41-38FF6E888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833" y="2821791"/>
            <a:ext cx="1104965" cy="63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pic>
        <p:nvPicPr>
          <p:cNvPr id="2064" name="Рисунок 2063">
            <a:extLst>
              <a:ext uri="{FF2B5EF4-FFF2-40B4-BE49-F238E27FC236}">
                <a16:creationId xmlns:a16="http://schemas.microsoft.com/office/drawing/2014/main" id="{E95C6BE2-B081-ADE1-72B5-1F7DB941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68" y="4068144"/>
            <a:ext cx="1453600" cy="766786"/>
          </a:xfrm>
          <a:prstGeom prst="rect">
            <a:avLst/>
          </a:prstGeom>
        </p:spPr>
      </p:pic>
      <p:sp>
        <p:nvSpPr>
          <p:cNvPr id="2060" name="Text Box 42">
            <a:extLst>
              <a:ext uri="{FF2B5EF4-FFF2-40B4-BE49-F238E27FC236}">
                <a16:creationId xmlns:a16="http://schemas.microsoft.com/office/drawing/2014/main" id="{B62B6459-2719-4DA0-471E-A935DC75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3868" y="2296473"/>
            <a:ext cx="1453600" cy="136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2059" name="Text Box 27">
            <a:extLst>
              <a:ext uri="{FF2B5EF4-FFF2-40B4-BE49-F238E27FC236}">
                <a16:creationId xmlns:a16="http://schemas.microsoft.com/office/drawing/2014/main" id="{8BDE83F9-BB72-128A-DAF6-B217D2FEC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10" y="1258069"/>
            <a:ext cx="3789666" cy="907800"/>
          </a:xfrm>
          <a:prstGeom prst="rect">
            <a:avLst/>
          </a:prstGeom>
          <a:solidFill>
            <a:srgbClr val="FBE4D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2091" name="Picture 43">
            <a:extLst>
              <a:ext uri="{FF2B5EF4-FFF2-40B4-BE49-F238E27FC236}">
                <a16:creationId xmlns:a16="http://schemas.microsoft.com/office/drawing/2014/main" id="{22331BAE-7053-1FAF-2607-76D0A26F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43075" y="1358423"/>
            <a:ext cx="744323" cy="75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E35D3922-20C1-72B1-5DE1-86BCFA8C9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31477">
            <a:off x="5292660" y="1462025"/>
            <a:ext cx="714577" cy="64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2">
            <a:extLst>
              <a:ext uri="{FF2B5EF4-FFF2-40B4-BE49-F238E27FC236}">
                <a16:creationId xmlns:a16="http://schemas.microsoft.com/office/drawing/2014/main" id="{8A0DDA8B-7CA4-CD63-0203-7FBC0745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39" y="2385042"/>
            <a:ext cx="1453600" cy="1368000"/>
          </a:xfrm>
          <a:prstGeom prst="rect">
            <a:avLst/>
          </a:prstGeom>
          <a:solidFill>
            <a:srgbClr val="EDEDE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34" name="AutoShape 35">
            <a:extLst>
              <a:ext uri="{FF2B5EF4-FFF2-40B4-BE49-F238E27FC236}">
                <a16:creationId xmlns:a16="http://schemas.microsoft.com/office/drawing/2014/main" id="{F9687DB0-D4CC-2368-3AAA-6D9DA20BF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58" y="4270956"/>
            <a:ext cx="605864" cy="148691"/>
          </a:xfrm>
          <a:prstGeom prst="leftRightArrow">
            <a:avLst>
              <a:gd name="adj1" fmla="val 50000"/>
              <a:gd name="adj2" fmla="val 10365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45" name="AutoShape 19">
            <a:extLst>
              <a:ext uri="{FF2B5EF4-FFF2-40B4-BE49-F238E27FC236}">
                <a16:creationId xmlns:a16="http://schemas.microsoft.com/office/drawing/2014/main" id="{82800F26-FEB4-01BA-29D9-C174134B546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807092" y="2651024"/>
            <a:ext cx="1786954" cy="837148"/>
          </a:xfrm>
          <a:prstGeom prst="bentConnector3">
            <a:avLst>
              <a:gd name="adj1" fmla="val 13539"/>
            </a:avLst>
          </a:prstGeom>
          <a:noFill/>
          <a:ln w="2857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51" name="Text Box 9">
            <a:extLst>
              <a:ext uri="{FF2B5EF4-FFF2-40B4-BE49-F238E27FC236}">
                <a16:creationId xmlns:a16="http://schemas.microsoft.com/office/drawing/2014/main" id="{70D87B21-7FA0-B10D-B0D3-D3F714A57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003" y="3645932"/>
            <a:ext cx="611541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КСЕ</a:t>
            </a:r>
            <a:endParaRPr kumimoji="0" lang="en-US" altLang="ru-UA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1" name="Rectangle 45">
            <a:extLst>
              <a:ext uri="{FF2B5EF4-FFF2-40B4-BE49-F238E27FC236}">
                <a16:creationId xmlns:a16="http://schemas.microsoft.com/office/drawing/2014/main" id="{A3EEEBBD-8E19-11B3-939A-3A5D22134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2052" name="Rectangle 46">
            <a:extLst>
              <a:ext uri="{FF2B5EF4-FFF2-40B4-BE49-F238E27FC236}">
                <a16:creationId xmlns:a16="http://schemas.microsoft.com/office/drawing/2014/main" id="{F5AA1226-1E1F-B57D-97E1-A3E59E2F3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053" name="Rectangle 47">
            <a:extLst>
              <a:ext uri="{FF2B5EF4-FFF2-40B4-BE49-F238E27FC236}">
                <a16:creationId xmlns:a16="http://schemas.microsoft.com/office/drawing/2014/main" id="{FF13D0B9-4830-DB9E-F9A6-35FDAD2EF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4563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2054" name="Rectangle 49">
            <a:extLst>
              <a:ext uri="{FF2B5EF4-FFF2-40B4-BE49-F238E27FC236}">
                <a16:creationId xmlns:a16="http://schemas.microsoft.com/office/drawing/2014/main" id="{F3C1278F-C79B-6E06-7543-05884A43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516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2056" name="Rectangle 41">
            <a:extLst>
              <a:ext uri="{FF2B5EF4-FFF2-40B4-BE49-F238E27FC236}">
                <a16:creationId xmlns:a16="http://schemas.microsoft.com/office/drawing/2014/main" id="{67C38B33-771D-0EFF-6211-1E11FBBA5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762" y="2518531"/>
            <a:ext cx="1042731" cy="925565"/>
          </a:xfrm>
          <a:prstGeom prst="rect">
            <a:avLst/>
          </a:prstGeom>
          <a:solidFill>
            <a:srgbClr val="FFF2CC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pic>
        <p:nvPicPr>
          <p:cNvPr id="2055" name="Рисунок 2054">
            <a:extLst>
              <a:ext uri="{FF2B5EF4-FFF2-40B4-BE49-F238E27FC236}">
                <a16:creationId xmlns:a16="http://schemas.microsoft.com/office/drawing/2014/main" id="{C8DFB862-EE97-C2B9-CF8F-6B02E3F10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497" y="2740927"/>
            <a:ext cx="563259" cy="479093"/>
          </a:xfrm>
          <a:prstGeom prst="rect">
            <a:avLst/>
          </a:prstGeom>
        </p:spPr>
      </p:pic>
      <p:pic>
        <p:nvPicPr>
          <p:cNvPr id="2057" name="Рисунок 2056">
            <a:extLst>
              <a:ext uri="{FF2B5EF4-FFF2-40B4-BE49-F238E27FC236}">
                <a16:creationId xmlns:a16="http://schemas.microsoft.com/office/drawing/2014/main" id="{85CB885F-78C9-4DFB-9048-9EC75E9B73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23" y="2568418"/>
            <a:ext cx="1132890" cy="824110"/>
          </a:xfrm>
          <a:prstGeom prst="rect">
            <a:avLst/>
          </a:prstGeom>
        </p:spPr>
      </p:pic>
      <p:sp>
        <p:nvSpPr>
          <p:cNvPr id="2058" name="Text Box 36">
            <a:extLst>
              <a:ext uri="{FF2B5EF4-FFF2-40B4-BE49-F238E27FC236}">
                <a16:creationId xmlns:a16="http://schemas.microsoft.com/office/drawing/2014/main" id="{46081111-2F57-3156-910A-B64789096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584" y="3963075"/>
            <a:ext cx="1244968" cy="864000"/>
          </a:xfrm>
          <a:prstGeom prst="rect">
            <a:avLst/>
          </a:prstGeom>
          <a:solidFill>
            <a:srgbClr val="D9E2F3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2085" name="Picture 37">
            <a:extLst>
              <a:ext uri="{FF2B5EF4-FFF2-40B4-BE49-F238E27FC236}">
                <a16:creationId xmlns:a16="http://schemas.microsoft.com/office/drawing/2014/main" id="{9CC0D0F6-91CC-BB9F-A53B-8ECE7E45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762" y="4096128"/>
            <a:ext cx="1074764" cy="61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>
            <a:extLst>
              <a:ext uri="{FF2B5EF4-FFF2-40B4-BE49-F238E27FC236}">
                <a16:creationId xmlns:a16="http://schemas.microsoft.com/office/drawing/2014/main" id="{7B767671-9420-FFC8-79BB-E034E37D9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7985" y="2541230"/>
            <a:ext cx="1025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5" name="Picture 57">
            <a:extLst>
              <a:ext uri="{FF2B5EF4-FFF2-40B4-BE49-F238E27FC236}">
                <a16:creationId xmlns:a16="http://schemas.microsoft.com/office/drawing/2014/main" id="{FA0E1155-7E48-693E-1AFB-B68141B2A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191" y="3004704"/>
            <a:ext cx="749306" cy="68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6" name="Picture 58">
            <a:extLst>
              <a:ext uri="{FF2B5EF4-FFF2-40B4-BE49-F238E27FC236}">
                <a16:creationId xmlns:a16="http://schemas.microsoft.com/office/drawing/2014/main" id="{8CCC91FE-3739-62E7-83D2-B1A767BA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945" y="3089000"/>
            <a:ext cx="523773" cy="53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7" name="Picture 59">
            <a:extLst>
              <a:ext uri="{FF2B5EF4-FFF2-40B4-BE49-F238E27FC236}">
                <a16:creationId xmlns:a16="http://schemas.microsoft.com/office/drawing/2014/main" id="{8CC456DD-6DCA-B909-24F3-5BAC6FD86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694" y="1361577"/>
            <a:ext cx="917057" cy="75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Рисунок 2061">
            <a:extLst>
              <a:ext uri="{FF2B5EF4-FFF2-40B4-BE49-F238E27FC236}">
                <a16:creationId xmlns:a16="http://schemas.microsoft.com/office/drawing/2014/main" id="{B9AE4041-D289-9E3E-7676-FA97EAF1A0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3084" y="1546207"/>
            <a:ext cx="1104964" cy="419368"/>
          </a:xfrm>
          <a:prstGeom prst="rect">
            <a:avLst/>
          </a:prstGeom>
        </p:spPr>
      </p:pic>
      <p:sp>
        <p:nvSpPr>
          <p:cNvPr id="49" name="AutoShape 11">
            <a:extLst>
              <a:ext uri="{FF2B5EF4-FFF2-40B4-BE49-F238E27FC236}">
                <a16:creationId xmlns:a16="http://schemas.microsoft.com/office/drawing/2014/main" id="{0C9D6AD8-0764-C933-6734-5BA1428ADE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050" y="3265475"/>
            <a:ext cx="522198" cy="43036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2071" name="Группа 2070">
            <a:extLst>
              <a:ext uri="{FF2B5EF4-FFF2-40B4-BE49-F238E27FC236}">
                <a16:creationId xmlns:a16="http://schemas.microsoft.com/office/drawing/2014/main" id="{53CC04B8-6AB6-8D2D-7735-2CA5DAE1BADD}"/>
              </a:ext>
            </a:extLst>
          </p:cNvPr>
          <p:cNvGrpSpPr/>
          <p:nvPr/>
        </p:nvGrpSpPr>
        <p:grpSpPr>
          <a:xfrm>
            <a:off x="4880627" y="2234328"/>
            <a:ext cx="304800" cy="246373"/>
            <a:chOff x="6973587" y="1015128"/>
            <a:chExt cx="304800" cy="246373"/>
          </a:xfrm>
        </p:grpSpPr>
        <p:cxnSp>
          <p:nvCxnSpPr>
            <p:cNvPr id="2066" name="Прямая со стрелкой 2065">
              <a:extLst>
                <a:ext uri="{FF2B5EF4-FFF2-40B4-BE49-F238E27FC236}">
                  <a16:creationId xmlns:a16="http://schemas.microsoft.com/office/drawing/2014/main" id="{20B20E94-F15F-CC45-082B-C4914746742A}"/>
                </a:ext>
              </a:extLst>
            </p:cNvPr>
            <p:cNvCxnSpPr>
              <a:cxnSpLocks/>
            </p:cNvCxnSpPr>
            <p:nvPr/>
          </p:nvCxnSpPr>
          <p:spPr>
            <a:xfrm>
              <a:off x="6973587" y="1015128"/>
              <a:ext cx="0" cy="24637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Прямая со стрелкой 2067">
              <a:extLst>
                <a:ext uri="{FF2B5EF4-FFF2-40B4-BE49-F238E27FC236}">
                  <a16:creationId xmlns:a16="http://schemas.microsoft.com/office/drawing/2014/main" id="{389CACD5-FE7D-F75C-CB89-EE4773F1541B}"/>
                </a:ext>
              </a:extLst>
            </p:cNvPr>
            <p:cNvCxnSpPr>
              <a:cxnSpLocks/>
            </p:cNvCxnSpPr>
            <p:nvPr/>
          </p:nvCxnSpPr>
          <p:spPr>
            <a:xfrm>
              <a:off x="7075187" y="1015128"/>
              <a:ext cx="0" cy="24637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9" name="Прямая со стрелкой 2068">
              <a:extLst>
                <a:ext uri="{FF2B5EF4-FFF2-40B4-BE49-F238E27FC236}">
                  <a16:creationId xmlns:a16="http://schemas.microsoft.com/office/drawing/2014/main" id="{C9736957-75E7-1BC6-12F8-4FE77CA001BB}"/>
                </a:ext>
              </a:extLst>
            </p:cNvPr>
            <p:cNvCxnSpPr>
              <a:cxnSpLocks/>
            </p:cNvCxnSpPr>
            <p:nvPr/>
          </p:nvCxnSpPr>
          <p:spPr>
            <a:xfrm>
              <a:off x="7278387" y="1015128"/>
              <a:ext cx="0" cy="24637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0" name="Прямая со стрелкой 2069">
              <a:extLst>
                <a:ext uri="{FF2B5EF4-FFF2-40B4-BE49-F238E27FC236}">
                  <a16:creationId xmlns:a16="http://schemas.microsoft.com/office/drawing/2014/main" id="{924C9EE2-49AB-5F8A-F3E3-5F08BC678333}"/>
                </a:ext>
              </a:extLst>
            </p:cNvPr>
            <p:cNvCxnSpPr>
              <a:cxnSpLocks/>
            </p:cNvCxnSpPr>
            <p:nvPr/>
          </p:nvCxnSpPr>
          <p:spPr>
            <a:xfrm>
              <a:off x="7176787" y="1015128"/>
              <a:ext cx="0" cy="24637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4" name="Прямая со стрелкой 2073">
            <a:extLst>
              <a:ext uri="{FF2B5EF4-FFF2-40B4-BE49-F238E27FC236}">
                <a16:creationId xmlns:a16="http://schemas.microsoft.com/office/drawing/2014/main" id="{A75384A6-DC14-4491-D7B1-BDFA89FB0884}"/>
              </a:ext>
            </a:extLst>
          </p:cNvPr>
          <p:cNvCxnSpPr>
            <a:cxnSpLocks/>
          </p:cNvCxnSpPr>
          <p:nvPr/>
        </p:nvCxnSpPr>
        <p:spPr>
          <a:xfrm>
            <a:off x="5504956" y="2222756"/>
            <a:ext cx="0" cy="24637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Прямая со стрелкой 2074">
            <a:extLst>
              <a:ext uri="{FF2B5EF4-FFF2-40B4-BE49-F238E27FC236}">
                <a16:creationId xmlns:a16="http://schemas.microsoft.com/office/drawing/2014/main" id="{8A7D78D3-3EEA-97D9-E053-2FCC2A26CBF0}"/>
              </a:ext>
            </a:extLst>
          </p:cNvPr>
          <p:cNvCxnSpPr>
            <a:cxnSpLocks/>
          </p:cNvCxnSpPr>
          <p:nvPr/>
        </p:nvCxnSpPr>
        <p:spPr>
          <a:xfrm>
            <a:off x="5708156" y="2222756"/>
            <a:ext cx="0" cy="24637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AutoShape 35">
            <a:extLst>
              <a:ext uri="{FF2B5EF4-FFF2-40B4-BE49-F238E27FC236}">
                <a16:creationId xmlns:a16="http://schemas.microsoft.com/office/drawing/2014/main" id="{A22C9C64-55DB-678F-2103-07AAB124EEC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08744" y="3822791"/>
            <a:ext cx="410211" cy="136463"/>
          </a:xfrm>
          <a:prstGeom prst="leftRightArrow">
            <a:avLst>
              <a:gd name="adj1" fmla="val 50000"/>
              <a:gd name="adj2" fmla="val 10365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cxnSp>
        <p:nvCxnSpPr>
          <p:cNvPr id="2083" name="Прямая со стрелкой 2082">
            <a:extLst>
              <a:ext uri="{FF2B5EF4-FFF2-40B4-BE49-F238E27FC236}">
                <a16:creationId xmlns:a16="http://schemas.microsoft.com/office/drawing/2014/main" id="{719FE4A8-6BE7-8052-CFD1-BAEF2332ECB3}"/>
              </a:ext>
            </a:extLst>
          </p:cNvPr>
          <p:cNvCxnSpPr>
            <a:cxnSpLocks/>
            <a:endCxn id="2058" idx="1"/>
          </p:cNvCxnSpPr>
          <p:nvPr/>
        </p:nvCxnSpPr>
        <p:spPr>
          <a:xfrm flipV="1">
            <a:off x="3282649" y="4395075"/>
            <a:ext cx="1366935" cy="12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Прямая со стрелкой 2087">
            <a:extLst>
              <a:ext uri="{FF2B5EF4-FFF2-40B4-BE49-F238E27FC236}">
                <a16:creationId xmlns:a16="http://schemas.microsoft.com/office/drawing/2014/main" id="{8DB720A8-0CBF-C0CD-23B1-364226B941C4}"/>
              </a:ext>
            </a:extLst>
          </p:cNvPr>
          <p:cNvCxnSpPr>
            <a:cxnSpLocks/>
          </p:cNvCxnSpPr>
          <p:nvPr/>
        </p:nvCxnSpPr>
        <p:spPr>
          <a:xfrm flipV="1">
            <a:off x="3282649" y="3750639"/>
            <a:ext cx="0" cy="6536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6" name="TextBox 2095">
            <a:extLst>
              <a:ext uri="{FF2B5EF4-FFF2-40B4-BE49-F238E27FC236}">
                <a16:creationId xmlns:a16="http://schemas.microsoft.com/office/drawing/2014/main" id="{62D201D2-2679-C7BD-D48E-F189EF88DB9E}"/>
              </a:ext>
            </a:extLst>
          </p:cNvPr>
          <p:cNvSpPr txBox="1"/>
          <p:nvPr/>
        </p:nvSpPr>
        <p:spPr>
          <a:xfrm>
            <a:off x="4439921" y="22618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/>
              <a:t>1</a:t>
            </a:r>
            <a:endParaRPr lang="ru-UA" sz="2800" b="1" dirty="0"/>
          </a:p>
        </p:txBody>
      </p:sp>
      <p:sp>
        <p:nvSpPr>
          <p:cNvPr id="2097" name="TextBox 2096">
            <a:extLst>
              <a:ext uri="{FF2B5EF4-FFF2-40B4-BE49-F238E27FC236}">
                <a16:creationId xmlns:a16="http://schemas.microsoft.com/office/drawing/2014/main" id="{08C1C550-0C6C-BD98-7A56-02BD9D183B6F}"/>
              </a:ext>
            </a:extLst>
          </p:cNvPr>
          <p:cNvSpPr txBox="1"/>
          <p:nvPr/>
        </p:nvSpPr>
        <p:spPr>
          <a:xfrm>
            <a:off x="7480060" y="18448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/>
              <a:t>2</a:t>
            </a:r>
            <a:endParaRPr lang="ru-UA" sz="2800" b="1" dirty="0"/>
          </a:p>
        </p:txBody>
      </p:sp>
      <p:sp>
        <p:nvSpPr>
          <p:cNvPr id="2098" name="TextBox 2097">
            <a:extLst>
              <a:ext uri="{FF2B5EF4-FFF2-40B4-BE49-F238E27FC236}">
                <a16:creationId xmlns:a16="http://schemas.microsoft.com/office/drawing/2014/main" id="{D6C185F8-9F48-E2CE-779A-03563D620AEE}"/>
              </a:ext>
            </a:extLst>
          </p:cNvPr>
          <p:cNvSpPr txBox="1"/>
          <p:nvPr/>
        </p:nvSpPr>
        <p:spPr>
          <a:xfrm>
            <a:off x="2561661" y="19399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/>
              <a:t>3</a:t>
            </a:r>
            <a:endParaRPr lang="ru-UA" sz="2800" b="1" dirty="0"/>
          </a:p>
        </p:txBody>
      </p:sp>
      <p:sp>
        <p:nvSpPr>
          <p:cNvPr id="2099" name="TextBox 2098">
            <a:extLst>
              <a:ext uri="{FF2B5EF4-FFF2-40B4-BE49-F238E27FC236}">
                <a16:creationId xmlns:a16="http://schemas.microsoft.com/office/drawing/2014/main" id="{F7905107-9BF5-FC69-5689-1D96C4188A3E}"/>
              </a:ext>
            </a:extLst>
          </p:cNvPr>
          <p:cNvSpPr txBox="1"/>
          <p:nvPr/>
        </p:nvSpPr>
        <p:spPr>
          <a:xfrm>
            <a:off x="2828751" y="11401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/>
              <a:t>4</a:t>
            </a:r>
            <a:endParaRPr lang="ru-UA" sz="2800" b="1" dirty="0"/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5AA2DFC4-BC8E-EFBE-36B7-F2D8F10F9966}"/>
              </a:ext>
            </a:extLst>
          </p:cNvPr>
          <p:cNvSpPr txBox="1"/>
          <p:nvPr/>
        </p:nvSpPr>
        <p:spPr>
          <a:xfrm>
            <a:off x="4266841" y="38345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/>
              <a:t>5</a:t>
            </a:r>
            <a:endParaRPr lang="ru-UA" sz="2800" b="1" dirty="0"/>
          </a:p>
        </p:txBody>
      </p:sp>
      <p:sp>
        <p:nvSpPr>
          <p:cNvPr id="2101" name="TextBox 2100">
            <a:extLst>
              <a:ext uri="{FF2B5EF4-FFF2-40B4-BE49-F238E27FC236}">
                <a16:creationId xmlns:a16="http://schemas.microsoft.com/office/drawing/2014/main" id="{5CED60CE-492D-A781-F001-5AA356DFE004}"/>
              </a:ext>
            </a:extLst>
          </p:cNvPr>
          <p:cNvSpPr txBox="1"/>
          <p:nvPr/>
        </p:nvSpPr>
        <p:spPr>
          <a:xfrm>
            <a:off x="7536395" y="37477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/>
              <a:t>6</a:t>
            </a:r>
            <a:endParaRPr lang="ru-UA" sz="2800" b="1" dirty="0"/>
          </a:p>
        </p:txBody>
      </p:sp>
    </p:spTree>
    <p:extLst>
      <p:ext uri="{BB962C8B-B14F-4D97-AF65-F5344CB8AC3E}">
        <p14:creationId xmlns:p14="http://schemas.microsoft.com/office/powerpoint/2010/main" val="1040634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</Words>
  <Application>Microsoft Office PowerPoint</Application>
  <PresentationFormat>Широкоэкранный</PresentationFormat>
  <Paragraphs>21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9</cp:revision>
  <dcterms:created xsi:type="dcterms:W3CDTF">2023-04-07T17:53:37Z</dcterms:created>
  <dcterms:modified xsi:type="dcterms:W3CDTF">2023-04-11T06:35:11Z</dcterms:modified>
</cp:coreProperties>
</file>