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434" r:id="rId3"/>
    <p:sldId id="435" r:id="rId4"/>
    <p:sldId id="432" r:id="rId5"/>
    <p:sldId id="342" r:id="rId6"/>
    <p:sldId id="436" r:id="rId7"/>
    <p:sldId id="437" r:id="rId8"/>
    <p:sldId id="438" r:id="rId9"/>
    <p:sldId id="277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675" autoAdjust="0"/>
  </p:normalViewPr>
  <p:slideViewPr>
    <p:cSldViewPr snapToGrid="0" snapToObjects="1">
      <p:cViewPr varScale="1">
        <p:scale>
          <a:sx n="111" d="100"/>
          <a:sy n="111" d="100"/>
        </p:scale>
        <p:origin x="101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52730-F566-48C1-ABE4-A05BF28B90BC}" type="datetimeFigureOut">
              <a:rPr lang="uk-UA" smtClean="0"/>
              <a:t>17.04.2025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466A-F863-4C4F-A06D-3B18448DA05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449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EA47-D924-E24C-BACD-76826496F4FA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76621-A2FB-4B4F-B5A2-A2C59971A5CB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4D99E-B6A3-A344-8886-A40CC33168E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657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96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85FD-61B1-4BD9-9844-CD145EF376DE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7BA0-964F-4DD0-9EE9-DF916E6390BA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8903-0CD4-4654-B134-55296F1DBB58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9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5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39695" y="683645"/>
            <a:ext cx="370073" cy="370047"/>
          </a:xfrm>
          <a:custGeom>
            <a:avLst/>
            <a:gdLst/>
            <a:ahLst/>
            <a:cxnLst/>
            <a:rect l="l" t="t" r="r" b="b"/>
            <a:pathLst>
              <a:path w="610234" h="610235">
                <a:moveTo>
                  <a:pt x="304964" y="0"/>
                </a:moveTo>
                <a:lnTo>
                  <a:pt x="255500" y="3990"/>
                </a:lnTo>
                <a:lnTo>
                  <a:pt x="208577" y="15544"/>
                </a:lnTo>
                <a:lnTo>
                  <a:pt x="164821" y="34033"/>
                </a:lnTo>
                <a:lnTo>
                  <a:pt x="124862" y="58830"/>
                </a:lnTo>
                <a:lnTo>
                  <a:pt x="89327" y="89308"/>
                </a:lnTo>
                <a:lnTo>
                  <a:pt x="58844" y="124839"/>
                </a:lnTo>
                <a:lnTo>
                  <a:pt x="34042" y="164796"/>
                </a:lnTo>
                <a:lnTo>
                  <a:pt x="15548" y="208550"/>
                </a:lnTo>
                <a:lnTo>
                  <a:pt x="3991" y="255475"/>
                </a:lnTo>
                <a:lnTo>
                  <a:pt x="0" y="304943"/>
                </a:lnTo>
                <a:lnTo>
                  <a:pt x="3991" y="354411"/>
                </a:lnTo>
                <a:lnTo>
                  <a:pt x="15548" y="401337"/>
                </a:lnTo>
                <a:lnTo>
                  <a:pt x="34042" y="445093"/>
                </a:lnTo>
                <a:lnTo>
                  <a:pt x="58844" y="485051"/>
                </a:lnTo>
                <a:lnTo>
                  <a:pt x="89327" y="520583"/>
                </a:lnTo>
                <a:lnTo>
                  <a:pt x="124862" y="551063"/>
                </a:lnTo>
                <a:lnTo>
                  <a:pt x="164821" y="575861"/>
                </a:lnTo>
                <a:lnTo>
                  <a:pt x="208577" y="594352"/>
                </a:lnTo>
                <a:lnTo>
                  <a:pt x="255500" y="605906"/>
                </a:lnTo>
                <a:lnTo>
                  <a:pt x="304964" y="609897"/>
                </a:lnTo>
                <a:lnTo>
                  <a:pt x="354428" y="605906"/>
                </a:lnTo>
                <a:lnTo>
                  <a:pt x="401351" y="594352"/>
                </a:lnTo>
                <a:lnTo>
                  <a:pt x="445107" y="575861"/>
                </a:lnTo>
                <a:lnTo>
                  <a:pt x="485066" y="551063"/>
                </a:lnTo>
                <a:lnTo>
                  <a:pt x="520601" y="520583"/>
                </a:lnTo>
                <a:lnTo>
                  <a:pt x="551084" y="485051"/>
                </a:lnTo>
                <a:lnTo>
                  <a:pt x="552077" y="483451"/>
                </a:lnTo>
                <a:lnTo>
                  <a:pt x="304964" y="483451"/>
                </a:lnTo>
                <a:lnTo>
                  <a:pt x="257518" y="477074"/>
                </a:lnTo>
                <a:lnTo>
                  <a:pt x="214879" y="459078"/>
                </a:lnTo>
                <a:lnTo>
                  <a:pt x="178749" y="431166"/>
                </a:lnTo>
                <a:lnTo>
                  <a:pt x="150833" y="395038"/>
                </a:lnTo>
                <a:lnTo>
                  <a:pt x="132835" y="352396"/>
                </a:lnTo>
                <a:lnTo>
                  <a:pt x="126456" y="304943"/>
                </a:lnTo>
                <a:lnTo>
                  <a:pt x="132835" y="257489"/>
                </a:lnTo>
                <a:lnTo>
                  <a:pt x="150833" y="214846"/>
                </a:lnTo>
                <a:lnTo>
                  <a:pt x="178749" y="178715"/>
                </a:lnTo>
                <a:lnTo>
                  <a:pt x="214879" y="150800"/>
                </a:lnTo>
                <a:lnTo>
                  <a:pt x="257518" y="132802"/>
                </a:lnTo>
                <a:lnTo>
                  <a:pt x="304964" y="126425"/>
                </a:lnTo>
                <a:lnTo>
                  <a:pt x="552069" y="126425"/>
                </a:lnTo>
                <a:lnTo>
                  <a:pt x="551084" y="124839"/>
                </a:lnTo>
                <a:lnTo>
                  <a:pt x="520601" y="89308"/>
                </a:lnTo>
                <a:lnTo>
                  <a:pt x="485066" y="58830"/>
                </a:lnTo>
                <a:lnTo>
                  <a:pt x="445107" y="34033"/>
                </a:lnTo>
                <a:lnTo>
                  <a:pt x="401351" y="15544"/>
                </a:lnTo>
                <a:lnTo>
                  <a:pt x="354428" y="3990"/>
                </a:lnTo>
                <a:lnTo>
                  <a:pt x="304964" y="0"/>
                </a:lnTo>
                <a:close/>
              </a:path>
              <a:path w="610234" h="610235">
                <a:moveTo>
                  <a:pt x="552069" y="126425"/>
                </a:moveTo>
                <a:lnTo>
                  <a:pt x="304964" y="126425"/>
                </a:lnTo>
                <a:lnTo>
                  <a:pt x="352425" y="132802"/>
                </a:lnTo>
                <a:lnTo>
                  <a:pt x="395071" y="150800"/>
                </a:lnTo>
                <a:lnTo>
                  <a:pt x="431200" y="178715"/>
                </a:lnTo>
                <a:lnTo>
                  <a:pt x="459112" y="214846"/>
                </a:lnTo>
                <a:lnTo>
                  <a:pt x="477106" y="257489"/>
                </a:lnTo>
                <a:lnTo>
                  <a:pt x="483482" y="304943"/>
                </a:lnTo>
                <a:lnTo>
                  <a:pt x="477106" y="352396"/>
                </a:lnTo>
                <a:lnTo>
                  <a:pt x="459112" y="395038"/>
                </a:lnTo>
                <a:lnTo>
                  <a:pt x="431200" y="431166"/>
                </a:lnTo>
                <a:lnTo>
                  <a:pt x="395071" y="459078"/>
                </a:lnTo>
                <a:lnTo>
                  <a:pt x="352425" y="477074"/>
                </a:lnTo>
                <a:lnTo>
                  <a:pt x="304964" y="483451"/>
                </a:lnTo>
                <a:lnTo>
                  <a:pt x="552077" y="483451"/>
                </a:lnTo>
                <a:lnTo>
                  <a:pt x="575886" y="445093"/>
                </a:lnTo>
                <a:lnTo>
                  <a:pt x="594380" y="401337"/>
                </a:lnTo>
                <a:lnTo>
                  <a:pt x="605937" y="354411"/>
                </a:lnTo>
                <a:lnTo>
                  <a:pt x="609929" y="304943"/>
                </a:lnTo>
                <a:lnTo>
                  <a:pt x="605937" y="255475"/>
                </a:lnTo>
                <a:lnTo>
                  <a:pt x="594380" y="208550"/>
                </a:lnTo>
                <a:lnTo>
                  <a:pt x="575886" y="164796"/>
                </a:lnTo>
                <a:lnTo>
                  <a:pt x="552069" y="126425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bg object 18"/>
          <p:cNvSpPr/>
          <p:nvPr/>
        </p:nvSpPr>
        <p:spPr>
          <a:xfrm>
            <a:off x="10384459" y="907922"/>
            <a:ext cx="147105" cy="128226"/>
          </a:xfrm>
          <a:custGeom>
            <a:avLst/>
            <a:gdLst/>
            <a:ahLst/>
            <a:cxnLst/>
            <a:rect l="l" t="t" r="r" b="b"/>
            <a:pathLst>
              <a:path w="242569" h="211455">
                <a:moveTo>
                  <a:pt x="242044" y="0"/>
                </a:moveTo>
                <a:lnTo>
                  <a:pt x="0" y="0"/>
                </a:lnTo>
                <a:lnTo>
                  <a:pt x="0" y="210904"/>
                </a:lnTo>
                <a:lnTo>
                  <a:pt x="242044" y="210904"/>
                </a:lnTo>
                <a:lnTo>
                  <a:pt x="242044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bg object 19"/>
          <p:cNvSpPr/>
          <p:nvPr/>
        </p:nvSpPr>
        <p:spPr>
          <a:xfrm>
            <a:off x="10384459" y="701321"/>
            <a:ext cx="147105" cy="128226"/>
          </a:xfrm>
          <a:custGeom>
            <a:avLst/>
            <a:gdLst/>
            <a:ahLst/>
            <a:cxnLst/>
            <a:rect l="l" t="t" r="r" b="b"/>
            <a:pathLst>
              <a:path w="242569" h="211455">
                <a:moveTo>
                  <a:pt x="242044" y="0"/>
                </a:moveTo>
                <a:lnTo>
                  <a:pt x="0" y="0"/>
                </a:lnTo>
                <a:lnTo>
                  <a:pt x="0" y="210956"/>
                </a:lnTo>
                <a:lnTo>
                  <a:pt x="242044" y="210956"/>
                </a:lnTo>
                <a:lnTo>
                  <a:pt x="242044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bg object 20"/>
          <p:cNvSpPr/>
          <p:nvPr/>
        </p:nvSpPr>
        <p:spPr>
          <a:xfrm>
            <a:off x="11362128" y="832567"/>
            <a:ext cx="62385" cy="68156"/>
          </a:xfrm>
          <a:custGeom>
            <a:avLst/>
            <a:gdLst/>
            <a:ahLst/>
            <a:cxnLst/>
            <a:rect l="l" t="t" r="r" b="b"/>
            <a:pathLst>
              <a:path w="102869" h="112394">
                <a:moveTo>
                  <a:pt x="25476" y="0"/>
                </a:moveTo>
                <a:lnTo>
                  <a:pt x="0" y="0"/>
                </a:lnTo>
                <a:lnTo>
                  <a:pt x="0" y="110197"/>
                </a:lnTo>
                <a:lnTo>
                  <a:pt x="25476" y="110197"/>
                </a:lnTo>
                <a:lnTo>
                  <a:pt x="25476" y="0"/>
                </a:lnTo>
                <a:close/>
              </a:path>
              <a:path w="102869" h="112394">
                <a:moveTo>
                  <a:pt x="102857" y="85788"/>
                </a:moveTo>
                <a:lnTo>
                  <a:pt x="98628" y="87553"/>
                </a:lnTo>
                <a:lnTo>
                  <a:pt x="95529" y="87795"/>
                </a:lnTo>
                <a:lnTo>
                  <a:pt x="88188" y="87795"/>
                </a:lnTo>
                <a:lnTo>
                  <a:pt x="83997" y="84924"/>
                </a:lnTo>
                <a:lnTo>
                  <a:pt x="57391" y="52552"/>
                </a:lnTo>
                <a:lnTo>
                  <a:pt x="100177" y="0"/>
                </a:lnTo>
                <a:lnTo>
                  <a:pt x="70688" y="0"/>
                </a:lnTo>
                <a:lnTo>
                  <a:pt x="27241" y="53441"/>
                </a:lnTo>
                <a:lnTo>
                  <a:pt x="60934" y="94653"/>
                </a:lnTo>
                <a:lnTo>
                  <a:pt x="67411" y="101587"/>
                </a:lnTo>
                <a:lnTo>
                  <a:pt x="74866" y="107061"/>
                </a:lnTo>
                <a:lnTo>
                  <a:pt x="83273" y="110667"/>
                </a:lnTo>
                <a:lnTo>
                  <a:pt x="92608" y="111963"/>
                </a:lnTo>
                <a:lnTo>
                  <a:pt x="98856" y="111760"/>
                </a:lnTo>
                <a:lnTo>
                  <a:pt x="102857" y="110413"/>
                </a:lnTo>
                <a:lnTo>
                  <a:pt x="102857" y="85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1974" y="832559"/>
            <a:ext cx="137167" cy="6859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9070" y="832710"/>
            <a:ext cx="62116" cy="6668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59003" y="698906"/>
            <a:ext cx="69913" cy="6910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94086" y="700112"/>
            <a:ext cx="51086" cy="6667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33186" y="700109"/>
            <a:ext cx="41700" cy="66676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961863" y="700112"/>
            <a:ext cx="55453" cy="67001"/>
          </a:xfrm>
          <a:custGeom>
            <a:avLst/>
            <a:gdLst/>
            <a:ahLst/>
            <a:cxnLst/>
            <a:rect l="l" t="t" r="r" b="b"/>
            <a:pathLst>
              <a:path w="91440" h="110490">
                <a:moveTo>
                  <a:pt x="91147" y="0"/>
                </a:moveTo>
                <a:lnTo>
                  <a:pt x="0" y="0"/>
                </a:lnTo>
                <a:lnTo>
                  <a:pt x="0" y="22860"/>
                </a:lnTo>
                <a:lnTo>
                  <a:pt x="32600" y="22860"/>
                </a:lnTo>
                <a:lnTo>
                  <a:pt x="32600" y="110490"/>
                </a:lnTo>
                <a:lnTo>
                  <a:pt x="58318" y="110490"/>
                </a:lnTo>
                <a:lnTo>
                  <a:pt x="58318" y="22860"/>
                </a:lnTo>
                <a:lnTo>
                  <a:pt x="91147" y="22860"/>
                </a:lnTo>
                <a:lnTo>
                  <a:pt x="911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bg object 27"/>
          <p:cNvSpPr/>
          <p:nvPr/>
        </p:nvSpPr>
        <p:spPr>
          <a:xfrm>
            <a:off x="10780454" y="738836"/>
            <a:ext cx="15788" cy="27725"/>
          </a:xfrm>
          <a:custGeom>
            <a:avLst/>
            <a:gdLst/>
            <a:ahLst/>
            <a:cxnLst/>
            <a:rect l="l" t="t" r="r" b="b"/>
            <a:pathLst>
              <a:path w="26034" h="45719">
                <a:moveTo>
                  <a:pt x="0" y="45720"/>
                </a:moveTo>
                <a:lnTo>
                  <a:pt x="25726" y="45720"/>
                </a:lnTo>
                <a:lnTo>
                  <a:pt x="25726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bg object 28"/>
          <p:cNvSpPr/>
          <p:nvPr/>
        </p:nvSpPr>
        <p:spPr>
          <a:xfrm>
            <a:off x="10742562" y="700112"/>
            <a:ext cx="98198" cy="67001"/>
          </a:xfrm>
          <a:custGeom>
            <a:avLst/>
            <a:gdLst/>
            <a:ahLst/>
            <a:cxnLst/>
            <a:rect l="l" t="t" r="r" b="b"/>
            <a:pathLst>
              <a:path w="161925" h="110490">
                <a:moveTo>
                  <a:pt x="25742" y="0"/>
                </a:moveTo>
                <a:lnTo>
                  <a:pt x="0" y="0"/>
                </a:lnTo>
                <a:lnTo>
                  <a:pt x="0" y="109956"/>
                </a:lnTo>
                <a:lnTo>
                  <a:pt x="25742" y="109956"/>
                </a:lnTo>
                <a:lnTo>
                  <a:pt x="25742" y="0"/>
                </a:lnTo>
                <a:close/>
              </a:path>
              <a:path w="161925" h="110490">
                <a:moveTo>
                  <a:pt x="161798" y="368"/>
                </a:moveTo>
                <a:lnTo>
                  <a:pt x="136093" y="368"/>
                </a:lnTo>
                <a:lnTo>
                  <a:pt x="136093" y="41008"/>
                </a:lnTo>
                <a:lnTo>
                  <a:pt x="88201" y="41008"/>
                </a:lnTo>
                <a:lnTo>
                  <a:pt x="88201" y="368"/>
                </a:lnTo>
                <a:lnTo>
                  <a:pt x="62471" y="368"/>
                </a:lnTo>
                <a:lnTo>
                  <a:pt x="62471" y="41008"/>
                </a:lnTo>
                <a:lnTo>
                  <a:pt x="62471" y="63868"/>
                </a:lnTo>
                <a:lnTo>
                  <a:pt x="136093" y="63868"/>
                </a:lnTo>
                <a:lnTo>
                  <a:pt x="136093" y="109588"/>
                </a:lnTo>
                <a:lnTo>
                  <a:pt x="161798" y="109588"/>
                </a:lnTo>
                <a:lnTo>
                  <a:pt x="161798" y="63868"/>
                </a:lnTo>
                <a:lnTo>
                  <a:pt x="161798" y="41008"/>
                </a:lnTo>
                <a:lnTo>
                  <a:pt x="161798" y="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6452" y="700109"/>
            <a:ext cx="73825" cy="66676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0862983" y="700108"/>
            <a:ext cx="15788" cy="67001"/>
          </a:xfrm>
          <a:custGeom>
            <a:avLst/>
            <a:gdLst/>
            <a:ahLst/>
            <a:cxnLst/>
            <a:rect l="l" t="t" r="r" b="b"/>
            <a:pathLst>
              <a:path w="26034" h="110490">
                <a:moveTo>
                  <a:pt x="25685" y="0"/>
                </a:moveTo>
                <a:lnTo>
                  <a:pt x="0" y="0"/>
                </a:lnTo>
                <a:lnTo>
                  <a:pt x="0" y="109954"/>
                </a:lnTo>
                <a:lnTo>
                  <a:pt x="25685" y="109954"/>
                </a:lnTo>
                <a:lnTo>
                  <a:pt x="25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31" name="bg 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95421" y="700107"/>
            <a:ext cx="49485" cy="66676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1222825" y="700112"/>
            <a:ext cx="55453" cy="67001"/>
          </a:xfrm>
          <a:custGeom>
            <a:avLst/>
            <a:gdLst/>
            <a:ahLst/>
            <a:cxnLst/>
            <a:rect l="l" t="t" r="r" b="b"/>
            <a:pathLst>
              <a:path w="91440" h="110490">
                <a:moveTo>
                  <a:pt x="91122" y="0"/>
                </a:moveTo>
                <a:lnTo>
                  <a:pt x="0" y="0"/>
                </a:lnTo>
                <a:lnTo>
                  <a:pt x="0" y="22860"/>
                </a:lnTo>
                <a:lnTo>
                  <a:pt x="32588" y="22860"/>
                </a:lnTo>
                <a:lnTo>
                  <a:pt x="32588" y="110490"/>
                </a:lnTo>
                <a:lnTo>
                  <a:pt x="58293" y="110490"/>
                </a:lnTo>
                <a:lnTo>
                  <a:pt x="58293" y="22860"/>
                </a:lnTo>
                <a:lnTo>
                  <a:pt x="91122" y="22860"/>
                </a:lnTo>
                <a:lnTo>
                  <a:pt x="91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33" name="bg 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05996" y="832712"/>
            <a:ext cx="51104" cy="66676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47526" y="831496"/>
            <a:ext cx="69926" cy="69108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1138992" y="871417"/>
            <a:ext cx="15788" cy="27725"/>
          </a:xfrm>
          <a:custGeom>
            <a:avLst/>
            <a:gdLst/>
            <a:ahLst/>
            <a:cxnLst/>
            <a:rect l="l" t="t" r="r" b="b"/>
            <a:pathLst>
              <a:path w="26034" h="45719">
                <a:moveTo>
                  <a:pt x="0" y="45720"/>
                </a:moveTo>
                <a:lnTo>
                  <a:pt x="25726" y="45720"/>
                </a:lnTo>
                <a:lnTo>
                  <a:pt x="25726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bg object 36"/>
          <p:cNvSpPr/>
          <p:nvPr/>
        </p:nvSpPr>
        <p:spPr>
          <a:xfrm>
            <a:off x="11138991" y="832914"/>
            <a:ext cx="60459" cy="66231"/>
          </a:xfrm>
          <a:custGeom>
            <a:avLst/>
            <a:gdLst/>
            <a:ahLst/>
            <a:cxnLst/>
            <a:rect l="l" t="t" r="r" b="b"/>
            <a:pathLst>
              <a:path w="99694" h="109219">
                <a:moveTo>
                  <a:pt x="99314" y="0"/>
                </a:moveTo>
                <a:lnTo>
                  <a:pt x="73583" y="0"/>
                </a:lnTo>
                <a:lnTo>
                  <a:pt x="73583" y="40640"/>
                </a:lnTo>
                <a:lnTo>
                  <a:pt x="25730" y="40640"/>
                </a:lnTo>
                <a:lnTo>
                  <a:pt x="25730" y="0"/>
                </a:lnTo>
                <a:lnTo>
                  <a:pt x="0" y="0"/>
                </a:lnTo>
                <a:lnTo>
                  <a:pt x="0" y="40640"/>
                </a:lnTo>
                <a:lnTo>
                  <a:pt x="0" y="63500"/>
                </a:lnTo>
                <a:lnTo>
                  <a:pt x="73583" y="63500"/>
                </a:lnTo>
                <a:lnTo>
                  <a:pt x="73583" y="109220"/>
                </a:lnTo>
                <a:lnTo>
                  <a:pt x="99314" y="109220"/>
                </a:lnTo>
                <a:lnTo>
                  <a:pt x="99314" y="63500"/>
                </a:lnTo>
                <a:lnTo>
                  <a:pt x="99314" y="40640"/>
                </a:lnTo>
                <a:lnTo>
                  <a:pt x="99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bg object 37"/>
          <p:cNvSpPr/>
          <p:nvPr/>
        </p:nvSpPr>
        <p:spPr>
          <a:xfrm>
            <a:off x="10875746" y="832712"/>
            <a:ext cx="15788" cy="67001"/>
          </a:xfrm>
          <a:custGeom>
            <a:avLst/>
            <a:gdLst/>
            <a:ahLst/>
            <a:cxnLst/>
            <a:rect l="l" t="t" r="r" b="b"/>
            <a:pathLst>
              <a:path w="26034" h="110490">
                <a:moveTo>
                  <a:pt x="25726" y="0"/>
                </a:moveTo>
                <a:lnTo>
                  <a:pt x="0" y="0"/>
                </a:lnTo>
                <a:lnTo>
                  <a:pt x="0" y="109965"/>
                </a:lnTo>
                <a:lnTo>
                  <a:pt x="25726" y="109965"/>
                </a:lnTo>
                <a:lnTo>
                  <a:pt x="25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bg object 38"/>
          <p:cNvSpPr/>
          <p:nvPr/>
        </p:nvSpPr>
        <p:spPr>
          <a:xfrm>
            <a:off x="10907866" y="832713"/>
            <a:ext cx="55453" cy="67001"/>
          </a:xfrm>
          <a:custGeom>
            <a:avLst/>
            <a:gdLst/>
            <a:ahLst/>
            <a:cxnLst/>
            <a:rect l="l" t="t" r="r" b="b"/>
            <a:pathLst>
              <a:path w="91440" h="110490">
                <a:moveTo>
                  <a:pt x="91097" y="0"/>
                </a:moveTo>
                <a:lnTo>
                  <a:pt x="0" y="0"/>
                </a:lnTo>
                <a:lnTo>
                  <a:pt x="0" y="22860"/>
                </a:lnTo>
                <a:lnTo>
                  <a:pt x="32575" y="22860"/>
                </a:lnTo>
                <a:lnTo>
                  <a:pt x="32575" y="110490"/>
                </a:lnTo>
                <a:lnTo>
                  <a:pt x="58280" y="110490"/>
                </a:lnTo>
                <a:lnTo>
                  <a:pt x="58280" y="22860"/>
                </a:lnTo>
                <a:lnTo>
                  <a:pt x="91097" y="22860"/>
                </a:lnTo>
                <a:lnTo>
                  <a:pt x="91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39" name="bg 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31952" y="831494"/>
            <a:ext cx="53772" cy="69369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11082356" y="832712"/>
            <a:ext cx="15788" cy="67001"/>
          </a:xfrm>
          <a:custGeom>
            <a:avLst/>
            <a:gdLst/>
            <a:ahLst/>
            <a:cxnLst/>
            <a:rect l="l" t="t" r="r" b="b"/>
            <a:pathLst>
              <a:path w="26034" h="110490">
                <a:moveTo>
                  <a:pt x="25706" y="0"/>
                </a:moveTo>
                <a:lnTo>
                  <a:pt x="0" y="0"/>
                </a:lnTo>
                <a:lnTo>
                  <a:pt x="0" y="109965"/>
                </a:lnTo>
                <a:lnTo>
                  <a:pt x="25706" y="109965"/>
                </a:lnTo>
                <a:lnTo>
                  <a:pt x="25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1" name="bg 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40626" y="832710"/>
            <a:ext cx="62128" cy="66683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96306" y="698911"/>
            <a:ext cx="53784" cy="6936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57242" y="698911"/>
            <a:ext cx="53772" cy="69362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10729716" y="965430"/>
            <a:ext cx="59689" cy="68156"/>
          </a:xfrm>
          <a:custGeom>
            <a:avLst/>
            <a:gdLst/>
            <a:ahLst/>
            <a:cxnLst/>
            <a:rect l="l" t="t" r="r" b="b"/>
            <a:pathLst>
              <a:path w="98425" h="112394">
                <a:moveTo>
                  <a:pt x="98209" y="85801"/>
                </a:moveTo>
                <a:lnTo>
                  <a:pt x="93980" y="87591"/>
                </a:lnTo>
                <a:lnTo>
                  <a:pt x="90881" y="87769"/>
                </a:lnTo>
                <a:lnTo>
                  <a:pt x="83566" y="87769"/>
                </a:lnTo>
                <a:lnTo>
                  <a:pt x="79375" y="84937"/>
                </a:lnTo>
                <a:lnTo>
                  <a:pt x="52768" y="52552"/>
                </a:lnTo>
                <a:lnTo>
                  <a:pt x="95529" y="0"/>
                </a:lnTo>
                <a:lnTo>
                  <a:pt x="66052" y="0"/>
                </a:lnTo>
                <a:lnTo>
                  <a:pt x="25476" y="49911"/>
                </a:lnTo>
                <a:lnTo>
                  <a:pt x="25476" y="12"/>
                </a:lnTo>
                <a:lnTo>
                  <a:pt x="0" y="12"/>
                </a:lnTo>
                <a:lnTo>
                  <a:pt x="0" y="110172"/>
                </a:lnTo>
                <a:lnTo>
                  <a:pt x="25476" y="110172"/>
                </a:lnTo>
                <a:lnTo>
                  <a:pt x="25476" y="56984"/>
                </a:lnTo>
                <a:lnTo>
                  <a:pt x="56311" y="94691"/>
                </a:lnTo>
                <a:lnTo>
                  <a:pt x="62788" y="101600"/>
                </a:lnTo>
                <a:lnTo>
                  <a:pt x="70243" y="107073"/>
                </a:lnTo>
                <a:lnTo>
                  <a:pt x="78651" y="110680"/>
                </a:lnTo>
                <a:lnTo>
                  <a:pt x="87998" y="111975"/>
                </a:lnTo>
                <a:lnTo>
                  <a:pt x="91109" y="111975"/>
                </a:lnTo>
                <a:lnTo>
                  <a:pt x="94208" y="111734"/>
                </a:lnTo>
                <a:lnTo>
                  <a:pt x="98209" y="110413"/>
                </a:lnTo>
                <a:lnTo>
                  <a:pt x="98209" y="858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5" name="bg 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651947" y="965430"/>
            <a:ext cx="64802" cy="68562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10858344" y="965574"/>
            <a:ext cx="70472" cy="67001"/>
          </a:xfrm>
          <a:custGeom>
            <a:avLst/>
            <a:gdLst/>
            <a:ahLst/>
            <a:cxnLst/>
            <a:rect l="l" t="t" r="r" b="b"/>
            <a:pathLst>
              <a:path w="116205" h="110489">
                <a:moveTo>
                  <a:pt x="71599" y="0"/>
                </a:moveTo>
                <a:lnTo>
                  <a:pt x="44323" y="0"/>
                </a:lnTo>
                <a:lnTo>
                  <a:pt x="0" y="109933"/>
                </a:lnTo>
                <a:lnTo>
                  <a:pt x="25465" y="109933"/>
                </a:lnTo>
                <a:lnTo>
                  <a:pt x="34983" y="86248"/>
                </a:lnTo>
                <a:lnTo>
                  <a:pt x="106365" y="86248"/>
                </a:lnTo>
                <a:lnTo>
                  <a:pt x="98308" y="66259"/>
                </a:lnTo>
                <a:lnTo>
                  <a:pt x="43213" y="66259"/>
                </a:lnTo>
                <a:lnTo>
                  <a:pt x="57610" y="30794"/>
                </a:lnTo>
                <a:lnTo>
                  <a:pt x="84012" y="30794"/>
                </a:lnTo>
                <a:lnTo>
                  <a:pt x="71599" y="0"/>
                </a:lnTo>
                <a:close/>
              </a:path>
              <a:path w="116205" h="110489">
                <a:moveTo>
                  <a:pt x="106365" y="86248"/>
                </a:moveTo>
                <a:lnTo>
                  <a:pt x="79997" y="86248"/>
                </a:lnTo>
                <a:lnTo>
                  <a:pt x="89526" y="109933"/>
                </a:lnTo>
                <a:lnTo>
                  <a:pt x="115912" y="109933"/>
                </a:lnTo>
                <a:lnTo>
                  <a:pt x="106365" y="86248"/>
                </a:lnTo>
                <a:close/>
              </a:path>
              <a:path w="116205" h="110489">
                <a:moveTo>
                  <a:pt x="84012" y="30794"/>
                </a:moveTo>
                <a:lnTo>
                  <a:pt x="57610" y="30794"/>
                </a:lnTo>
                <a:lnTo>
                  <a:pt x="72029" y="66259"/>
                </a:lnTo>
                <a:lnTo>
                  <a:pt x="98308" y="66259"/>
                </a:lnTo>
                <a:lnTo>
                  <a:pt x="84012" y="307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bg object 47"/>
          <p:cNvSpPr/>
          <p:nvPr/>
        </p:nvSpPr>
        <p:spPr>
          <a:xfrm>
            <a:off x="10979157" y="1004283"/>
            <a:ext cx="15788" cy="27725"/>
          </a:xfrm>
          <a:custGeom>
            <a:avLst/>
            <a:gdLst/>
            <a:ahLst/>
            <a:cxnLst/>
            <a:rect l="l" t="t" r="r" b="b"/>
            <a:pathLst>
              <a:path w="26034" h="45719">
                <a:moveTo>
                  <a:pt x="0" y="45720"/>
                </a:moveTo>
                <a:lnTo>
                  <a:pt x="25685" y="45720"/>
                </a:lnTo>
                <a:lnTo>
                  <a:pt x="25685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bg object 48"/>
          <p:cNvSpPr/>
          <p:nvPr/>
        </p:nvSpPr>
        <p:spPr>
          <a:xfrm>
            <a:off x="10941261" y="965584"/>
            <a:ext cx="98198" cy="67001"/>
          </a:xfrm>
          <a:custGeom>
            <a:avLst/>
            <a:gdLst/>
            <a:ahLst/>
            <a:cxnLst/>
            <a:rect l="l" t="t" r="r" b="b"/>
            <a:pathLst>
              <a:path w="161925" h="110489">
                <a:moveTo>
                  <a:pt x="25704" y="0"/>
                </a:moveTo>
                <a:lnTo>
                  <a:pt x="0" y="0"/>
                </a:lnTo>
                <a:lnTo>
                  <a:pt x="0" y="109931"/>
                </a:lnTo>
                <a:lnTo>
                  <a:pt x="25704" y="109931"/>
                </a:lnTo>
                <a:lnTo>
                  <a:pt x="25704" y="0"/>
                </a:lnTo>
                <a:close/>
              </a:path>
              <a:path w="161925" h="110489">
                <a:moveTo>
                  <a:pt x="161772" y="317"/>
                </a:moveTo>
                <a:lnTo>
                  <a:pt x="136067" y="317"/>
                </a:lnTo>
                <a:lnTo>
                  <a:pt x="136067" y="40957"/>
                </a:lnTo>
                <a:lnTo>
                  <a:pt x="88163" y="40957"/>
                </a:lnTo>
                <a:lnTo>
                  <a:pt x="88163" y="317"/>
                </a:lnTo>
                <a:lnTo>
                  <a:pt x="62484" y="317"/>
                </a:lnTo>
                <a:lnTo>
                  <a:pt x="62484" y="40957"/>
                </a:lnTo>
                <a:lnTo>
                  <a:pt x="62484" y="63817"/>
                </a:lnTo>
                <a:lnTo>
                  <a:pt x="136067" y="63817"/>
                </a:lnTo>
                <a:lnTo>
                  <a:pt x="136067" y="109537"/>
                </a:lnTo>
                <a:lnTo>
                  <a:pt x="161772" y="109537"/>
                </a:lnTo>
                <a:lnTo>
                  <a:pt x="161772" y="63817"/>
                </a:lnTo>
                <a:lnTo>
                  <a:pt x="161772" y="40957"/>
                </a:lnTo>
                <a:lnTo>
                  <a:pt x="161772" y="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9" name="bg 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061671" y="965574"/>
            <a:ext cx="62116" cy="66663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10805444" y="965430"/>
            <a:ext cx="49677" cy="67001"/>
          </a:xfrm>
          <a:custGeom>
            <a:avLst/>
            <a:gdLst/>
            <a:ahLst/>
            <a:cxnLst/>
            <a:rect l="l" t="t" r="r" b="b"/>
            <a:pathLst>
              <a:path w="81915" h="110489">
                <a:moveTo>
                  <a:pt x="41925" y="0"/>
                </a:moveTo>
                <a:lnTo>
                  <a:pt x="0" y="0"/>
                </a:lnTo>
                <a:lnTo>
                  <a:pt x="0" y="109975"/>
                </a:lnTo>
                <a:lnTo>
                  <a:pt x="25768" y="109975"/>
                </a:lnTo>
                <a:lnTo>
                  <a:pt x="25768" y="73170"/>
                </a:lnTo>
                <a:lnTo>
                  <a:pt x="41925" y="73170"/>
                </a:lnTo>
                <a:lnTo>
                  <a:pt x="56360" y="70664"/>
                </a:lnTo>
                <a:lnTo>
                  <a:pt x="69086" y="63439"/>
                </a:lnTo>
                <a:lnTo>
                  <a:pt x="78154" y="51936"/>
                </a:lnTo>
                <a:lnTo>
                  <a:pt x="78366" y="50993"/>
                </a:lnTo>
                <a:lnTo>
                  <a:pt x="25768" y="50993"/>
                </a:lnTo>
                <a:lnTo>
                  <a:pt x="25768" y="22198"/>
                </a:lnTo>
                <a:lnTo>
                  <a:pt x="78470" y="22198"/>
                </a:lnTo>
                <a:lnTo>
                  <a:pt x="78342" y="21609"/>
                </a:lnTo>
                <a:lnTo>
                  <a:pt x="69589" y="10059"/>
                </a:lnTo>
                <a:lnTo>
                  <a:pt x="56925" y="2628"/>
                </a:lnTo>
                <a:lnTo>
                  <a:pt x="41925" y="0"/>
                </a:lnTo>
                <a:close/>
              </a:path>
              <a:path w="81915" h="110489">
                <a:moveTo>
                  <a:pt x="78470" y="22198"/>
                </a:moveTo>
                <a:lnTo>
                  <a:pt x="48584" y="22198"/>
                </a:lnTo>
                <a:lnTo>
                  <a:pt x="55684" y="26815"/>
                </a:lnTo>
                <a:lnTo>
                  <a:pt x="55684" y="44993"/>
                </a:lnTo>
                <a:lnTo>
                  <a:pt x="49453" y="50993"/>
                </a:lnTo>
                <a:lnTo>
                  <a:pt x="78366" y="50993"/>
                </a:lnTo>
                <a:lnTo>
                  <a:pt x="81610" y="36595"/>
                </a:lnTo>
                <a:lnTo>
                  <a:pt x="78470" y="221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bg object 51"/>
          <p:cNvSpPr/>
          <p:nvPr/>
        </p:nvSpPr>
        <p:spPr>
          <a:xfrm>
            <a:off x="10932790" y="946592"/>
            <a:ext cx="32733" cy="11937"/>
          </a:xfrm>
          <a:custGeom>
            <a:avLst/>
            <a:gdLst/>
            <a:ahLst/>
            <a:cxnLst/>
            <a:rect l="l" t="t" r="r" b="b"/>
            <a:pathLst>
              <a:path w="53975" h="19684">
                <a:moveTo>
                  <a:pt x="20612" y="0"/>
                </a:moveTo>
                <a:lnTo>
                  <a:pt x="0" y="0"/>
                </a:lnTo>
                <a:lnTo>
                  <a:pt x="0" y="19265"/>
                </a:lnTo>
                <a:lnTo>
                  <a:pt x="20612" y="19265"/>
                </a:lnTo>
                <a:lnTo>
                  <a:pt x="20612" y="0"/>
                </a:lnTo>
                <a:close/>
              </a:path>
              <a:path w="53975" h="19684">
                <a:moveTo>
                  <a:pt x="53657" y="0"/>
                </a:moveTo>
                <a:lnTo>
                  <a:pt x="33032" y="0"/>
                </a:lnTo>
                <a:lnTo>
                  <a:pt x="33032" y="19265"/>
                </a:lnTo>
                <a:lnTo>
                  <a:pt x="53657" y="19265"/>
                </a:lnTo>
                <a:lnTo>
                  <a:pt x="53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bg object 52"/>
          <p:cNvSpPr/>
          <p:nvPr/>
        </p:nvSpPr>
        <p:spPr>
          <a:xfrm>
            <a:off x="9446528" y="685417"/>
            <a:ext cx="220272" cy="367352"/>
          </a:xfrm>
          <a:custGeom>
            <a:avLst/>
            <a:gdLst/>
            <a:ahLst/>
            <a:cxnLst/>
            <a:rect l="l" t="t" r="r" b="b"/>
            <a:pathLst>
              <a:path w="363219" h="605789">
                <a:moveTo>
                  <a:pt x="131849" y="485140"/>
                </a:moveTo>
                <a:lnTo>
                  <a:pt x="100248" y="485140"/>
                </a:lnTo>
                <a:lnTo>
                  <a:pt x="101232" y="486410"/>
                </a:lnTo>
                <a:lnTo>
                  <a:pt x="102279" y="492760"/>
                </a:lnTo>
                <a:lnTo>
                  <a:pt x="103201" y="496570"/>
                </a:lnTo>
                <a:lnTo>
                  <a:pt x="104185" y="499110"/>
                </a:lnTo>
                <a:lnTo>
                  <a:pt x="108861" y="514350"/>
                </a:lnTo>
                <a:lnTo>
                  <a:pt x="130090" y="553720"/>
                </a:lnTo>
                <a:lnTo>
                  <a:pt x="162581" y="586740"/>
                </a:lnTo>
                <a:lnTo>
                  <a:pt x="169418" y="591820"/>
                </a:lnTo>
                <a:lnTo>
                  <a:pt x="175670" y="596900"/>
                </a:lnTo>
                <a:lnTo>
                  <a:pt x="179973" y="604520"/>
                </a:lnTo>
                <a:lnTo>
                  <a:pt x="180245" y="605790"/>
                </a:lnTo>
                <a:lnTo>
                  <a:pt x="181334" y="605790"/>
                </a:lnTo>
                <a:lnTo>
                  <a:pt x="182319" y="604520"/>
                </a:lnTo>
                <a:lnTo>
                  <a:pt x="182968" y="603250"/>
                </a:lnTo>
                <a:lnTo>
                  <a:pt x="183858" y="603250"/>
                </a:lnTo>
                <a:lnTo>
                  <a:pt x="187732" y="598170"/>
                </a:lnTo>
                <a:lnTo>
                  <a:pt x="191156" y="593090"/>
                </a:lnTo>
                <a:lnTo>
                  <a:pt x="195679" y="590550"/>
                </a:lnTo>
                <a:lnTo>
                  <a:pt x="223731" y="563880"/>
                </a:lnTo>
                <a:lnTo>
                  <a:pt x="234310" y="549910"/>
                </a:lnTo>
                <a:lnTo>
                  <a:pt x="196601" y="549910"/>
                </a:lnTo>
                <a:lnTo>
                  <a:pt x="196554" y="548640"/>
                </a:lnTo>
                <a:lnTo>
                  <a:pt x="165890" y="548640"/>
                </a:lnTo>
                <a:lnTo>
                  <a:pt x="156781" y="539750"/>
                </a:lnTo>
                <a:lnTo>
                  <a:pt x="146144" y="521970"/>
                </a:lnTo>
                <a:lnTo>
                  <a:pt x="136870" y="502920"/>
                </a:lnTo>
                <a:lnTo>
                  <a:pt x="131849" y="485140"/>
                </a:lnTo>
                <a:close/>
              </a:path>
              <a:path w="363219" h="605789">
                <a:moveTo>
                  <a:pt x="262599" y="485140"/>
                </a:moveTo>
                <a:lnTo>
                  <a:pt x="231029" y="485140"/>
                </a:lnTo>
                <a:lnTo>
                  <a:pt x="225570" y="502920"/>
                </a:lnTo>
                <a:lnTo>
                  <a:pt x="218048" y="519430"/>
                </a:lnTo>
                <a:lnTo>
                  <a:pt x="208409" y="534670"/>
                </a:lnTo>
                <a:lnTo>
                  <a:pt x="196601" y="549910"/>
                </a:lnTo>
                <a:lnTo>
                  <a:pt x="234310" y="549910"/>
                </a:lnTo>
                <a:lnTo>
                  <a:pt x="255619" y="509270"/>
                </a:lnTo>
                <a:lnTo>
                  <a:pt x="261468" y="486410"/>
                </a:lnTo>
                <a:lnTo>
                  <a:pt x="262599" y="485140"/>
                </a:lnTo>
                <a:close/>
              </a:path>
              <a:path w="363219" h="605789">
                <a:moveTo>
                  <a:pt x="196507" y="547370"/>
                </a:moveTo>
                <a:lnTo>
                  <a:pt x="165963" y="547370"/>
                </a:lnTo>
                <a:lnTo>
                  <a:pt x="165890" y="548640"/>
                </a:lnTo>
                <a:lnTo>
                  <a:pt x="196554" y="548640"/>
                </a:lnTo>
                <a:lnTo>
                  <a:pt x="196507" y="547370"/>
                </a:lnTo>
                <a:close/>
              </a:path>
              <a:path w="363219" h="605789">
                <a:moveTo>
                  <a:pt x="197156" y="485140"/>
                </a:moveTo>
                <a:lnTo>
                  <a:pt x="166162" y="485140"/>
                </a:lnTo>
                <a:lnTo>
                  <a:pt x="166089" y="547370"/>
                </a:lnTo>
                <a:lnTo>
                  <a:pt x="196402" y="547370"/>
                </a:lnTo>
                <a:lnTo>
                  <a:pt x="196308" y="486410"/>
                </a:lnTo>
                <a:lnTo>
                  <a:pt x="197156" y="485140"/>
                </a:lnTo>
                <a:close/>
              </a:path>
              <a:path w="363219" h="605789">
                <a:moveTo>
                  <a:pt x="0" y="46990"/>
                </a:moveTo>
                <a:lnTo>
                  <a:pt x="0" y="485140"/>
                </a:lnTo>
                <a:lnTo>
                  <a:pt x="363151" y="485140"/>
                </a:lnTo>
                <a:lnTo>
                  <a:pt x="363151" y="455930"/>
                </a:lnTo>
                <a:lnTo>
                  <a:pt x="331948" y="455930"/>
                </a:lnTo>
                <a:lnTo>
                  <a:pt x="328995" y="454660"/>
                </a:lnTo>
                <a:lnTo>
                  <a:pt x="29590" y="454660"/>
                </a:lnTo>
                <a:lnTo>
                  <a:pt x="29559" y="365760"/>
                </a:lnTo>
                <a:lnTo>
                  <a:pt x="30396" y="364490"/>
                </a:lnTo>
                <a:lnTo>
                  <a:pt x="80025" y="364490"/>
                </a:lnTo>
                <a:lnTo>
                  <a:pt x="75668" y="355600"/>
                </a:lnTo>
                <a:lnTo>
                  <a:pt x="75988" y="341630"/>
                </a:lnTo>
                <a:lnTo>
                  <a:pt x="79772" y="334010"/>
                </a:lnTo>
                <a:lnTo>
                  <a:pt x="29559" y="334010"/>
                </a:lnTo>
                <a:lnTo>
                  <a:pt x="29622" y="331470"/>
                </a:lnTo>
                <a:lnTo>
                  <a:pt x="29622" y="110490"/>
                </a:lnTo>
                <a:lnTo>
                  <a:pt x="67350" y="110490"/>
                </a:lnTo>
                <a:lnTo>
                  <a:pt x="44261" y="80010"/>
                </a:lnTo>
                <a:lnTo>
                  <a:pt x="23461" y="63500"/>
                </a:lnTo>
                <a:lnTo>
                  <a:pt x="7748" y="50800"/>
                </a:lnTo>
                <a:lnTo>
                  <a:pt x="4135" y="49530"/>
                </a:lnTo>
                <a:lnTo>
                  <a:pt x="0" y="46990"/>
                </a:lnTo>
                <a:close/>
              </a:path>
              <a:path w="363219" h="605789">
                <a:moveTo>
                  <a:pt x="363146" y="364490"/>
                </a:moveTo>
                <a:lnTo>
                  <a:pt x="333068" y="364490"/>
                </a:lnTo>
                <a:lnTo>
                  <a:pt x="333060" y="436880"/>
                </a:lnTo>
                <a:lnTo>
                  <a:pt x="332953" y="450850"/>
                </a:lnTo>
                <a:lnTo>
                  <a:pt x="332865" y="452120"/>
                </a:lnTo>
                <a:lnTo>
                  <a:pt x="333026" y="454660"/>
                </a:lnTo>
                <a:lnTo>
                  <a:pt x="331948" y="455930"/>
                </a:lnTo>
                <a:lnTo>
                  <a:pt x="363151" y="455930"/>
                </a:lnTo>
                <a:lnTo>
                  <a:pt x="363146" y="364490"/>
                </a:lnTo>
                <a:close/>
              </a:path>
              <a:path w="363219" h="605789">
                <a:moveTo>
                  <a:pt x="80025" y="364490"/>
                </a:moveTo>
                <a:lnTo>
                  <a:pt x="47160" y="364490"/>
                </a:lnTo>
                <a:lnTo>
                  <a:pt x="47768" y="367030"/>
                </a:lnTo>
                <a:lnTo>
                  <a:pt x="76909" y="402590"/>
                </a:lnTo>
                <a:lnTo>
                  <a:pt x="91745" y="407670"/>
                </a:lnTo>
                <a:lnTo>
                  <a:pt x="95096" y="408940"/>
                </a:lnTo>
                <a:lnTo>
                  <a:pt x="98468" y="408940"/>
                </a:lnTo>
                <a:lnTo>
                  <a:pt x="101829" y="410210"/>
                </a:lnTo>
                <a:lnTo>
                  <a:pt x="103274" y="410210"/>
                </a:lnTo>
                <a:lnTo>
                  <a:pt x="104017" y="411480"/>
                </a:lnTo>
                <a:lnTo>
                  <a:pt x="103536" y="412750"/>
                </a:lnTo>
                <a:lnTo>
                  <a:pt x="101225" y="422910"/>
                </a:lnTo>
                <a:lnTo>
                  <a:pt x="99618" y="431800"/>
                </a:lnTo>
                <a:lnTo>
                  <a:pt x="98551" y="441960"/>
                </a:lnTo>
                <a:lnTo>
                  <a:pt x="97860" y="452120"/>
                </a:lnTo>
                <a:lnTo>
                  <a:pt x="97735" y="454660"/>
                </a:lnTo>
                <a:lnTo>
                  <a:pt x="128163" y="454660"/>
                </a:lnTo>
                <a:lnTo>
                  <a:pt x="128234" y="450850"/>
                </a:lnTo>
                <a:lnTo>
                  <a:pt x="128586" y="444500"/>
                </a:lnTo>
                <a:lnTo>
                  <a:pt x="129540" y="436880"/>
                </a:lnTo>
                <a:lnTo>
                  <a:pt x="130934" y="427990"/>
                </a:lnTo>
                <a:lnTo>
                  <a:pt x="133210" y="417830"/>
                </a:lnTo>
                <a:lnTo>
                  <a:pt x="260315" y="417830"/>
                </a:lnTo>
                <a:lnTo>
                  <a:pt x="259217" y="412750"/>
                </a:lnTo>
                <a:lnTo>
                  <a:pt x="181303" y="412750"/>
                </a:lnTo>
                <a:lnTo>
                  <a:pt x="179052" y="410210"/>
                </a:lnTo>
                <a:lnTo>
                  <a:pt x="174235" y="405130"/>
                </a:lnTo>
                <a:lnTo>
                  <a:pt x="168738" y="400050"/>
                </a:lnTo>
                <a:lnTo>
                  <a:pt x="157838" y="393700"/>
                </a:lnTo>
                <a:lnTo>
                  <a:pt x="153168" y="392430"/>
                </a:lnTo>
                <a:lnTo>
                  <a:pt x="148204" y="389890"/>
                </a:lnTo>
                <a:lnTo>
                  <a:pt x="152384" y="382270"/>
                </a:lnTo>
                <a:lnTo>
                  <a:pt x="117095" y="382270"/>
                </a:lnTo>
                <a:lnTo>
                  <a:pt x="110677" y="381000"/>
                </a:lnTo>
                <a:lnTo>
                  <a:pt x="105892" y="379730"/>
                </a:lnTo>
                <a:lnTo>
                  <a:pt x="93536" y="377190"/>
                </a:lnTo>
                <a:lnTo>
                  <a:pt x="86897" y="374650"/>
                </a:lnTo>
                <a:lnTo>
                  <a:pt x="81892" y="368300"/>
                </a:lnTo>
                <a:lnTo>
                  <a:pt x="80025" y="364490"/>
                </a:lnTo>
                <a:close/>
              </a:path>
              <a:path w="363219" h="605789">
                <a:moveTo>
                  <a:pt x="228527" y="417830"/>
                </a:moveTo>
                <a:lnTo>
                  <a:pt x="136823" y="417830"/>
                </a:lnTo>
                <a:lnTo>
                  <a:pt x="144464" y="420370"/>
                </a:lnTo>
                <a:lnTo>
                  <a:pt x="151136" y="424180"/>
                </a:lnTo>
                <a:lnTo>
                  <a:pt x="156748" y="429260"/>
                </a:lnTo>
                <a:lnTo>
                  <a:pt x="161209" y="436880"/>
                </a:lnTo>
                <a:lnTo>
                  <a:pt x="163586" y="440690"/>
                </a:lnTo>
                <a:lnTo>
                  <a:pt x="164707" y="445770"/>
                </a:lnTo>
                <a:lnTo>
                  <a:pt x="166717" y="454660"/>
                </a:lnTo>
                <a:lnTo>
                  <a:pt x="196255" y="454660"/>
                </a:lnTo>
                <a:lnTo>
                  <a:pt x="197093" y="444500"/>
                </a:lnTo>
                <a:lnTo>
                  <a:pt x="199774" y="436880"/>
                </a:lnTo>
                <a:lnTo>
                  <a:pt x="210265" y="424180"/>
                </a:lnTo>
                <a:lnTo>
                  <a:pt x="216810" y="420370"/>
                </a:lnTo>
                <a:lnTo>
                  <a:pt x="224527" y="419100"/>
                </a:lnTo>
                <a:lnTo>
                  <a:pt x="228527" y="417830"/>
                </a:lnTo>
                <a:close/>
              </a:path>
              <a:path w="363219" h="605789">
                <a:moveTo>
                  <a:pt x="260315" y="417830"/>
                </a:moveTo>
                <a:lnTo>
                  <a:pt x="228893" y="417830"/>
                </a:lnTo>
                <a:lnTo>
                  <a:pt x="230003" y="421640"/>
                </a:lnTo>
                <a:lnTo>
                  <a:pt x="231843" y="429260"/>
                </a:lnTo>
                <a:lnTo>
                  <a:pt x="233147" y="436880"/>
                </a:lnTo>
                <a:lnTo>
                  <a:pt x="233952" y="444500"/>
                </a:lnTo>
                <a:lnTo>
                  <a:pt x="234239" y="450850"/>
                </a:lnTo>
                <a:lnTo>
                  <a:pt x="234327" y="454660"/>
                </a:lnTo>
                <a:lnTo>
                  <a:pt x="264735" y="454660"/>
                </a:lnTo>
                <a:lnTo>
                  <a:pt x="264021" y="441960"/>
                </a:lnTo>
                <a:lnTo>
                  <a:pt x="262985" y="433070"/>
                </a:lnTo>
                <a:lnTo>
                  <a:pt x="261413" y="422910"/>
                </a:lnTo>
                <a:lnTo>
                  <a:pt x="260315" y="417830"/>
                </a:lnTo>
                <a:close/>
              </a:path>
              <a:path w="363219" h="605789">
                <a:moveTo>
                  <a:pt x="214991" y="316230"/>
                </a:moveTo>
                <a:lnTo>
                  <a:pt x="181261" y="316230"/>
                </a:lnTo>
                <a:lnTo>
                  <a:pt x="188070" y="335280"/>
                </a:lnTo>
                <a:lnTo>
                  <a:pt x="195888" y="353060"/>
                </a:lnTo>
                <a:lnTo>
                  <a:pt x="204692" y="372110"/>
                </a:lnTo>
                <a:lnTo>
                  <a:pt x="214464" y="389890"/>
                </a:lnTo>
                <a:lnTo>
                  <a:pt x="210684" y="391160"/>
                </a:lnTo>
                <a:lnTo>
                  <a:pt x="207260" y="392430"/>
                </a:lnTo>
                <a:lnTo>
                  <a:pt x="203993" y="394970"/>
                </a:lnTo>
                <a:lnTo>
                  <a:pt x="198262" y="397510"/>
                </a:lnTo>
                <a:lnTo>
                  <a:pt x="192888" y="401320"/>
                </a:lnTo>
                <a:lnTo>
                  <a:pt x="187927" y="405130"/>
                </a:lnTo>
                <a:lnTo>
                  <a:pt x="183439" y="410210"/>
                </a:lnTo>
                <a:lnTo>
                  <a:pt x="181449" y="412750"/>
                </a:lnTo>
                <a:lnTo>
                  <a:pt x="259217" y="412750"/>
                </a:lnTo>
                <a:lnTo>
                  <a:pt x="258609" y="411480"/>
                </a:lnTo>
                <a:lnTo>
                  <a:pt x="259238" y="410210"/>
                </a:lnTo>
                <a:lnTo>
                  <a:pt x="301179" y="389890"/>
                </a:lnTo>
                <a:lnTo>
                  <a:pt x="307604" y="382270"/>
                </a:lnTo>
                <a:lnTo>
                  <a:pt x="244044" y="382270"/>
                </a:lnTo>
                <a:lnTo>
                  <a:pt x="243123" y="379730"/>
                </a:lnTo>
                <a:lnTo>
                  <a:pt x="239394" y="373380"/>
                </a:lnTo>
                <a:lnTo>
                  <a:pt x="235639" y="365760"/>
                </a:lnTo>
                <a:lnTo>
                  <a:pt x="231959" y="358140"/>
                </a:lnTo>
                <a:lnTo>
                  <a:pt x="228453" y="351790"/>
                </a:lnTo>
                <a:lnTo>
                  <a:pt x="222673" y="337820"/>
                </a:lnTo>
                <a:lnTo>
                  <a:pt x="217535" y="323850"/>
                </a:lnTo>
                <a:lnTo>
                  <a:pt x="214991" y="316230"/>
                </a:lnTo>
                <a:close/>
              </a:path>
              <a:path w="363219" h="605789">
                <a:moveTo>
                  <a:pt x="181900" y="0"/>
                </a:moveTo>
                <a:lnTo>
                  <a:pt x="160557" y="41910"/>
                </a:lnTo>
                <a:lnTo>
                  <a:pt x="158903" y="66040"/>
                </a:lnTo>
                <a:lnTo>
                  <a:pt x="159021" y="73660"/>
                </a:lnTo>
                <a:lnTo>
                  <a:pt x="159355" y="82550"/>
                </a:lnTo>
                <a:lnTo>
                  <a:pt x="159817" y="91440"/>
                </a:lnTo>
                <a:lnTo>
                  <a:pt x="162785" y="139700"/>
                </a:lnTo>
                <a:lnTo>
                  <a:pt x="163677" y="153670"/>
                </a:lnTo>
                <a:lnTo>
                  <a:pt x="164801" y="173990"/>
                </a:lnTo>
                <a:lnTo>
                  <a:pt x="165407" y="187960"/>
                </a:lnTo>
                <a:lnTo>
                  <a:pt x="165739" y="199390"/>
                </a:lnTo>
                <a:lnTo>
                  <a:pt x="165855" y="205740"/>
                </a:lnTo>
                <a:lnTo>
                  <a:pt x="165943" y="218440"/>
                </a:lnTo>
                <a:lnTo>
                  <a:pt x="165827" y="229870"/>
                </a:lnTo>
                <a:lnTo>
                  <a:pt x="157256" y="284480"/>
                </a:lnTo>
                <a:lnTo>
                  <a:pt x="148668" y="312420"/>
                </a:lnTo>
                <a:lnTo>
                  <a:pt x="145250" y="322580"/>
                </a:lnTo>
                <a:lnTo>
                  <a:pt x="128604" y="361950"/>
                </a:lnTo>
                <a:lnTo>
                  <a:pt x="123775" y="370840"/>
                </a:lnTo>
                <a:lnTo>
                  <a:pt x="118216" y="382270"/>
                </a:lnTo>
                <a:lnTo>
                  <a:pt x="152384" y="382270"/>
                </a:lnTo>
                <a:lnTo>
                  <a:pt x="157958" y="372110"/>
                </a:lnTo>
                <a:lnTo>
                  <a:pt x="166696" y="353060"/>
                </a:lnTo>
                <a:lnTo>
                  <a:pt x="174453" y="335280"/>
                </a:lnTo>
                <a:lnTo>
                  <a:pt x="181261" y="316230"/>
                </a:lnTo>
                <a:lnTo>
                  <a:pt x="214991" y="316230"/>
                </a:lnTo>
                <a:lnTo>
                  <a:pt x="202627" y="274320"/>
                </a:lnTo>
                <a:lnTo>
                  <a:pt x="196617" y="229870"/>
                </a:lnTo>
                <a:lnTo>
                  <a:pt x="196548" y="205740"/>
                </a:lnTo>
                <a:lnTo>
                  <a:pt x="198268" y="172720"/>
                </a:lnTo>
                <a:lnTo>
                  <a:pt x="200863" y="127000"/>
                </a:lnTo>
                <a:lnTo>
                  <a:pt x="202788" y="88900"/>
                </a:lnTo>
                <a:lnTo>
                  <a:pt x="203220" y="77470"/>
                </a:lnTo>
                <a:lnTo>
                  <a:pt x="203311" y="72390"/>
                </a:lnTo>
                <a:lnTo>
                  <a:pt x="203302" y="53340"/>
                </a:lnTo>
                <a:lnTo>
                  <a:pt x="185690" y="6350"/>
                </a:lnTo>
                <a:lnTo>
                  <a:pt x="181607" y="1270"/>
                </a:lnTo>
                <a:lnTo>
                  <a:pt x="181900" y="0"/>
                </a:lnTo>
                <a:close/>
              </a:path>
              <a:path w="363219" h="605789">
                <a:moveTo>
                  <a:pt x="362889" y="46990"/>
                </a:moveTo>
                <a:lnTo>
                  <a:pt x="361570" y="46990"/>
                </a:lnTo>
                <a:lnTo>
                  <a:pt x="361151" y="48260"/>
                </a:lnTo>
                <a:lnTo>
                  <a:pt x="350223" y="54610"/>
                </a:lnTo>
                <a:lnTo>
                  <a:pt x="339827" y="62230"/>
                </a:lnTo>
                <a:lnTo>
                  <a:pt x="329949" y="69850"/>
                </a:lnTo>
                <a:lnTo>
                  <a:pt x="320576" y="78740"/>
                </a:lnTo>
                <a:lnTo>
                  <a:pt x="314733" y="83820"/>
                </a:lnTo>
                <a:lnTo>
                  <a:pt x="284267" y="129540"/>
                </a:lnTo>
                <a:lnTo>
                  <a:pt x="268012" y="177800"/>
                </a:lnTo>
                <a:lnTo>
                  <a:pt x="262913" y="217170"/>
                </a:lnTo>
                <a:lnTo>
                  <a:pt x="260451" y="237490"/>
                </a:lnTo>
                <a:lnTo>
                  <a:pt x="258100" y="256540"/>
                </a:lnTo>
                <a:lnTo>
                  <a:pt x="253500" y="295910"/>
                </a:lnTo>
                <a:lnTo>
                  <a:pt x="250788" y="318770"/>
                </a:lnTo>
                <a:lnTo>
                  <a:pt x="261782" y="318770"/>
                </a:lnTo>
                <a:lnTo>
                  <a:pt x="265395" y="320040"/>
                </a:lnTo>
                <a:lnTo>
                  <a:pt x="274403" y="323850"/>
                </a:lnTo>
                <a:lnTo>
                  <a:pt x="281586" y="331470"/>
                </a:lnTo>
                <a:lnTo>
                  <a:pt x="286137" y="340360"/>
                </a:lnTo>
                <a:lnTo>
                  <a:pt x="287247" y="350520"/>
                </a:lnTo>
                <a:lnTo>
                  <a:pt x="285573" y="359410"/>
                </a:lnTo>
                <a:lnTo>
                  <a:pt x="281915" y="367030"/>
                </a:lnTo>
                <a:lnTo>
                  <a:pt x="276227" y="373380"/>
                </a:lnTo>
                <a:lnTo>
                  <a:pt x="268463" y="377190"/>
                </a:lnTo>
                <a:lnTo>
                  <a:pt x="261814" y="379730"/>
                </a:lnTo>
                <a:lnTo>
                  <a:pt x="254557" y="379730"/>
                </a:lnTo>
                <a:lnTo>
                  <a:pt x="247615" y="382270"/>
                </a:lnTo>
                <a:lnTo>
                  <a:pt x="307604" y="382270"/>
                </a:lnTo>
                <a:lnTo>
                  <a:pt x="308675" y="381000"/>
                </a:lnTo>
                <a:lnTo>
                  <a:pt x="314210" y="368300"/>
                </a:lnTo>
                <a:lnTo>
                  <a:pt x="315843" y="364490"/>
                </a:lnTo>
                <a:lnTo>
                  <a:pt x="363146" y="364490"/>
                </a:lnTo>
                <a:lnTo>
                  <a:pt x="363144" y="334010"/>
                </a:lnTo>
                <a:lnTo>
                  <a:pt x="316367" y="334010"/>
                </a:lnTo>
                <a:lnTo>
                  <a:pt x="315372" y="332740"/>
                </a:lnTo>
                <a:lnTo>
                  <a:pt x="290724" y="299720"/>
                </a:lnTo>
                <a:lnTo>
                  <a:pt x="285111" y="295910"/>
                </a:lnTo>
                <a:lnTo>
                  <a:pt x="283897" y="294640"/>
                </a:lnTo>
                <a:lnTo>
                  <a:pt x="287237" y="266700"/>
                </a:lnTo>
                <a:lnTo>
                  <a:pt x="290242" y="241300"/>
                </a:lnTo>
                <a:lnTo>
                  <a:pt x="296451" y="190500"/>
                </a:lnTo>
                <a:lnTo>
                  <a:pt x="312457" y="139700"/>
                </a:lnTo>
                <a:lnTo>
                  <a:pt x="328419" y="115570"/>
                </a:lnTo>
                <a:lnTo>
                  <a:pt x="331728" y="110490"/>
                </a:lnTo>
                <a:lnTo>
                  <a:pt x="363125" y="110490"/>
                </a:lnTo>
                <a:lnTo>
                  <a:pt x="363119" y="49530"/>
                </a:lnTo>
                <a:lnTo>
                  <a:pt x="362962" y="48260"/>
                </a:lnTo>
                <a:lnTo>
                  <a:pt x="362889" y="46990"/>
                </a:lnTo>
                <a:close/>
              </a:path>
              <a:path w="363219" h="605789">
                <a:moveTo>
                  <a:pt x="67350" y="110490"/>
                </a:moveTo>
                <a:lnTo>
                  <a:pt x="30711" y="110490"/>
                </a:lnTo>
                <a:lnTo>
                  <a:pt x="33234" y="114300"/>
                </a:lnTo>
                <a:lnTo>
                  <a:pt x="35852" y="116840"/>
                </a:lnTo>
                <a:lnTo>
                  <a:pt x="38281" y="120650"/>
                </a:lnTo>
                <a:lnTo>
                  <a:pt x="57636" y="157480"/>
                </a:lnTo>
                <a:lnTo>
                  <a:pt x="67034" y="196850"/>
                </a:lnTo>
                <a:lnTo>
                  <a:pt x="69469" y="218440"/>
                </a:lnTo>
                <a:lnTo>
                  <a:pt x="71961" y="238760"/>
                </a:lnTo>
                <a:lnTo>
                  <a:pt x="76981" y="280670"/>
                </a:lnTo>
                <a:lnTo>
                  <a:pt x="77474" y="284480"/>
                </a:lnTo>
                <a:lnTo>
                  <a:pt x="77840" y="288290"/>
                </a:lnTo>
                <a:lnTo>
                  <a:pt x="78678" y="294640"/>
                </a:lnTo>
                <a:lnTo>
                  <a:pt x="78144" y="295910"/>
                </a:lnTo>
                <a:lnTo>
                  <a:pt x="76437" y="295910"/>
                </a:lnTo>
                <a:lnTo>
                  <a:pt x="66638" y="302260"/>
                </a:lnTo>
                <a:lnTo>
                  <a:pt x="58655" y="311150"/>
                </a:lnTo>
                <a:lnTo>
                  <a:pt x="52403" y="320040"/>
                </a:lnTo>
                <a:lnTo>
                  <a:pt x="47799" y="331470"/>
                </a:lnTo>
                <a:lnTo>
                  <a:pt x="47160" y="332740"/>
                </a:lnTo>
                <a:lnTo>
                  <a:pt x="46249" y="334010"/>
                </a:lnTo>
                <a:lnTo>
                  <a:pt x="79772" y="334010"/>
                </a:lnTo>
                <a:lnTo>
                  <a:pt x="82294" y="328930"/>
                </a:lnTo>
                <a:lnTo>
                  <a:pt x="94028" y="321310"/>
                </a:lnTo>
                <a:lnTo>
                  <a:pt x="98300" y="320040"/>
                </a:lnTo>
                <a:lnTo>
                  <a:pt x="103190" y="318770"/>
                </a:lnTo>
                <a:lnTo>
                  <a:pt x="111797" y="318770"/>
                </a:lnTo>
                <a:lnTo>
                  <a:pt x="111085" y="313690"/>
                </a:lnTo>
                <a:lnTo>
                  <a:pt x="110939" y="311150"/>
                </a:lnTo>
                <a:lnTo>
                  <a:pt x="110729" y="309880"/>
                </a:lnTo>
                <a:lnTo>
                  <a:pt x="106164" y="271780"/>
                </a:lnTo>
                <a:lnTo>
                  <a:pt x="103841" y="251460"/>
                </a:lnTo>
                <a:lnTo>
                  <a:pt x="101410" y="232410"/>
                </a:lnTo>
                <a:lnTo>
                  <a:pt x="99496" y="215900"/>
                </a:lnTo>
                <a:lnTo>
                  <a:pt x="92206" y="167640"/>
                </a:lnTo>
                <a:lnTo>
                  <a:pt x="74379" y="121920"/>
                </a:lnTo>
                <a:lnTo>
                  <a:pt x="67350" y="110490"/>
                </a:lnTo>
                <a:close/>
              </a:path>
              <a:path w="363219" h="605789">
                <a:moveTo>
                  <a:pt x="363125" y="110490"/>
                </a:moveTo>
                <a:lnTo>
                  <a:pt x="332743" y="110490"/>
                </a:lnTo>
                <a:lnTo>
                  <a:pt x="332743" y="334010"/>
                </a:lnTo>
                <a:lnTo>
                  <a:pt x="363144" y="334010"/>
                </a:lnTo>
                <a:lnTo>
                  <a:pt x="363125" y="11049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bg object 53"/>
          <p:cNvSpPr/>
          <p:nvPr/>
        </p:nvSpPr>
        <p:spPr>
          <a:xfrm>
            <a:off x="9804794" y="702921"/>
            <a:ext cx="9627" cy="335776"/>
          </a:xfrm>
          <a:custGeom>
            <a:avLst/>
            <a:gdLst/>
            <a:ahLst/>
            <a:cxnLst/>
            <a:rect l="l" t="t" r="r" b="b"/>
            <a:pathLst>
              <a:path w="15875" h="553719">
                <a:moveTo>
                  <a:pt x="15496" y="0"/>
                </a:moveTo>
                <a:lnTo>
                  <a:pt x="0" y="0"/>
                </a:lnTo>
                <a:lnTo>
                  <a:pt x="0" y="553585"/>
                </a:lnTo>
                <a:lnTo>
                  <a:pt x="15496" y="553585"/>
                </a:lnTo>
                <a:lnTo>
                  <a:pt x="15496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1508" y="1495194"/>
            <a:ext cx="8431195" cy="57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60" b="1" i="0">
                <a:solidFill>
                  <a:schemeClr val="bg1"/>
                </a:solidFill>
                <a:latin typeface="Innerspace Bold"/>
                <a:cs typeface="Innerspac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2419" y="4834321"/>
            <a:ext cx="6541936" cy="3825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86" b="1" i="0">
                <a:solidFill>
                  <a:srgbClr val="2B47FF"/>
                </a:solidFill>
                <a:latin typeface="Innerspace Bold"/>
                <a:cs typeface="Innerspace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85FD-61B1-4BD9-9844-CD145EF376DE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89" y="435039"/>
            <a:ext cx="6359403" cy="578620"/>
          </a:xfrm>
        </p:spPr>
        <p:txBody>
          <a:bodyPr lIns="0" tIns="0" rIns="0" bIns="0"/>
          <a:lstStyle>
            <a:lvl1pPr>
              <a:defRPr sz="3760" b="1" i="0">
                <a:solidFill>
                  <a:schemeClr val="bg1"/>
                </a:solidFill>
                <a:latin typeface="Innerspace Bold"/>
                <a:cs typeface="Innerspac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0777" y="2018955"/>
            <a:ext cx="6251962" cy="382541"/>
          </a:xfrm>
        </p:spPr>
        <p:txBody>
          <a:bodyPr lIns="0" tIns="0" rIns="0" bIns="0"/>
          <a:lstStyle>
            <a:lvl1pPr>
              <a:defRPr sz="2486" b="1" i="0">
                <a:solidFill>
                  <a:srgbClr val="2B47FF"/>
                </a:solidFill>
                <a:latin typeface="Innerspace Bold"/>
                <a:cs typeface="Innerspace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FAF4-5544-4ABC-87BA-44D1B04C52F8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5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39695" y="683645"/>
            <a:ext cx="370073" cy="370047"/>
          </a:xfrm>
          <a:custGeom>
            <a:avLst/>
            <a:gdLst/>
            <a:ahLst/>
            <a:cxnLst/>
            <a:rect l="l" t="t" r="r" b="b"/>
            <a:pathLst>
              <a:path w="610234" h="610235">
                <a:moveTo>
                  <a:pt x="304964" y="0"/>
                </a:moveTo>
                <a:lnTo>
                  <a:pt x="255500" y="3990"/>
                </a:lnTo>
                <a:lnTo>
                  <a:pt x="208577" y="15544"/>
                </a:lnTo>
                <a:lnTo>
                  <a:pt x="164821" y="34033"/>
                </a:lnTo>
                <a:lnTo>
                  <a:pt x="124862" y="58830"/>
                </a:lnTo>
                <a:lnTo>
                  <a:pt x="89327" y="89308"/>
                </a:lnTo>
                <a:lnTo>
                  <a:pt x="58844" y="124839"/>
                </a:lnTo>
                <a:lnTo>
                  <a:pt x="34042" y="164796"/>
                </a:lnTo>
                <a:lnTo>
                  <a:pt x="15548" y="208550"/>
                </a:lnTo>
                <a:lnTo>
                  <a:pt x="3991" y="255475"/>
                </a:lnTo>
                <a:lnTo>
                  <a:pt x="0" y="304943"/>
                </a:lnTo>
                <a:lnTo>
                  <a:pt x="3991" y="354411"/>
                </a:lnTo>
                <a:lnTo>
                  <a:pt x="15548" y="401337"/>
                </a:lnTo>
                <a:lnTo>
                  <a:pt x="34042" y="445093"/>
                </a:lnTo>
                <a:lnTo>
                  <a:pt x="58844" y="485051"/>
                </a:lnTo>
                <a:lnTo>
                  <a:pt x="89327" y="520583"/>
                </a:lnTo>
                <a:lnTo>
                  <a:pt x="124862" y="551063"/>
                </a:lnTo>
                <a:lnTo>
                  <a:pt x="164821" y="575861"/>
                </a:lnTo>
                <a:lnTo>
                  <a:pt x="208577" y="594352"/>
                </a:lnTo>
                <a:lnTo>
                  <a:pt x="255500" y="605906"/>
                </a:lnTo>
                <a:lnTo>
                  <a:pt x="304964" y="609897"/>
                </a:lnTo>
                <a:lnTo>
                  <a:pt x="354428" y="605906"/>
                </a:lnTo>
                <a:lnTo>
                  <a:pt x="401351" y="594352"/>
                </a:lnTo>
                <a:lnTo>
                  <a:pt x="445107" y="575861"/>
                </a:lnTo>
                <a:lnTo>
                  <a:pt x="485066" y="551063"/>
                </a:lnTo>
                <a:lnTo>
                  <a:pt x="520601" y="520583"/>
                </a:lnTo>
                <a:lnTo>
                  <a:pt x="551084" y="485051"/>
                </a:lnTo>
                <a:lnTo>
                  <a:pt x="552077" y="483451"/>
                </a:lnTo>
                <a:lnTo>
                  <a:pt x="304964" y="483451"/>
                </a:lnTo>
                <a:lnTo>
                  <a:pt x="257518" y="477074"/>
                </a:lnTo>
                <a:lnTo>
                  <a:pt x="214879" y="459078"/>
                </a:lnTo>
                <a:lnTo>
                  <a:pt x="178749" y="431166"/>
                </a:lnTo>
                <a:lnTo>
                  <a:pt x="150833" y="395038"/>
                </a:lnTo>
                <a:lnTo>
                  <a:pt x="132835" y="352396"/>
                </a:lnTo>
                <a:lnTo>
                  <a:pt x="126456" y="304943"/>
                </a:lnTo>
                <a:lnTo>
                  <a:pt x="132835" y="257489"/>
                </a:lnTo>
                <a:lnTo>
                  <a:pt x="150833" y="214846"/>
                </a:lnTo>
                <a:lnTo>
                  <a:pt x="178749" y="178715"/>
                </a:lnTo>
                <a:lnTo>
                  <a:pt x="214879" y="150800"/>
                </a:lnTo>
                <a:lnTo>
                  <a:pt x="257518" y="132802"/>
                </a:lnTo>
                <a:lnTo>
                  <a:pt x="304964" y="126425"/>
                </a:lnTo>
                <a:lnTo>
                  <a:pt x="552069" y="126425"/>
                </a:lnTo>
                <a:lnTo>
                  <a:pt x="551084" y="124839"/>
                </a:lnTo>
                <a:lnTo>
                  <a:pt x="520601" y="89308"/>
                </a:lnTo>
                <a:lnTo>
                  <a:pt x="485066" y="58830"/>
                </a:lnTo>
                <a:lnTo>
                  <a:pt x="445107" y="34033"/>
                </a:lnTo>
                <a:lnTo>
                  <a:pt x="401351" y="15544"/>
                </a:lnTo>
                <a:lnTo>
                  <a:pt x="354428" y="3990"/>
                </a:lnTo>
                <a:lnTo>
                  <a:pt x="304964" y="0"/>
                </a:lnTo>
                <a:close/>
              </a:path>
              <a:path w="610234" h="610235">
                <a:moveTo>
                  <a:pt x="552069" y="126425"/>
                </a:moveTo>
                <a:lnTo>
                  <a:pt x="304964" y="126425"/>
                </a:lnTo>
                <a:lnTo>
                  <a:pt x="352425" y="132802"/>
                </a:lnTo>
                <a:lnTo>
                  <a:pt x="395071" y="150800"/>
                </a:lnTo>
                <a:lnTo>
                  <a:pt x="431200" y="178715"/>
                </a:lnTo>
                <a:lnTo>
                  <a:pt x="459112" y="214846"/>
                </a:lnTo>
                <a:lnTo>
                  <a:pt x="477106" y="257489"/>
                </a:lnTo>
                <a:lnTo>
                  <a:pt x="483482" y="304943"/>
                </a:lnTo>
                <a:lnTo>
                  <a:pt x="477106" y="352396"/>
                </a:lnTo>
                <a:lnTo>
                  <a:pt x="459112" y="395038"/>
                </a:lnTo>
                <a:lnTo>
                  <a:pt x="431200" y="431166"/>
                </a:lnTo>
                <a:lnTo>
                  <a:pt x="395071" y="459078"/>
                </a:lnTo>
                <a:lnTo>
                  <a:pt x="352425" y="477074"/>
                </a:lnTo>
                <a:lnTo>
                  <a:pt x="304964" y="483451"/>
                </a:lnTo>
                <a:lnTo>
                  <a:pt x="552077" y="483451"/>
                </a:lnTo>
                <a:lnTo>
                  <a:pt x="575886" y="445093"/>
                </a:lnTo>
                <a:lnTo>
                  <a:pt x="594380" y="401337"/>
                </a:lnTo>
                <a:lnTo>
                  <a:pt x="605937" y="354411"/>
                </a:lnTo>
                <a:lnTo>
                  <a:pt x="609929" y="304943"/>
                </a:lnTo>
                <a:lnTo>
                  <a:pt x="605937" y="255475"/>
                </a:lnTo>
                <a:lnTo>
                  <a:pt x="594380" y="208550"/>
                </a:lnTo>
                <a:lnTo>
                  <a:pt x="575886" y="164796"/>
                </a:lnTo>
                <a:lnTo>
                  <a:pt x="552069" y="126425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bg object 18"/>
          <p:cNvSpPr/>
          <p:nvPr/>
        </p:nvSpPr>
        <p:spPr>
          <a:xfrm>
            <a:off x="10384459" y="907922"/>
            <a:ext cx="147105" cy="128226"/>
          </a:xfrm>
          <a:custGeom>
            <a:avLst/>
            <a:gdLst/>
            <a:ahLst/>
            <a:cxnLst/>
            <a:rect l="l" t="t" r="r" b="b"/>
            <a:pathLst>
              <a:path w="242569" h="211455">
                <a:moveTo>
                  <a:pt x="242044" y="0"/>
                </a:moveTo>
                <a:lnTo>
                  <a:pt x="0" y="0"/>
                </a:lnTo>
                <a:lnTo>
                  <a:pt x="0" y="210904"/>
                </a:lnTo>
                <a:lnTo>
                  <a:pt x="242044" y="210904"/>
                </a:lnTo>
                <a:lnTo>
                  <a:pt x="242044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bg object 19"/>
          <p:cNvSpPr/>
          <p:nvPr/>
        </p:nvSpPr>
        <p:spPr>
          <a:xfrm>
            <a:off x="10384459" y="701321"/>
            <a:ext cx="147105" cy="128226"/>
          </a:xfrm>
          <a:custGeom>
            <a:avLst/>
            <a:gdLst/>
            <a:ahLst/>
            <a:cxnLst/>
            <a:rect l="l" t="t" r="r" b="b"/>
            <a:pathLst>
              <a:path w="242569" h="211455">
                <a:moveTo>
                  <a:pt x="242044" y="0"/>
                </a:moveTo>
                <a:lnTo>
                  <a:pt x="0" y="0"/>
                </a:lnTo>
                <a:lnTo>
                  <a:pt x="0" y="210956"/>
                </a:lnTo>
                <a:lnTo>
                  <a:pt x="242044" y="210956"/>
                </a:lnTo>
                <a:lnTo>
                  <a:pt x="242044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bg object 20"/>
          <p:cNvSpPr/>
          <p:nvPr/>
        </p:nvSpPr>
        <p:spPr>
          <a:xfrm>
            <a:off x="11362128" y="832567"/>
            <a:ext cx="62385" cy="68156"/>
          </a:xfrm>
          <a:custGeom>
            <a:avLst/>
            <a:gdLst/>
            <a:ahLst/>
            <a:cxnLst/>
            <a:rect l="l" t="t" r="r" b="b"/>
            <a:pathLst>
              <a:path w="102869" h="112394">
                <a:moveTo>
                  <a:pt x="25476" y="0"/>
                </a:moveTo>
                <a:lnTo>
                  <a:pt x="0" y="0"/>
                </a:lnTo>
                <a:lnTo>
                  <a:pt x="0" y="110197"/>
                </a:lnTo>
                <a:lnTo>
                  <a:pt x="25476" y="110197"/>
                </a:lnTo>
                <a:lnTo>
                  <a:pt x="25476" y="0"/>
                </a:lnTo>
                <a:close/>
              </a:path>
              <a:path w="102869" h="112394">
                <a:moveTo>
                  <a:pt x="102857" y="85788"/>
                </a:moveTo>
                <a:lnTo>
                  <a:pt x="98628" y="87553"/>
                </a:lnTo>
                <a:lnTo>
                  <a:pt x="95529" y="87795"/>
                </a:lnTo>
                <a:lnTo>
                  <a:pt x="88188" y="87795"/>
                </a:lnTo>
                <a:lnTo>
                  <a:pt x="83997" y="84924"/>
                </a:lnTo>
                <a:lnTo>
                  <a:pt x="57391" y="52552"/>
                </a:lnTo>
                <a:lnTo>
                  <a:pt x="100177" y="0"/>
                </a:lnTo>
                <a:lnTo>
                  <a:pt x="70688" y="0"/>
                </a:lnTo>
                <a:lnTo>
                  <a:pt x="27241" y="53441"/>
                </a:lnTo>
                <a:lnTo>
                  <a:pt x="60934" y="94653"/>
                </a:lnTo>
                <a:lnTo>
                  <a:pt x="67411" y="101587"/>
                </a:lnTo>
                <a:lnTo>
                  <a:pt x="74866" y="107061"/>
                </a:lnTo>
                <a:lnTo>
                  <a:pt x="83273" y="110667"/>
                </a:lnTo>
                <a:lnTo>
                  <a:pt x="92608" y="111963"/>
                </a:lnTo>
                <a:lnTo>
                  <a:pt x="98856" y="111760"/>
                </a:lnTo>
                <a:lnTo>
                  <a:pt x="102857" y="110413"/>
                </a:lnTo>
                <a:lnTo>
                  <a:pt x="102857" y="85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1974" y="832559"/>
            <a:ext cx="137167" cy="6859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9070" y="832710"/>
            <a:ext cx="62116" cy="6668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59003" y="698906"/>
            <a:ext cx="69913" cy="6910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94086" y="700112"/>
            <a:ext cx="51086" cy="6667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33186" y="700109"/>
            <a:ext cx="41700" cy="66676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961863" y="700112"/>
            <a:ext cx="55453" cy="67001"/>
          </a:xfrm>
          <a:custGeom>
            <a:avLst/>
            <a:gdLst/>
            <a:ahLst/>
            <a:cxnLst/>
            <a:rect l="l" t="t" r="r" b="b"/>
            <a:pathLst>
              <a:path w="91440" h="110490">
                <a:moveTo>
                  <a:pt x="91147" y="0"/>
                </a:moveTo>
                <a:lnTo>
                  <a:pt x="0" y="0"/>
                </a:lnTo>
                <a:lnTo>
                  <a:pt x="0" y="22860"/>
                </a:lnTo>
                <a:lnTo>
                  <a:pt x="32600" y="22860"/>
                </a:lnTo>
                <a:lnTo>
                  <a:pt x="32600" y="110490"/>
                </a:lnTo>
                <a:lnTo>
                  <a:pt x="58318" y="110490"/>
                </a:lnTo>
                <a:lnTo>
                  <a:pt x="58318" y="22860"/>
                </a:lnTo>
                <a:lnTo>
                  <a:pt x="91147" y="22860"/>
                </a:lnTo>
                <a:lnTo>
                  <a:pt x="911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bg object 27"/>
          <p:cNvSpPr/>
          <p:nvPr/>
        </p:nvSpPr>
        <p:spPr>
          <a:xfrm>
            <a:off x="10780454" y="738836"/>
            <a:ext cx="15788" cy="27725"/>
          </a:xfrm>
          <a:custGeom>
            <a:avLst/>
            <a:gdLst/>
            <a:ahLst/>
            <a:cxnLst/>
            <a:rect l="l" t="t" r="r" b="b"/>
            <a:pathLst>
              <a:path w="26034" h="45719">
                <a:moveTo>
                  <a:pt x="0" y="45720"/>
                </a:moveTo>
                <a:lnTo>
                  <a:pt x="25726" y="45720"/>
                </a:lnTo>
                <a:lnTo>
                  <a:pt x="25726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bg object 28"/>
          <p:cNvSpPr/>
          <p:nvPr/>
        </p:nvSpPr>
        <p:spPr>
          <a:xfrm>
            <a:off x="10742562" y="700112"/>
            <a:ext cx="98198" cy="67001"/>
          </a:xfrm>
          <a:custGeom>
            <a:avLst/>
            <a:gdLst/>
            <a:ahLst/>
            <a:cxnLst/>
            <a:rect l="l" t="t" r="r" b="b"/>
            <a:pathLst>
              <a:path w="161925" h="110490">
                <a:moveTo>
                  <a:pt x="25742" y="0"/>
                </a:moveTo>
                <a:lnTo>
                  <a:pt x="0" y="0"/>
                </a:lnTo>
                <a:lnTo>
                  <a:pt x="0" y="109956"/>
                </a:lnTo>
                <a:lnTo>
                  <a:pt x="25742" y="109956"/>
                </a:lnTo>
                <a:lnTo>
                  <a:pt x="25742" y="0"/>
                </a:lnTo>
                <a:close/>
              </a:path>
              <a:path w="161925" h="110490">
                <a:moveTo>
                  <a:pt x="161798" y="368"/>
                </a:moveTo>
                <a:lnTo>
                  <a:pt x="136093" y="368"/>
                </a:lnTo>
                <a:lnTo>
                  <a:pt x="136093" y="41008"/>
                </a:lnTo>
                <a:lnTo>
                  <a:pt x="88201" y="41008"/>
                </a:lnTo>
                <a:lnTo>
                  <a:pt x="88201" y="368"/>
                </a:lnTo>
                <a:lnTo>
                  <a:pt x="62471" y="368"/>
                </a:lnTo>
                <a:lnTo>
                  <a:pt x="62471" y="41008"/>
                </a:lnTo>
                <a:lnTo>
                  <a:pt x="62471" y="63868"/>
                </a:lnTo>
                <a:lnTo>
                  <a:pt x="136093" y="63868"/>
                </a:lnTo>
                <a:lnTo>
                  <a:pt x="136093" y="109588"/>
                </a:lnTo>
                <a:lnTo>
                  <a:pt x="161798" y="109588"/>
                </a:lnTo>
                <a:lnTo>
                  <a:pt x="161798" y="63868"/>
                </a:lnTo>
                <a:lnTo>
                  <a:pt x="161798" y="41008"/>
                </a:lnTo>
                <a:lnTo>
                  <a:pt x="161798" y="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6452" y="700109"/>
            <a:ext cx="73825" cy="66676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0862983" y="700108"/>
            <a:ext cx="15788" cy="67001"/>
          </a:xfrm>
          <a:custGeom>
            <a:avLst/>
            <a:gdLst/>
            <a:ahLst/>
            <a:cxnLst/>
            <a:rect l="l" t="t" r="r" b="b"/>
            <a:pathLst>
              <a:path w="26034" h="110490">
                <a:moveTo>
                  <a:pt x="25685" y="0"/>
                </a:moveTo>
                <a:lnTo>
                  <a:pt x="0" y="0"/>
                </a:lnTo>
                <a:lnTo>
                  <a:pt x="0" y="109954"/>
                </a:lnTo>
                <a:lnTo>
                  <a:pt x="25685" y="109954"/>
                </a:lnTo>
                <a:lnTo>
                  <a:pt x="25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31" name="bg 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95421" y="700107"/>
            <a:ext cx="49485" cy="66676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1222825" y="700112"/>
            <a:ext cx="55453" cy="67001"/>
          </a:xfrm>
          <a:custGeom>
            <a:avLst/>
            <a:gdLst/>
            <a:ahLst/>
            <a:cxnLst/>
            <a:rect l="l" t="t" r="r" b="b"/>
            <a:pathLst>
              <a:path w="91440" h="110490">
                <a:moveTo>
                  <a:pt x="91122" y="0"/>
                </a:moveTo>
                <a:lnTo>
                  <a:pt x="0" y="0"/>
                </a:lnTo>
                <a:lnTo>
                  <a:pt x="0" y="22860"/>
                </a:lnTo>
                <a:lnTo>
                  <a:pt x="32588" y="22860"/>
                </a:lnTo>
                <a:lnTo>
                  <a:pt x="32588" y="110490"/>
                </a:lnTo>
                <a:lnTo>
                  <a:pt x="58293" y="110490"/>
                </a:lnTo>
                <a:lnTo>
                  <a:pt x="58293" y="22860"/>
                </a:lnTo>
                <a:lnTo>
                  <a:pt x="91122" y="22860"/>
                </a:lnTo>
                <a:lnTo>
                  <a:pt x="91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33" name="bg 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05996" y="832712"/>
            <a:ext cx="51104" cy="66676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47526" y="831496"/>
            <a:ext cx="69926" cy="69108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1138992" y="871417"/>
            <a:ext cx="15788" cy="27725"/>
          </a:xfrm>
          <a:custGeom>
            <a:avLst/>
            <a:gdLst/>
            <a:ahLst/>
            <a:cxnLst/>
            <a:rect l="l" t="t" r="r" b="b"/>
            <a:pathLst>
              <a:path w="26034" h="45719">
                <a:moveTo>
                  <a:pt x="0" y="45720"/>
                </a:moveTo>
                <a:lnTo>
                  <a:pt x="25726" y="45720"/>
                </a:lnTo>
                <a:lnTo>
                  <a:pt x="25726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bg object 36"/>
          <p:cNvSpPr/>
          <p:nvPr/>
        </p:nvSpPr>
        <p:spPr>
          <a:xfrm>
            <a:off x="11138991" y="832914"/>
            <a:ext cx="60459" cy="66231"/>
          </a:xfrm>
          <a:custGeom>
            <a:avLst/>
            <a:gdLst/>
            <a:ahLst/>
            <a:cxnLst/>
            <a:rect l="l" t="t" r="r" b="b"/>
            <a:pathLst>
              <a:path w="99694" h="109219">
                <a:moveTo>
                  <a:pt x="99314" y="0"/>
                </a:moveTo>
                <a:lnTo>
                  <a:pt x="73583" y="0"/>
                </a:lnTo>
                <a:lnTo>
                  <a:pt x="73583" y="40640"/>
                </a:lnTo>
                <a:lnTo>
                  <a:pt x="25730" y="40640"/>
                </a:lnTo>
                <a:lnTo>
                  <a:pt x="25730" y="0"/>
                </a:lnTo>
                <a:lnTo>
                  <a:pt x="0" y="0"/>
                </a:lnTo>
                <a:lnTo>
                  <a:pt x="0" y="40640"/>
                </a:lnTo>
                <a:lnTo>
                  <a:pt x="0" y="63500"/>
                </a:lnTo>
                <a:lnTo>
                  <a:pt x="73583" y="63500"/>
                </a:lnTo>
                <a:lnTo>
                  <a:pt x="73583" y="109220"/>
                </a:lnTo>
                <a:lnTo>
                  <a:pt x="99314" y="109220"/>
                </a:lnTo>
                <a:lnTo>
                  <a:pt x="99314" y="63500"/>
                </a:lnTo>
                <a:lnTo>
                  <a:pt x="99314" y="40640"/>
                </a:lnTo>
                <a:lnTo>
                  <a:pt x="99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bg object 37"/>
          <p:cNvSpPr/>
          <p:nvPr/>
        </p:nvSpPr>
        <p:spPr>
          <a:xfrm>
            <a:off x="10875746" y="832712"/>
            <a:ext cx="15788" cy="67001"/>
          </a:xfrm>
          <a:custGeom>
            <a:avLst/>
            <a:gdLst/>
            <a:ahLst/>
            <a:cxnLst/>
            <a:rect l="l" t="t" r="r" b="b"/>
            <a:pathLst>
              <a:path w="26034" h="110490">
                <a:moveTo>
                  <a:pt x="25726" y="0"/>
                </a:moveTo>
                <a:lnTo>
                  <a:pt x="0" y="0"/>
                </a:lnTo>
                <a:lnTo>
                  <a:pt x="0" y="109965"/>
                </a:lnTo>
                <a:lnTo>
                  <a:pt x="25726" y="109965"/>
                </a:lnTo>
                <a:lnTo>
                  <a:pt x="257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bg object 38"/>
          <p:cNvSpPr/>
          <p:nvPr/>
        </p:nvSpPr>
        <p:spPr>
          <a:xfrm>
            <a:off x="10907866" y="832713"/>
            <a:ext cx="55453" cy="67001"/>
          </a:xfrm>
          <a:custGeom>
            <a:avLst/>
            <a:gdLst/>
            <a:ahLst/>
            <a:cxnLst/>
            <a:rect l="l" t="t" r="r" b="b"/>
            <a:pathLst>
              <a:path w="91440" h="110490">
                <a:moveTo>
                  <a:pt x="91097" y="0"/>
                </a:moveTo>
                <a:lnTo>
                  <a:pt x="0" y="0"/>
                </a:lnTo>
                <a:lnTo>
                  <a:pt x="0" y="22860"/>
                </a:lnTo>
                <a:lnTo>
                  <a:pt x="32575" y="22860"/>
                </a:lnTo>
                <a:lnTo>
                  <a:pt x="32575" y="110490"/>
                </a:lnTo>
                <a:lnTo>
                  <a:pt x="58280" y="110490"/>
                </a:lnTo>
                <a:lnTo>
                  <a:pt x="58280" y="22860"/>
                </a:lnTo>
                <a:lnTo>
                  <a:pt x="91097" y="22860"/>
                </a:lnTo>
                <a:lnTo>
                  <a:pt x="910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39" name="bg 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31952" y="831494"/>
            <a:ext cx="53772" cy="69369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11082356" y="832712"/>
            <a:ext cx="15788" cy="67001"/>
          </a:xfrm>
          <a:custGeom>
            <a:avLst/>
            <a:gdLst/>
            <a:ahLst/>
            <a:cxnLst/>
            <a:rect l="l" t="t" r="r" b="b"/>
            <a:pathLst>
              <a:path w="26034" h="110490">
                <a:moveTo>
                  <a:pt x="25706" y="0"/>
                </a:moveTo>
                <a:lnTo>
                  <a:pt x="0" y="0"/>
                </a:lnTo>
                <a:lnTo>
                  <a:pt x="0" y="109965"/>
                </a:lnTo>
                <a:lnTo>
                  <a:pt x="25706" y="109965"/>
                </a:lnTo>
                <a:lnTo>
                  <a:pt x="25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1" name="bg 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40626" y="832710"/>
            <a:ext cx="62128" cy="66683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96306" y="698911"/>
            <a:ext cx="53784" cy="6936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57242" y="698911"/>
            <a:ext cx="53772" cy="69362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10729716" y="965430"/>
            <a:ext cx="59689" cy="68156"/>
          </a:xfrm>
          <a:custGeom>
            <a:avLst/>
            <a:gdLst/>
            <a:ahLst/>
            <a:cxnLst/>
            <a:rect l="l" t="t" r="r" b="b"/>
            <a:pathLst>
              <a:path w="98425" h="112394">
                <a:moveTo>
                  <a:pt x="98209" y="85801"/>
                </a:moveTo>
                <a:lnTo>
                  <a:pt x="93980" y="87591"/>
                </a:lnTo>
                <a:lnTo>
                  <a:pt x="90881" y="87769"/>
                </a:lnTo>
                <a:lnTo>
                  <a:pt x="83566" y="87769"/>
                </a:lnTo>
                <a:lnTo>
                  <a:pt x="79375" y="84937"/>
                </a:lnTo>
                <a:lnTo>
                  <a:pt x="52768" y="52552"/>
                </a:lnTo>
                <a:lnTo>
                  <a:pt x="95529" y="0"/>
                </a:lnTo>
                <a:lnTo>
                  <a:pt x="66052" y="0"/>
                </a:lnTo>
                <a:lnTo>
                  <a:pt x="25476" y="49911"/>
                </a:lnTo>
                <a:lnTo>
                  <a:pt x="25476" y="12"/>
                </a:lnTo>
                <a:lnTo>
                  <a:pt x="0" y="12"/>
                </a:lnTo>
                <a:lnTo>
                  <a:pt x="0" y="110172"/>
                </a:lnTo>
                <a:lnTo>
                  <a:pt x="25476" y="110172"/>
                </a:lnTo>
                <a:lnTo>
                  <a:pt x="25476" y="56984"/>
                </a:lnTo>
                <a:lnTo>
                  <a:pt x="56311" y="94691"/>
                </a:lnTo>
                <a:lnTo>
                  <a:pt x="62788" y="101600"/>
                </a:lnTo>
                <a:lnTo>
                  <a:pt x="70243" y="107073"/>
                </a:lnTo>
                <a:lnTo>
                  <a:pt x="78651" y="110680"/>
                </a:lnTo>
                <a:lnTo>
                  <a:pt x="87998" y="111975"/>
                </a:lnTo>
                <a:lnTo>
                  <a:pt x="91109" y="111975"/>
                </a:lnTo>
                <a:lnTo>
                  <a:pt x="94208" y="111734"/>
                </a:lnTo>
                <a:lnTo>
                  <a:pt x="98209" y="110413"/>
                </a:lnTo>
                <a:lnTo>
                  <a:pt x="98209" y="858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5" name="bg 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651947" y="965430"/>
            <a:ext cx="64802" cy="68562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10858344" y="965574"/>
            <a:ext cx="70472" cy="67001"/>
          </a:xfrm>
          <a:custGeom>
            <a:avLst/>
            <a:gdLst/>
            <a:ahLst/>
            <a:cxnLst/>
            <a:rect l="l" t="t" r="r" b="b"/>
            <a:pathLst>
              <a:path w="116205" h="110489">
                <a:moveTo>
                  <a:pt x="71599" y="0"/>
                </a:moveTo>
                <a:lnTo>
                  <a:pt x="44323" y="0"/>
                </a:lnTo>
                <a:lnTo>
                  <a:pt x="0" y="109933"/>
                </a:lnTo>
                <a:lnTo>
                  <a:pt x="25465" y="109933"/>
                </a:lnTo>
                <a:lnTo>
                  <a:pt x="34983" y="86248"/>
                </a:lnTo>
                <a:lnTo>
                  <a:pt x="106365" y="86248"/>
                </a:lnTo>
                <a:lnTo>
                  <a:pt x="98308" y="66259"/>
                </a:lnTo>
                <a:lnTo>
                  <a:pt x="43213" y="66259"/>
                </a:lnTo>
                <a:lnTo>
                  <a:pt x="57610" y="30794"/>
                </a:lnTo>
                <a:lnTo>
                  <a:pt x="84012" y="30794"/>
                </a:lnTo>
                <a:lnTo>
                  <a:pt x="71599" y="0"/>
                </a:lnTo>
                <a:close/>
              </a:path>
              <a:path w="116205" h="110489">
                <a:moveTo>
                  <a:pt x="106365" y="86248"/>
                </a:moveTo>
                <a:lnTo>
                  <a:pt x="79997" y="86248"/>
                </a:lnTo>
                <a:lnTo>
                  <a:pt x="89526" y="109933"/>
                </a:lnTo>
                <a:lnTo>
                  <a:pt x="115912" y="109933"/>
                </a:lnTo>
                <a:lnTo>
                  <a:pt x="106365" y="86248"/>
                </a:lnTo>
                <a:close/>
              </a:path>
              <a:path w="116205" h="110489">
                <a:moveTo>
                  <a:pt x="84012" y="30794"/>
                </a:moveTo>
                <a:lnTo>
                  <a:pt x="57610" y="30794"/>
                </a:lnTo>
                <a:lnTo>
                  <a:pt x="72029" y="66259"/>
                </a:lnTo>
                <a:lnTo>
                  <a:pt x="98308" y="66259"/>
                </a:lnTo>
                <a:lnTo>
                  <a:pt x="84012" y="307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bg object 47"/>
          <p:cNvSpPr/>
          <p:nvPr/>
        </p:nvSpPr>
        <p:spPr>
          <a:xfrm>
            <a:off x="10979157" y="1004283"/>
            <a:ext cx="15788" cy="27725"/>
          </a:xfrm>
          <a:custGeom>
            <a:avLst/>
            <a:gdLst/>
            <a:ahLst/>
            <a:cxnLst/>
            <a:rect l="l" t="t" r="r" b="b"/>
            <a:pathLst>
              <a:path w="26034" h="45719">
                <a:moveTo>
                  <a:pt x="0" y="45720"/>
                </a:moveTo>
                <a:lnTo>
                  <a:pt x="25685" y="45720"/>
                </a:lnTo>
                <a:lnTo>
                  <a:pt x="25685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bg object 48"/>
          <p:cNvSpPr/>
          <p:nvPr/>
        </p:nvSpPr>
        <p:spPr>
          <a:xfrm>
            <a:off x="10941261" y="965584"/>
            <a:ext cx="98198" cy="67001"/>
          </a:xfrm>
          <a:custGeom>
            <a:avLst/>
            <a:gdLst/>
            <a:ahLst/>
            <a:cxnLst/>
            <a:rect l="l" t="t" r="r" b="b"/>
            <a:pathLst>
              <a:path w="161925" h="110489">
                <a:moveTo>
                  <a:pt x="25704" y="0"/>
                </a:moveTo>
                <a:lnTo>
                  <a:pt x="0" y="0"/>
                </a:lnTo>
                <a:lnTo>
                  <a:pt x="0" y="109931"/>
                </a:lnTo>
                <a:lnTo>
                  <a:pt x="25704" y="109931"/>
                </a:lnTo>
                <a:lnTo>
                  <a:pt x="25704" y="0"/>
                </a:lnTo>
                <a:close/>
              </a:path>
              <a:path w="161925" h="110489">
                <a:moveTo>
                  <a:pt x="161772" y="317"/>
                </a:moveTo>
                <a:lnTo>
                  <a:pt x="136067" y="317"/>
                </a:lnTo>
                <a:lnTo>
                  <a:pt x="136067" y="40957"/>
                </a:lnTo>
                <a:lnTo>
                  <a:pt x="88163" y="40957"/>
                </a:lnTo>
                <a:lnTo>
                  <a:pt x="88163" y="317"/>
                </a:lnTo>
                <a:lnTo>
                  <a:pt x="62484" y="317"/>
                </a:lnTo>
                <a:lnTo>
                  <a:pt x="62484" y="40957"/>
                </a:lnTo>
                <a:lnTo>
                  <a:pt x="62484" y="63817"/>
                </a:lnTo>
                <a:lnTo>
                  <a:pt x="136067" y="63817"/>
                </a:lnTo>
                <a:lnTo>
                  <a:pt x="136067" y="109537"/>
                </a:lnTo>
                <a:lnTo>
                  <a:pt x="161772" y="109537"/>
                </a:lnTo>
                <a:lnTo>
                  <a:pt x="161772" y="63817"/>
                </a:lnTo>
                <a:lnTo>
                  <a:pt x="161772" y="40957"/>
                </a:lnTo>
                <a:lnTo>
                  <a:pt x="161772" y="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9" name="bg 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061671" y="965574"/>
            <a:ext cx="62116" cy="66663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10805444" y="965430"/>
            <a:ext cx="49677" cy="67001"/>
          </a:xfrm>
          <a:custGeom>
            <a:avLst/>
            <a:gdLst/>
            <a:ahLst/>
            <a:cxnLst/>
            <a:rect l="l" t="t" r="r" b="b"/>
            <a:pathLst>
              <a:path w="81915" h="110489">
                <a:moveTo>
                  <a:pt x="41925" y="0"/>
                </a:moveTo>
                <a:lnTo>
                  <a:pt x="0" y="0"/>
                </a:lnTo>
                <a:lnTo>
                  <a:pt x="0" y="109975"/>
                </a:lnTo>
                <a:lnTo>
                  <a:pt x="25768" y="109975"/>
                </a:lnTo>
                <a:lnTo>
                  <a:pt x="25768" y="73170"/>
                </a:lnTo>
                <a:lnTo>
                  <a:pt x="41925" y="73170"/>
                </a:lnTo>
                <a:lnTo>
                  <a:pt x="56360" y="70664"/>
                </a:lnTo>
                <a:lnTo>
                  <a:pt x="69086" y="63439"/>
                </a:lnTo>
                <a:lnTo>
                  <a:pt x="78154" y="51936"/>
                </a:lnTo>
                <a:lnTo>
                  <a:pt x="78366" y="50993"/>
                </a:lnTo>
                <a:lnTo>
                  <a:pt x="25768" y="50993"/>
                </a:lnTo>
                <a:lnTo>
                  <a:pt x="25768" y="22198"/>
                </a:lnTo>
                <a:lnTo>
                  <a:pt x="78470" y="22198"/>
                </a:lnTo>
                <a:lnTo>
                  <a:pt x="78342" y="21609"/>
                </a:lnTo>
                <a:lnTo>
                  <a:pt x="69589" y="10059"/>
                </a:lnTo>
                <a:lnTo>
                  <a:pt x="56925" y="2628"/>
                </a:lnTo>
                <a:lnTo>
                  <a:pt x="41925" y="0"/>
                </a:lnTo>
                <a:close/>
              </a:path>
              <a:path w="81915" h="110489">
                <a:moveTo>
                  <a:pt x="78470" y="22198"/>
                </a:moveTo>
                <a:lnTo>
                  <a:pt x="48584" y="22198"/>
                </a:lnTo>
                <a:lnTo>
                  <a:pt x="55684" y="26815"/>
                </a:lnTo>
                <a:lnTo>
                  <a:pt x="55684" y="44993"/>
                </a:lnTo>
                <a:lnTo>
                  <a:pt x="49453" y="50993"/>
                </a:lnTo>
                <a:lnTo>
                  <a:pt x="78366" y="50993"/>
                </a:lnTo>
                <a:lnTo>
                  <a:pt x="81610" y="36595"/>
                </a:lnTo>
                <a:lnTo>
                  <a:pt x="78470" y="221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bg object 51"/>
          <p:cNvSpPr/>
          <p:nvPr/>
        </p:nvSpPr>
        <p:spPr>
          <a:xfrm>
            <a:off x="10932790" y="946592"/>
            <a:ext cx="32733" cy="11937"/>
          </a:xfrm>
          <a:custGeom>
            <a:avLst/>
            <a:gdLst/>
            <a:ahLst/>
            <a:cxnLst/>
            <a:rect l="l" t="t" r="r" b="b"/>
            <a:pathLst>
              <a:path w="53975" h="19684">
                <a:moveTo>
                  <a:pt x="20612" y="0"/>
                </a:moveTo>
                <a:lnTo>
                  <a:pt x="0" y="0"/>
                </a:lnTo>
                <a:lnTo>
                  <a:pt x="0" y="19265"/>
                </a:lnTo>
                <a:lnTo>
                  <a:pt x="20612" y="19265"/>
                </a:lnTo>
                <a:lnTo>
                  <a:pt x="20612" y="0"/>
                </a:lnTo>
                <a:close/>
              </a:path>
              <a:path w="53975" h="19684">
                <a:moveTo>
                  <a:pt x="53657" y="0"/>
                </a:moveTo>
                <a:lnTo>
                  <a:pt x="33032" y="0"/>
                </a:lnTo>
                <a:lnTo>
                  <a:pt x="33032" y="19265"/>
                </a:lnTo>
                <a:lnTo>
                  <a:pt x="53657" y="19265"/>
                </a:lnTo>
                <a:lnTo>
                  <a:pt x="53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bg object 52"/>
          <p:cNvSpPr/>
          <p:nvPr/>
        </p:nvSpPr>
        <p:spPr>
          <a:xfrm>
            <a:off x="9446528" y="685417"/>
            <a:ext cx="220272" cy="367352"/>
          </a:xfrm>
          <a:custGeom>
            <a:avLst/>
            <a:gdLst/>
            <a:ahLst/>
            <a:cxnLst/>
            <a:rect l="l" t="t" r="r" b="b"/>
            <a:pathLst>
              <a:path w="363219" h="605789">
                <a:moveTo>
                  <a:pt x="131849" y="485140"/>
                </a:moveTo>
                <a:lnTo>
                  <a:pt x="100248" y="485140"/>
                </a:lnTo>
                <a:lnTo>
                  <a:pt x="101232" y="486410"/>
                </a:lnTo>
                <a:lnTo>
                  <a:pt x="102279" y="492760"/>
                </a:lnTo>
                <a:lnTo>
                  <a:pt x="103201" y="496570"/>
                </a:lnTo>
                <a:lnTo>
                  <a:pt x="104185" y="499110"/>
                </a:lnTo>
                <a:lnTo>
                  <a:pt x="108861" y="514350"/>
                </a:lnTo>
                <a:lnTo>
                  <a:pt x="130090" y="553720"/>
                </a:lnTo>
                <a:lnTo>
                  <a:pt x="162581" y="586740"/>
                </a:lnTo>
                <a:lnTo>
                  <a:pt x="169418" y="591820"/>
                </a:lnTo>
                <a:lnTo>
                  <a:pt x="175670" y="596900"/>
                </a:lnTo>
                <a:lnTo>
                  <a:pt x="179973" y="604520"/>
                </a:lnTo>
                <a:lnTo>
                  <a:pt x="180245" y="605790"/>
                </a:lnTo>
                <a:lnTo>
                  <a:pt x="181334" y="605790"/>
                </a:lnTo>
                <a:lnTo>
                  <a:pt x="182319" y="604520"/>
                </a:lnTo>
                <a:lnTo>
                  <a:pt x="182968" y="603250"/>
                </a:lnTo>
                <a:lnTo>
                  <a:pt x="183858" y="603250"/>
                </a:lnTo>
                <a:lnTo>
                  <a:pt x="187732" y="598170"/>
                </a:lnTo>
                <a:lnTo>
                  <a:pt x="191156" y="593090"/>
                </a:lnTo>
                <a:lnTo>
                  <a:pt x="195679" y="590550"/>
                </a:lnTo>
                <a:lnTo>
                  <a:pt x="223731" y="563880"/>
                </a:lnTo>
                <a:lnTo>
                  <a:pt x="234310" y="549910"/>
                </a:lnTo>
                <a:lnTo>
                  <a:pt x="196601" y="549910"/>
                </a:lnTo>
                <a:lnTo>
                  <a:pt x="196554" y="548640"/>
                </a:lnTo>
                <a:lnTo>
                  <a:pt x="165890" y="548640"/>
                </a:lnTo>
                <a:lnTo>
                  <a:pt x="156781" y="539750"/>
                </a:lnTo>
                <a:lnTo>
                  <a:pt x="146144" y="521970"/>
                </a:lnTo>
                <a:lnTo>
                  <a:pt x="136870" y="502920"/>
                </a:lnTo>
                <a:lnTo>
                  <a:pt x="131849" y="485140"/>
                </a:lnTo>
                <a:close/>
              </a:path>
              <a:path w="363219" h="605789">
                <a:moveTo>
                  <a:pt x="262599" y="485140"/>
                </a:moveTo>
                <a:lnTo>
                  <a:pt x="231029" y="485140"/>
                </a:lnTo>
                <a:lnTo>
                  <a:pt x="225570" y="502920"/>
                </a:lnTo>
                <a:lnTo>
                  <a:pt x="218048" y="519430"/>
                </a:lnTo>
                <a:lnTo>
                  <a:pt x="208409" y="534670"/>
                </a:lnTo>
                <a:lnTo>
                  <a:pt x="196601" y="549910"/>
                </a:lnTo>
                <a:lnTo>
                  <a:pt x="234310" y="549910"/>
                </a:lnTo>
                <a:lnTo>
                  <a:pt x="255619" y="509270"/>
                </a:lnTo>
                <a:lnTo>
                  <a:pt x="261468" y="486410"/>
                </a:lnTo>
                <a:lnTo>
                  <a:pt x="262599" y="485140"/>
                </a:lnTo>
                <a:close/>
              </a:path>
              <a:path w="363219" h="605789">
                <a:moveTo>
                  <a:pt x="196507" y="547370"/>
                </a:moveTo>
                <a:lnTo>
                  <a:pt x="165963" y="547370"/>
                </a:lnTo>
                <a:lnTo>
                  <a:pt x="165890" y="548640"/>
                </a:lnTo>
                <a:lnTo>
                  <a:pt x="196554" y="548640"/>
                </a:lnTo>
                <a:lnTo>
                  <a:pt x="196507" y="547370"/>
                </a:lnTo>
                <a:close/>
              </a:path>
              <a:path w="363219" h="605789">
                <a:moveTo>
                  <a:pt x="197156" y="485140"/>
                </a:moveTo>
                <a:lnTo>
                  <a:pt x="166162" y="485140"/>
                </a:lnTo>
                <a:lnTo>
                  <a:pt x="166089" y="547370"/>
                </a:lnTo>
                <a:lnTo>
                  <a:pt x="196402" y="547370"/>
                </a:lnTo>
                <a:lnTo>
                  <a:pt x="196308" y="486410"/>
                </a:lnTo>
                <a:lnTo>
                  <a:pt x="197156" y="485140"/>
                </a:lnTo>
                <a:close/>
              </a:path>
              <a:path w="363219" h="605789">
                <a:moveTo>
                  <a:pt x="0" y="46990"/>
                </a:moveTo>
                <a:lnTo>
                  <a:pt x="0" y="485140"/>
                </a:lnTo>
                <a:lnTo>
                  <a:pt x="363151" y="485140"/>
                </a:lnTo>
                <a:lnTo>
                  <a:pt x="363151" y="455930"/>
                </a:lnTo>
                <a:lnTo>
                  <a:pt x="331948" y="455930"/>
                </a:lnTo>
                <a:lnTo>
                  <a:pt x="328995" y="454660"/>
                </a:lnTo>
                <a:lnTo>
                  <a:pt x="29590" y="454660"/>
                </a:lnTo>
                <a:lnTo>
                  <a:pt x="29559" y="365760"/>
                </a:lnTo>
                <a:lnTo>
                  <a:pt x="30396" y="364490"/>
                </a:lnTo>
                <a:lnTo>
                  <a:pt x="80025" y="364490"/>
                </a:lnTo>
                <a:lnTo>
                  <a:pt x="75668" y="355600"/>
                </a:lnTo>
                <a:lnTo>
                  <a:pt x="75988" y="341630"/>
                </a:lnTo>
                <a:lnTo>
                  <a:pt x="79772" y="334010"/>
                </a:lnTo>
                <a:lnTo>
                  <a:pt x="29559" y="334010"/>
                </a:lnTo>
                <a:lnTo>
                  <a:pt x="29622" y="331470"/>
                </a:lnTo>
                <a:lnTo>
                  <a:pt x="29622" y="110490"/>
                </a:lnTo>
                <a:lnTo>
                  <a:pt x="67350" y="110490"/>
                </a:lnTo>
                <a:lnTo>
                  <a:pt x="44261" y="80010"/>
                </a:lnTo>
                <a:lnTo>
                  <a:pt x="23461" y="63500"/>
                </a:lnTo>
                <a:lnTo>
                  <a:pt x="7748" y="50800"/>
                </a:lnTo>
                <a:lnTo>
                  <a:pt x="4135" y="49530"/>
                </a:lnTo>
                <a:lnTo>
                  <a:pt x="0" y="46990"/>
                </a:lnTo>
                <a:close/>
              </a:path>
              <a:path w="363219" h="605789">
                <a:moveTo>
                  <a:pt x="363146" y="364490"/>
                </a:moveTo>
                <a:lnTo>
                  <a:pt x="333068" y="364490"/>
                </a:lnTo>
                <a:lnTo>
                  <a:pt x="333060" y="436880"/>
                </a:lnTo>
                <a:lnTo>
                  <a:pt x="332953" y="450850"/>
                </a:lnTo>
                <a:lnTo>
                  <a:pt x="332865" y="452120"/>
                </a:lnTo>
                <a:lnTo>
                  <a:pt x="333026" y="454660"/>
                </a:lnTo>
                <a:lnTo>
                  <a:pt x="331948" y="455930"/>
                </a:lnTo>
                <a:lnTo>
                  <a:pt x="363151" y="455930"/>
                </a:lnTo>
                <a:lnTo>
                  <a:pt x="363146" y="364490"/>
                </a:lnTo>
                <a:close/>
              </a:path>
              <a:path w="363219" h="605789">
                <a:moveTo>
                  <a:pt x="80025" y="364490"/>
                </a:moveTo>
                <a:lnTo>
                  <a:pt x="47160" y="364490"/>
                </a:lnTo>
                <a:lnTo>
                  <a:pt x="47768" y="367030"/>
                </a:lnTo>
                <a:lnTo>
                  <a:pt x="76909" y="402590"/>
                </a:lnTo>
                <a:lnTo>
                  <a:pt x="91745" y="407670"/>
                </a:lnTo>
                <a:lnTo>
                  <a:pt x="95096" y="408940"/>
                </a:lnTo>
                <a:lnTo>
                  <a:pt x="98468" y="408940"/>
                </a:lnTo>
                <a:lnTo>
                  <a:pt x="101829" y="410210"/>
                </a:lnTo>
                <a:lnTo>
                  <a:pt x="103274" y="410210"/>
                </a:lnTo>
                <a:lnTo>
                  <a:pt x="104017" y="411480"/>
                </a:lnTo>
                <a:lnTo>
                  <a:pt x="103536" y="412750"/>
                </a:lnTo>
                <a:lnTo>
                  <a:pt x="101225" y="422910"/>
                </a:lnTo>
                <a:lnTo>
                  <a:pt x="99618" y="431800"/>
                </a:lnTo>
                <a:lnTo>
                  <a:pt x="98551" y="441960"/>
                </a:lnTo>
                <a:lnTo>
                  <a:pt x="97860" y="452120"/>
                </a:lnTo>
                <a:lnTo>
                  <a:pt x="97735" y="454660"/>
                </a:lnTo>
                <a:lnTo>
                  <a:pt x="128163" y="454660"/>
                </a:lnTo>
                <a:lnTo>
                  <a:pt x="128234" y="450850"/>
                </a:lnTo>
                <a:lnTo>
                  <a:pt x="128586" y="444500"/>
                </a:lnTo>
                <a:lnTo>
                  <a:pt x="129540" y="436880"/>
                </a:lnTo>
                <a:lnTo>
                  <a:pt x="130934" y="427990"/>
                </a:lnTo>
                <a:lnTo>
                  <a:pt x="133210" y="417830"/>
                </a:lnTo>
                <a:lnTo>
                  <a:pt x="260315" y="417830"/>
                </a:lnTo>
                <a:lnTo>
                  <a:pt x="259217" y="412750"/>
                </a:lnTo>
                <a:lnTo>
                  <a:pt x="181303" y="412750"/>
                </a:lnTo>
                <a:lnTo>
                  <a:pt x="179052" y="410210"/>
                </a:lnTo>
                <a:lnTo>
                  <a:pt x="174235" y="405130"/>
                </a:lnTo>
                <a:lnTo>
                  <a:pt x="168738" y="400050"/>
                </a:lnTo>
                <a:lnTo>
                  <a:pt x="157838" y="393700"/>
                </a:lnTo>
                <a:lnTo>
                  <a:pt x="153168" y="392430"/>
                </a:lnTo>
                <a:lnTo>
                  <a:pt x="148204" y="389890"/>
                </a:lnTo>
                <a:lnTo>
                  <a:pt x="152384" y="382270"/>
                </a:lnTo>
                <a:lnTo>
                  <a:pt x="117095" y="382270"/>
                </a:lnTo>
                <a:lnTo>
                  <a:pt x="110677" y="381000"/>
                </a:lnTo>
                <a:lnTo>
                  <a:pt x="105892" y="379730"/>
                </a:lnTo>
                <a:lnTo>
                  <a:pt x="93536" y="377190"/>
                </a:lnTo>
                <a:lnTo>
                  <a:pt x="86897" y="374650"/>
                </a:lnTo>
                <a:lnTo>
                  <a:pt x="81892" y="368300"/>
                </a:lnTo>
                <a:lnTo>
                  <a:pt x="80025" y="364490"/>
                </a:lnTo>
                <a:close/>
              </a:path>
              <a:path w="363219" h="605789">
                <a:moveTo>
                  <a:pt x="228527" y="417830"/>
                </a:moveTo>
                <a:lnTo>
                  <a:pt x="136823" y="417830"/>
                </a:lnTo>
                <a:lnTo>
                  <a:pt x="144464" y="420370"/>
                </a:lnTo>
                <a:lnTo>
                  <a:pt x="151136" y="424180"/>
                </a:lnTo>
                <a:lnTo>
                  <a:pt x="156748" y="429260"/>
                </a:lnTo>
                <a:lnTo>
                  <a:pt x="161209" y="436880"/>
                </a:lnTo>
                <a:lnTo>
                  <a:pt x="163586" y="440690"/>
                </a:lnTo>
                <a:lnTo>
                  <a:pt x="164707" y="445770"/>
                </a:lnTo>
                <a:lnTo>
                  <a:pt x="166717" y="454660"/>
                </a:lnTo>
                <a:lnTo>
                  <a:pt x="196255" y="454660"/>
                </a:lnTo>
                <a:lnTo>
                  <a:pt x="197093" y="444500"/>
                </a:lnTo>
                <a:lnTo>
                  <a:pt x="199774" y="436880"/>
                </a:lnTo>
                <a:lnTo>
                  <a:pt x="210265" y="424180"/>
                </a:lnTo>
                <a:lnTo>
                  <a:pt x="216810" y="420370"/>
                </a:lnTo>
                <a:lnTo>
                  <a:pt x="224527" y="419100"/>
                </a:lnTo>
                <a:lnTo>
                  <a:pt x="228527" y="417830"/>
                </a:lnTo>
                <a:close/>
              </a:path>
              <a:path w="363219" h="605789">
                <a:moveTo>
                  <a:pt x="260315" y="417830"/>
                </a:moveTo>
                <a:lnTo>
                  <a:pt x="228893" y="417830"/>
                </a:lnTo>
                <a:lnTo>
                  <a:pt x="230003" y="421640"/>
                </a:lnTo>
                <a:lnTo>
                  <a:pt x="231843" y="429260"/>
                </a:lnTo>
                <a:lnTo>
                  <a:pt x="233147" y="436880"/>
                </a:lnTo>
                <a:lnTo>
                  <a:pt x="233952" y="444500"/>
                </a:lnTo>
                <a:lnTo>
                  <a:pt x="234239" y="450850"/>
                </a:lnTo>
                <a:lnTo>
                  <a:pt x="234327" y="454660"/>
                </a:lnTo>
                <a:lnTo>
                  <a:pt x="264735" y="454660"/>
                </a:lnTo>
                <a:lnTo>
                  <a:pt x="264021" y="441960"/>
                </a:lnTo>
                <a:lnTo>
                  <a:pt x="262985" y="433070"/>
                </a:lnTo>
                <a:lnTo>
                  <a:pt x="261413" y="422910"/>
                </a:lnTo>
                <a:lnTo>
                  <a:pt x="260315" y="417830"/>
                </a:lnTo>
                <a:close/>
              </a:path>
              <a:path w="363219" h="605789">
                <a:moveTo>
                  <a:pt x="214991" y="316230"/>
                </a:moveTo>
                <a:lnTo>
                  <a:pt x="181261" y="316230"/>
                </a:lnTo>
                <a:lnTo>
                  <a:pt x="188070" y="335280"/>
                </a:lnTo>
                <a:lnTo>
                  <a:pt x="195888" y="353060"/>
                </a:lnTo>
                <a:lnTo>
                  <a:pt x="204692" y="372110"/>
                </a:lnTo>
                <a:lnTo>
                  <a:pt x="214464" y="389890"/>
                </a:lnTo>
                <a:lnTo>
                  <a:pt x="210684" y="391160"/>
                </a:lnTo>
                <a:lnTo>
                  <a:pt x="207260" y="392430"/>
                </a:lnTo>
                <a:lnTo>
                  <a:pt x="203993" y="394970"/>
                </a:lnTo>
                <a:lnTo>
                  <a:pt x="198262" y="397510"/>
                </a:lnTo>
                <a:lnTo>
                  <a:pt x="192888" y="401320"/>
                </a:lnTo>
                <a:lnTo>
                  <a:pt x="187927" y="405130"/>
                </a:lnTo>
                <a:lnTo>
                  <a:pt x="183439" y="410210"/>
                </a:lnTo>
                <a:lnTo>
                  <a:pt x="181449" y="412750"/>
                </a:lnTo>
                <a:lnTo>
                  <a:pt x="259217" y="412750"/>
                </a:lnTo>
                <a:lnTo>
                  <a:pt x="258609" y="411480"/>
                </a:lnTo>
                <a:lnTo>
                  <a:pt x="259238" y="410210"/>
                </a:lnTo>
                <a:lnTo>
                  <a:pt x="301179" y="389890"/>
                </a:lnTo>
                <a:lnTo>
                  <a:pt x="307604" y="382270"/>
                </a:lnTo>
                <a:lnTo>
                  <a:pt x="244044" y="382270"/>
                </a:lnTo>
                <a:lnTo>
                  <a:pt x="243123" y="379730"/>
                </a:lnTo>
                <a:lnTo>
                  <a:pt x="239394" y="373380"/>
                </a:lnTo>
                <a:lnTo>
                  <a:pt x="235639" y="365760"/>
                </a:lnTo>
                <a:lnTo>
                  <a:pt x="231959" y="358140"/>
                </a:lnTo>
                <a:lnTo>
                  <a:pt x="228453" y="351790"/>
                </a:lnTo>
                <a:lnTo>
                  <a:pt x="222673" y="337820"/>
                </a:lnTo>
                <a:lnTo>
                  <a:pt x="217535" y="323850"/>
                </a:lnTo>
                <a:lnTo>
                  <a:pt x="214991" y="316230"/>
                </a:lnTo>
                <a:close/>
              </a:path>
              <a:path w="363219" h="605789">
                <a:moveTo>
                  <a:pt x="181900" y="0"/>
                </a:moveTo>
                <a:lnTo>
                  <a:pt x="160557" y="41910"/>
                </a:lnTo>
                <a:lnTo>
                  <a:pt x="158903" y="66040"/>
                </a:lnTo>
                <a:lnTo>
                  <a:pt x="159021" y="73660"/>
                </a:lnTo>
                <a:lnTo>
                  <a:pt x="159355" y="82550"/>
                </a:lnTo>
                <a:lnTo>
                  <a:pt x="159817" y="91440"/>
                </a:lnTo>
                <a:lnTo>
                  <a:pt x="162785" y="139700"/>
                </a:lnTo>
                <a:lnTo>
                  <a:pt x="163677" y="153670"/>
                </a:lnTo>
                <a:lnTo>
                  <a:pt x="164801" y="173990"/>
                </a:lnTo>
                <a:lnTo>
                  <a:pt x="165407" y="187960"/>
                </a:lnTo>
                <a:lnTo>
                  <a:pt x="165739" y="199390"/>
                </a:lnTo>
                <a:lnTo>
                  <a:pt x="165855" y="205740"/>
                </a:lnTo>
                <a:lnTo>
                  <a:pt x="165943" y="218440"/>
                </a:lnTo>
                <a:lnTo>
                  <a:pt x="165827" y="229870"/>
                </a:lnTo>
                <a:lnTo>
                  <a:pt x="157256" y="284480"/>
                </a:lnTo>
                <a:lnTo>
                  <a:pt x="148668" y="312420"/>
                </a:lnTo>
                <a:lnTo>
                  <a:pt x="145250" y="322580"/>
                </a:lnTo>
                <a:lnTo>
                  <a:pt x="128604" y="361950"/>
                </a:lnTo>
                <a:lnTo>
                  <a:pt x="123775" y="370840"/>
                </a:lnTo>
                <a:lnTo>
                  <a:pt x="118216" y="382270"/>
                </a:lnTo>
                <a:lnTo>
                  <a:pt x="152384" y="382270"/>
                </a:lnTo>
                <a:lnTo>
                  <a:pt x="157958" y="372110"/>
                </a:lnTo>
                <a:lnTo>
                  <a:pt x="166696" y="353060"/>
                </a:lnTo>
                <a:lnTo>
                  <a:pt x="174453" y="335280"/>
                </a:lnTo>
                <a:lnTo>
                  <a:pt x="181261" y="316230"/>
                </a:lnTo>
                <a:lnTo>
                  <a:pt x="214991" y="316230"/>
                </a:lnTo>
                <a:lnTo>
                  <a:pt x="202627" y="274320"/>
                </a:lnTo>
                <a:lnTo>
                  <a:pt x="196617" y="229870"/>
                </a:lnTo>
                <a:lnTo>
                  <a:pt x="196548" y="205740"/>
                </a:lnTo>
                <a:lnTo>
                  <a:pt x="198268" y="172720"/>
                </a:lnTo>
                <a:lnTo>
                  <a:pt x="200863" y="127000"/>
                </a:lnTo>
                <a:lnTo>
                  <a:pt x="202788" y="88900"/>
                </a:lnTo>
                <a:lnTo>
                  <a:pt x="203220" y="77470"/>
                </a:lnTo>
                <a:lnTo>
                  <a:pt x="203311" y="72390"/>
                </a:lnTo>
                <a:lnTo>
                  <a:pt x="203302" y="53340"/>
                </a:lnTo>
                <a:lnTo>
                  <a:pt x="185690" y="6350"/>
                </a:lnTo>
                <a:lnTo>
                  <a:pt x="181607" y="1270"/>
                </a:lnTo>
                <a:lnTo>
                  <a:pt x="181900" y="0"/>
                </a:lnTo>
                <a:close/>
              </a:path>
              <a:path w="363219" h="605789">
                <a:moveTo>
                  <a:pt x="362889" y="46990"/>
                </a:moveTo>
                <a:lnTo>
                  <a:pt x="361570" y="46990"/>
                </a:lnTo>
                <a:lnTo>
                  <a:pt x="361151" y="48260"/>
                </a:lnTo>
                <a:lnTo>
                  <a:pt x="350223" y="54610"/>
                </a:lnTo>
                <a:lnTo>
                  <a:pt x="339827" y="62230"/>
                </a:lnTo>
                <a:lnTo>
                  <a:pt x="329949" y="69850"/>
                </a:lnTo>
                <a:lnTo>
                  <a:pt x="320576" y="78740"/>
                </a:lnTo>
                <a:lnTo>
                  <a:pt x="314733" y="83820"/>
                </a:lnTo>
                <a:lnTo>
                  <a:pt x="284267" y="129540"/>
                </a:lnTo>
                <a:lnTo>
                  <a:pt x="268012" y="177800"/>
                </a:lnTo>
                <a:lnTo>
                  <a:pt x="262913" y="217170"/>
                </a:lnTo>
                <a:lnTo>
                  <a:pt x="260451" y="237490"/>
                </a:lnTo>
                <a:lnTo>
                  <a:pt x="258100" y="256540"/>
                </a:lnTo>
                <a:lnTo>
                  <a:pt x="253500" y="295910"/>
                </a:lnTo>
                <a:lnTo>
                  <a:pt x="250788" y="318770"/>
                </a:lnTo>
                <a:lnTo>
                  <a:pt x="261782" y="318770"/>
                </a:lnTo>
                <a:lnTo>
                  <a:pt x="265395" y="320040"/>
                </a:lnTo>
                <a:lnTo>
                  <a:pt x="274403" y="323850"/>
                </a:lnTo>
                <a:lnTo>
                  <a:pt x="281586" y="331470"/>
                </a:lnTo>
                <a:lnTo>
                  <a:pt x="286137" y="340360"/>
                </a:lnTo>
                <a:lnTo>
                  <a:pt x="287247" y="350520"/>
                </a:lnTo>
                <a:lnTo>
                  <a:pt x="285573" y="359410"/>
                </a:lnTo>
                <a:lnTo>
                  <a:pt x="281915" y="367030"/>
                </a:lnTo>
                <a:lnTo>
                  <a:pt x="276227" y="373380"/>
                </a:lnTo>
                <a:lnTo>
                  <a:pt x="268463" y="377190"/>
                </a:lnTo>
                <a:lnTo>
                  <a:pt x="261814" y="379730"/>
                </a:lnTo>
                <a:lnTo>
                  <a:pt x="254557" y="379730"/>
                </a:lnTo>
                <a:lnTo>
                  <a:pt x="247615" y="382270"/>
                </a:lnTo>
                <a:lnTo>
                  <a:pt x="307604" y="382270"/>
                </a:lnTo>
                <a:lnTo>
                  <a:pt x="308675" y="381000"/>
                </a:lnTo>
                <a:lnTo>
                  <a:pt x="314210" y="368300"/>
                </a:lnTo>
                <a:lnTo>
                  <a:pt x="315843" y="364490"/>
                </a:lnTo>
                <a:lnTo>
                  <a:pt x="363146" y="364490"/>
                </a:lnTo>
                <a:lnTo>
                  <a:pt x="363144" y="334010"/>
                </a:lnTo>
                <a:lnTo>
                  <a:pt x="316367" y="334010"/>
                </a:lnTo>
                <a:lnTo>
                  <a:pt x="315372" y="332740"/>
                </a:lnTo>
                <a:lnTo>
                  <a:pt x="290724" y="299720"/>
                </a:lnTo>
                <a:lnTo>
                  <a:pt x="285111" y="295910"/>
                </a:lnTo>
                <a:lnTo>
                  <a:pt x="283897" y="294640"/>
                </a:lnTo>
                <a:lnTo>
                  <a:pt x="287237" y="266700"/>
                </a:lnTo>
                <a:lnTo>
                  <a:pt x="290242" y="241300"/>
                </a:lnTo>
                <a:lnTo>
                  <a:pt x="296451" y="190500"/>
                </a:lnTo>
                <a:lnTo>
                  <a:pt x="312457" y="139700"/>
                </a:lnTo>
                <a:lnTo>
                  <a:pt x="328419" y="115570"/>
                </a:lnTo>
                <a:lnTo>
                  <a:pt x="331728" y="110490"/>
                </a:lnTo>
                <a:lnTo>
                  <a:pt x="363125" y="110490"/>
                </a:lnTo>
                <a:lnTo>
                  <a:pt x="363119" y="49530"/>
                </a:lnTo>
                <a:lnTo>
                  <a:pt x="362962" y="48260"/>
                </a:lnTo>
                <a:lnTo>
                  <a:pt x="362889" y="46990"/>
                </a:lnTo>
                <a:close/>
              </a:path>
              <a:path w="363219" h="605789">
                <a:moveTo>
                  <a:pt x="67350" y="110490"/>
                </a:moveTo>
                <a:lnTo>
                  <a:pt x="30711" y="110490"/>
                </a:lnTo>
                <a:lnTo>
                  <a:pt x="33234" y="114300"/>
                </a:lnTo>
                <a:lnTo>
                  <a:pt x="35852" y="116840"/>
                </a:lnTo>
                <a:lnTo>
                  <a:pt x="38281" y="120650"/>
                </a:lnTo>
                <a:lnTo>
                  <a:pt x="57636" y="157480"/>
                </a:lnTo>
                <a:lnTo>
                  <a:pt x="67034" y="196850"/>
                </a:lnTo>
                <a:lnTo>
                  <a:pt x="69469" y="218440"/>
                </a:lnTo>
                <a:lnTo>
                  <a:pt x="71961" y="238760"/>
                </a:lnTo>
                <a:lnTo>
                  <a:pt x="76981" y="280670"/>
                </a:lnTo>
                <a:lnTo>
                  <a:pt x="77474" y="284480"/>
                </a:lnTo>
                <a:lnTo>
                  <a:pt x="77840" y="288290"/>
                </a:lnTo>
                <a:lnTo>
                  <a:pt x="78678" y="294640"/>
                </a:lnTo>
                <a:lnTo>
                  <a:pt x="78144" y="295910"/>
                </a:lnTo>
                <a:lnTo>
                  <a:pt x="76437" y="295910"/>
                </a:lnTo>
                <a:lnTo>
                  <a:pt x="66638" y="302260"/>
                </a:lnTo>
                <a:lnTo>
                  <a:pt x="58655" y="311150"/>
                </a:lnTo>
                <a:lnTo>
                  <a:pt x="52403" y="320040"/>
                </a:lnTo>
                <a:lnTo>
                  <a:pt x="47799" y="331470"/>
                </a:lnTo>
                <a:lnTo>
                  <a:pt x="47160" y="332740"/>
                </a:lnTo>
                <a:lnTo>
                  <a:pt x="46249" y="334010"/>
                </a:lnTo>
                <a:lnTo>
                  <a:pt x="79772" y="334010"/>
                </a:lnTo>
                <a:lnTo>
                  <a:pt x="82294" y="328930"/>
                </a:lnTo>
                <a:lnTo>
                  <a:pt x="94028" y="321310"/>
                </a:lnTo>
                <a:lnTo>
                  <a:pt x="98300" y="320040"/>
                </a:lnTo>
                <a:lnTo>
                  <a:pt x="103190" y="318770"/>
                </a:lnTo>
                <a:lnTo>
                  <a:pt x="111797" y="318770"/>
                </a:lnTo>
                <a:lnTo>
                  <a:pt x="111085" y="313690"/>
                </a:lnTo>
                <a:lnTo>
                  <a:pt x="110939" y="311150"/>
                </a:lnTo>
                <a:lnTo>
                  <a:pt x="110729" y="309880"/>
                </a:lnTo>
                <a:lnTo>
                  <a:pt x="106164" y="271780"/>
                </a:lnTo>
                <a:lnTo>
                  <a:pt x="103841" y="251460"/>
                </a:lnTo>
                <a:lnTo>
                  <a:pt x="101410" y="232410"/>
                </a:lnTo>
                <a:lnTo>
                  <a:pt x="99496" y="215900"/>
                </a:lnTo>
                <a:lnTo>
                  <a:pt x="92206" y="167640"/>
                </a:lnTo>
                <a:lnTo>
                  <a:pt x="74379" y="121920"/>
                </a:lnTo>
                <a:lnTo>
                  <a:pt x="67350" y="110490"/>
                </a:lnTo>
                <a:close/>
              </a:path>
              <a:path w="363219" h="605789">
                <a:moveTo>
                  <a:pt x="363125" y="110490"/>
                </a:moveTo>
                <a:lnTo>
                  <a:pt x="332743" y="110490"/>
                </a:lnTo>
                <a:lnTo>
                  <a:pt x="332743" y="334010"/>
                </a:lnTo>
                <a:lnTo>
                  <a:pt x="363144" y="334010"/>
                </a:lnTo>
                <a:lnTo>
                  <a:pt x="363125" y="11049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bg object 53"/>
          <p:cNvSpPr/>
          <p:nvPr/>
        </p:nvSpPr>
        <p:spPr>
          <a:xfrm>
            <a:off x="9804794" y="702921"/>
            <a:ext cx="9627" cy="335776"/>
          </a:xfrm>
          <a:custGeom>
            <a:avLst/>
            <a:gdLst/>
            <a:ahLst/>
            <a:cxnLst/>
            <a:rect l="l" t="t" r="r" b="b"/>
            <a:pathLst>
              <a:path w="15875" h="553719">
                <a:moveTo>
                  <a:pt x="15496" y="0"/>
                </a:moveTo>
                <a:lnTo>
                  <a:pt x="0" y="0"/>
                </a:lnTo>
                <a:lnTo>
                  <a:pt x="0" y="553585"/>
                </a:lnTo>
                <a:lnTo>
                  <a:pt x="15496" y="553585"/>
                </a:lnTo>
                <a:lnTo>
                  <a:pt x="15496" y="0"/>
                </a:lnTo>
                <a:close/>
              </a:path>
            </a:pathLst>
          </a:custGeom>
          <a:solidFill>
            <a:srgbClr val="FFBC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89" y="435039"/>
            <a:ext cx="6359403" cy="578620"/>
          </a:xfrm>
        </p:spPr>
        <p:txBody>
          <a:bodyPr lIns="0" tIns="0" rIns="0" bIns="0"/>
          <a:lstStyle>
            <a:lvl1pPr>
              <a:defRPr sz="3760" b="1" i="0">
                <a:solidFill>
                  <a:schemeClr val="bg1"/>
                </a:solidFill>
                <a:latin typeface="Innerspace Bold"/>
                <a:cs typeface="Innerspac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9B23-5525-4DA6-972F-E2F35102B8E0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87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5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89" y="435039"/>
            <a:ext cx="6359403" cy="578620"/>
          </a:xfrm>
        </p:spPr>
        <p:txBody>
          <a:bodyPr lIns="0" tIns="0" rIns="0" bIns="0"/>
          <a:lstStyle>
            <a:lvl1pPr>
              <a:defRPr sz="3760" b="1" i="0">
                <a:solidFill>
                  <a:schemeClr val="bg1"/>
                </a:solidFill>
                <a:latin typeface="Innerspace Bold"/>
                <a:cs typeface="Innerspac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EAC9-BF44-4846-8C2B-C07FD6FB75F3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5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E9B5-995D-41DE-ABCF-483EF81A4D6B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FAF4-5544-4ABC-87BA-44D1B04C52F8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AE72-132D-4CC2-8B02-A530BEEFA1F2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9B23-5525-4DA6-972F-E2F35102B8E0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77BD-4C62-4FED-B242-ED47674FBADA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8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AC9-BF44-4846-8C2B-C07FD6FB75F3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9B5-995D-41DE-ABCF-483EF81A4D6B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DAE1-CE3F-41F1-B5A2-7F4F04522A56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86A-BDB5-4239-AEEE-FC2536C79262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6108-FFB7-4594-A211-AC29C22C7568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89" y="435039"/>
            <a:ext cx="6359403" cy="954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bg1"/>
                </a:solidFill>
                <a:latin typeface="Innerspace Bold"/>
                <a:cs typeface="Innerspac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0777" y="2018955"/>
            <a:ext cx="6251962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2B47FF"/>
                </a:solidFill>
                <a:latin typeface="Innerspace Bold"/>
                <a:cs typeface="Innerspace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6108-FFB7-4594-A211-AC29C22C7568}" type="datetime1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7D77-901A-3642-843D-2FAAB87BAC81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NUL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49792" y="-110165"/>
            <a:ext cx="6230345" cy="6876868"/>
            <a:chOff x="9845899" y="-15743"/>
            <a:chExt cx="10274300" cy="11340465"/>
          </a:xfrm>
        </p:grpSpPr>
        <p:pic>
          <p:nvPicPr>
            <p:cNvPr id="3" name="object 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5899" y="0"/>
              <a:ext cx="10258200" cy="11308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2210" y="-15743"/>
              <a:ext cx="9537633" cy="11340042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18160" y="1789543"/>
            <a:ext cx="8229913" cy="370070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099"/>
              </a:lnSpc>
              <a:spcBef>
                <a:spcPts val="58"/>
              </a:spcBef>
            </a:pPr>
            <a:r>
              <a:rPr lang="uk-UA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На старті створення стандартів вищої освіти на </a:t>
            </a:r>
            <a:r>
              <a:rPr lang="uk-UA" sz="48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компетентнісній</a:t>
            </a:r>
            <a:r>
              <a:rPr lang="uk-UA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основі другого покоління</a:t>
            </a:r>
            <a:endParaRPr lang="uk-UA" sz="13800" b="1" spc="-10" dirty="0">
              <a:solidFill>
                <a:schemeClr val="bg1"/>
              </a:solidFill>
              <a:latin typeface="Arial Black" panose="020B0A04020102020204" pitchFamily="34" charset="0"/>
              <a:cs typeface="Innerspace 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8161" y="5591409"/>
            <a:ext cx="7051298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01">
              <a:lnSpc>
                <a:spcPts val="2256"/>
              </a:lnSpc>
            </a:pPr>
            <a:r>
              <a:rPr lang="uk-UA" sz="2000" dirty="0" smtClean="0">
                <a:solidFill>
                  <a:schemeClr val="bg1"/>
                </a:solidFill>
                <a:latin typeface="Microtype"/>
                <a:cs typeface="Microtype"/>
              </a:rPr>
              <a:t>Олег Шаров, Марина Мруга, директорат вищої освіти та освіти </a:t>
            </a:r>
            <a:r>
              <a:rPr lang="uk-UA" sz="2000" dirty="0" smtClean="0">
                <a:solidFill>
                  <a:schemeClr val="bg1"/>
                </a:solidFill>
                <a:latin typeface="Microtype"/>
                <a:cs typeface="Microtype"/>
              </a:rPr>
              <a:t>дорослих МОН, </a:t>
            </a:r>
            <a:r>
              <a:rPr lang="ru-RU" sz="2000" dirty="0" smtClean="0">
                <a:solidFill>
                  <a:schemeClr val="bg1"/>
                </a:solidFill>
                <a:latin typeface="Microtype"/>
                <a:cs typeface="Microtype"/>
              </a:rPr>
              <a:t>команда </a:t>
            </a:r>
            <a:r>
              <a:rPr lang="ru-RU" sz="2000" dirty="0" err="1" smtClean="0">
                <a:solidFill>
                  <a:schemeClr val="bg1"/>
                </a:solidFill>
                <a:latin typeface="Microtype"/>
                <a:cs typeface="Microtype"/>
              </a:rPr>
              <a:t>експерт</a:t>
            </a:r>
            <a:r>
              <a:rPr lang="uk-UA" sz="2000" dirty="0" err="1" smtClean="0">
                <a:solidFill>
                  <a:schemeClr val="bg1"/>
                </a:solidFill>
                <a:latin typeface="Microtype"/>
                <a:cs typeface="Microtype"/>
              </a:rPr>
              <a:t>ів</a:t>
            </a:r>
            <a:r>
              <a:rPr lang="uk-UA" sz="2000" dirty="0" smtClean="0">
                <a:solidFill>
                  <a:schemeClr val="bg1"/>
                </a:solidFill>
                <a:latin typeface="Microtype"/>
                <a:cs typeface="Microtype"/>
              </a:rPr>
              <a:t> з реформування вищої освіти (</a:t>
            </a:r>
            <a:r>
              <a:rPr lang="en-US" sz="2000" dirty="0" smtClean="0">
                <a:solidFill>
                  <a:schemeClr val="bg1"/>
                </a:solidFill>
                <a:latin typeface="Microtype"/>
                <a:cs typeface="Microtype"/>
              </a:rPr>
              <a:t>HERE team</a:t>
            </a:r>
            <a:r>
              <a:rPr lang="uk-UA" sz="2000" dirty="0" smtClean="0">
                <a:solidFill>
                  <a:schemeClr val="bg1"/>
                </a:solidFill>
                <a:latin typeface="Microtype"/>
                <a:cs typeface="Microtype"/>
              </a:rPr>
              <a:t>)</a:t>
            </a:r>
            <a:endParaRPr lang="uk-UA" sz="2000" dirty="0" smtClean="0">
              <a:solidFill>
                <a:schemeClr val="bg1"/>
              </a:solidFill>
              <a:latin typeface="Microtype"/>
              <a:cs typeface="Microtype"/>
            </a:endParaRPr>
          </a:p>
          <a:p>
            <a:pPr marL="7701">
              <a:lnSpc>
                <a:spcPts val="2256"/>
              </a:lnSpc>
            </a:pPr>
            <a:r>
              <a:rPr lang="uk-UA" sz="2000" dirty="0" smtClean="0">
                <a:solidFill>
                  <a:schemeClr val="bg1"/>
                </a:solidFill>
                <a:latin typeface="Microtype"/>
                <a:cs typeface="Microtype"/>
              </a:rPr>
              <a:t>16 квітня 2025 р., м. Київ</a:t>
            </a:r>
            <a:endParaRPr sz="2183" dirty="0">
              <a:solidFill>
                <a:schemeClr val="bg1"/>
              </a:solidFill>
              <a:latin typeface="Microtype"/>
              <a:cs typeface="Microtype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34C4E92-F596-AC9F-B267-4E16221492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38042" b="37860"/>
          <a:stretch/>
        </p:blipFill>
        <p:spPr>
          <a:xfrm>
            <a:off x="518161" y="618152"/>
            <a:ext cx="3191065" cy="7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2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015" y="1141927"/>
            <a:ext cx="1111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sz="7200" b="1" dirty="0">
                <a:latin typeface="Innerspace" panose="02000803000000020004" pitchFamily="2" charset="-52"/>
              </a:rPr>
              <a:t> </a:t>
            </a:r>
            <a:r>
              <a:rPr lang="uk-UA" sz="7200" b="1" baseline="30000" dirty="0">
                <a:latin typeface="Arial Narrow" panose="020B0606020202030204" pitchFamily="34" charset="0"/>
                <a:cs typeface="Arial" panose="020B0604020202020204" pitchFamily="34" charset="0"/>
              </a:rPr>
              <a:t>ПІДСУМКИ РОЗРОБЛЕННЯ СТАНДАРТІВ ВО та ФПО </a:t>
            </a:r>
            <a:r>
              <a:rPr lang="uk-UA" sz="7200" b="1" baseline="30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</a:t>
            </a:r>
            <a:r>
              <a:rPr lang="uk-UA" sz="7200" b="1" baseline="30000" dirty="0">
                <a:latin typeface="Arial Narrow" panose="020B0606020202030204" pitchFamily="34" charset="0"/>
                <a:cs typeface="Arial" panose="020B0604020202020204" pitchFamily="34" charset="0"/>
              </a:rPr>
              <a:t>2016-2024 РОКАХ </a:t>
            </a:r>
            <a:endParaRPr lang="ru-RU" sz="7200" b="1" baseline="30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33223"/>
              </p:ext>
            </p:extLst>
          </p:nvPr>
        </p:nvGraphicFramePr>
        <p:xfrm>
          <a:off x="501015" y="2475710"/>
          <a:ext cx="11188222" cy="4006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445">
                <a:tc>
                  <a:txBody>
                    <a:bodyPr/>
                    <a:lstStyle/>
                    <a:p>
                      <a:r>
                        <a:rPr lang="uk-UA" sz="2400" b="1" dirty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СТАНОМ НА </a:t>
                      </a:r>
                      <a:r>
                        <a:rPr lang="uk-UA" sz="2400" b="1" dirty="0" smtClean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25.11.2024</a:t>
                      </a:r>
                      <a:r>
                        <a:rPr lang="en-US" sz="2400" b="1" dirty="0" smtClean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uk-UA" sz="2400" b="1" dirty="0">
                        <a:solidFill>
                          <a:srgbClr val="FFFF0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Б  (</a:t>
                      </a:r>
                      <a:r>
                        <a:rPr lang="uk-UA" sz="2400" b="1" dirty="0" smtClean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114)</a:t>
                      </a:r>
                      <a:endParaRPr lang="uk-UA" sz="2400" b="1" dirty="0"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М  (121)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PhD</a:t>
                      </a:r>
                      <a:r>
                        <a:rPr lang="uk-UA" sz="2400" b="1" kern="1200" dirty="0" smtClean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400" b="1" kern="1200" dirty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121</a:t>
                      </a:r>
                      <a:r>
                        <a:rPr lang="uk-UA" sz="2400" b="1" kern="1200" dirty="0" smtClean="0">
                          <a:solidFill>
                            <a:schemeClr val="lt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uk-UA" sz="2400" b="1" kern="1200" dirty="0">
                        <a:solidFill>
                          <a:schemeClr val="lt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∑   (</a:t>
                      </a:r>
                      <a:r>
                        <a:rPr lang="uk-UA" sz="2400" b="1" dirty="0" smtClean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356)</a:t>
                      </a:r>
                      <a:endParaRPr lang="uk-UA" sz="2400" b="1" dirty="0"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smtClean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ФПО (</a:t>
                      </a:r>
                      <a:r>
                        <a:rPr lang="uk-UA" sz="2400" b="1" dirty="0"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84)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28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Розроблено</a:t>
                      </a:r>
                      <a:endParaRPr lang="uk-UA" sz="28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113</a:t>
                      </a:r>
                      <a:endParaRPr lang="uk-UA" sz="2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  <a:endParaRPr lang="uk-UA" sz="2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101 ДФ, 4</a:t>
                      </a:r>
                      <a:r>
                        <a:rPr lang="uk-UA" sz="2400" b="1" kern="12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 ДМ </a:t>
                      </a:r>
                      <a:endParaRPr lang="uk-UA" sz="2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334+4</a:t>
                      </a:r>
                      <a:endParaRPr lang="uk-UA" sz="24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1" kern="300" baseline="0" dirty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Затверджено</a:t>
                      </a:r>
                      <a:r>
                        <a:rPr lang="uk-UA" sz="2800" b="1" kern="1200" dirty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111</a:t>
                      </a:r>
                      <a:endParaRPr lang="uk-UA" sz="2400" b="1" kern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105 </a:t>
                      </a:r>
                      <a:endParaRPr lang="uk-UA" sz="2400" b="1" kern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uk-UA" sz="2400" b="1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 67 ДФ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uk-UA" sz="2400" b="1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uk-UA" sz="2400" b="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(025 ДМ)</a:t>
                      </a:r>
                      <a:endParaRPr lang="uk-UA" sz="2400" b="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283</a:t>
                      </a:r>
                    </a:p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 ДМ</a:t>
                      </a:r>
                      <a:endParaRPr lang="uk-UA" sz="2400" b="1" kern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2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uk-UA" sz="2400" b="1" kern="1200" dirty="0" smtClean="0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uk-UA" sz="2400" b="1" kern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28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uk-UA" sz="2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НАЗЯВО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uk-UA" sz="24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uk-UA" sz="24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uk-UA" sz="24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uk-UA" sz="24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2800" b="1" kern="1200" dirty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На стадії експертизи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2  </a:t>
                      </a:r>
                    </a:p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(014, 256)</a:t>
                      </a:r>
                      <a:endParaRPr lang="uk-UA" sz="2400" b="1" kern="120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15  </a:t>
                      </a:r>
                    </a:p>
                    <a:p>
                      <a:pPr marL="0" algn="just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uk-UA" sz="2400" b="0" kern="120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  <a:p>
                      <a:pPr algn="ctr"/>
                      <a:r>
                        <a:rPr lang="uk-UA" sz="2400" b="1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3 ДМ </a:t>
                      </a:r>
                      <a:endParaRPr lang="uk-UA" sz="2400" b="0" dirty="0" smtClean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</a:p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3 ДМ</a:t>
                      </a:r>
                      <a:endParaRPr lang="uk-UA" sz="2400" b="1" kern="120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0070C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uk-UA" sz="2400" b="1" kern="1200" dirty="0">
                        <a:solidFill>
                          <a:srgbClr val="0070C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7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k-UA" sz="2800" b="1" kern="12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Не розроблено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</a:p>
                    <a:p>
                      <a:pPr marL="0" algn="ctr" defTabSz="914400" rtl="0" eaLnBrk="1" latinLnBrk="0" hangingPunct="1"/>
                      <a:r>
                        <a:rPr lang="uk-UA" sz="2400" b="0" kern="12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 (257)</a:t>
                      </a:r>
                      <a:endParaRPr lang="uk-UA" sz="2400" b="0" kern="12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</a:p>
                    <a:p>
                      <a:pPr marL="0" algn="ctr" defTabSz="914400" rtl="0" eaLnBrk="1" latinLnBrk="0" hangingPunct="1"/>
                      <a:r>
                        <a:rPr lang="uk-UA" sz="2400" b="0" kern="12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(257)</a:t>
                      </a:r>
                      <a:endParaRPr lang="uk-UA" sz="2400" b="0" kern="12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kern="12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uk-UA" sz="2400" b="1" kern="12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uk-UA" sz="2400" b="1" kern="12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uk-UA" sz="2400" b="1" kern="120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>
          <a:xfrm>
            <a:off x="11613515" y="6299793"/>
            <a:ext cx="361950" cy="365125"/>
          </a:xfrm>
        </p:spPr>
        <p:txBody>
          <a:bodyPr/>
          <a:lstStyle/>
          <a:p>
            <a:fld id="{B6046D42-B807-4C53-A57A-0EBC72162909}" type="slidenum">
              <a:rPr lang="ru-UA" smtClean="0"/>
              <a:t>2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54298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261" y="1146646"/>
            <a:ext cx="1159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baseline="30000" dirty="0">
                <a:latin typeface="Arial Narrow" panose="020B0606020202030204" pitchFamily="34" charset="0"/>
                <a:cs typeface="Arial" pitchFamily="34" charset="0"/>
              </a:rPr>
              <a:t>ПЕРЕДУМОВИ </a:t>
            </a:r>
            <a:r>
              <a:rPr lang="uk-UA" sz="7200" b="1" baseline="30000" dirty="0" smtClean="0">
                <a:latin typeface="Arial Narrow" panose="020B0606020202030204" pitchFamily="34" charset="0"/>
                <a:cs typeface="Arial" pitchFamily="34" charset="0"/>
              </a:rPr>
              <a:t>НОВИХ </a:t>
            </a:r>
            <a:r>
              <a:rPr lang="uk-UA" sz="7200" b="1" baseline="30000" dirty="0">
                <a:latin typeface="Arial Narrow" panose="020B0606020202030204" pitchFamily="34" charset="0"/>
                <a:cs typeface="Arial" pitchFamily="34" charset="0"/>
              </a:rPr>
              <a:t>СТАНДАРТІВ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249" y="1584889"/>
            <a:ext cx="112873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800" dirty="0" smtClean="0">
                <a:latin typeface="Arial Narrow" panose="020B0606020202030204" pitchFamily="34" charset="0"/>
              </a:rPr>
              <a:t>Суттєві зміни статті 10 «Стандарти вищої освіти» Закону України «Про вищу освіту» (Закон № 3642)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800" dirty="0" smtClean="0">
                <a:latin typeface="Arial Narrow" panose="020B0606020202030204" pitchFamily="34" charset="0"/>
              </a:rPr>
              <a:t>Нові </a:t>
            </a:r>
            <a:r>
              <a:rPr lang="uk-UA" sz="3800" dirty="0">
                <a:latin typeface="Arial Narrow" panose="020B0606020202030204" pitchFamily="34" charset="0"/>
              </a:rPr>
              <a:t>редакція Переліку галузей знань та спеціальностей (ПКМУ №1021 від 30.08.2024), переліку «регульованих» спеціальностей (Наказ МОН 27.02.2025 № 373)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800" dirty="0" smtClean="0">
                <a:latin typeface="Arial Narrow" panose="020B0606020202030204" pitchFamily="34" charset="0"/>
              </a:rPr>
              <a:t>Оновлені склади НМР і НМК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uk-UA" sz="3800" dirty="0" smtClean="0">
                <a:latin typeface="Arial Narrow" panose="020B0606020202030204" pitchFamily="34" charset="0"/>
              </a:rPr>
              <a:t>Нова редакція Методичних рекомендацій з розроблення стандартів вищої освіти</a:t>
            </a:r>
            <a:r>
              <a:rPr lang="en-US" sz="3800" dirty="0" smtClean="0">
                <a:latin typeface="Arial Narrow" panose="020B0606020202030204" pitchFamily="34" charset="0"/>
              </a:rPr>
              <a:t> (</a:t>
            </a:r>
            <a:r>
              <a:rPr lang="uk-UA" sz="3800" dirty="0" smtClean="0">
                <a:latin typeface="Arial Narrow" panose="020B0606020202030204" pitchFamily="34" charset="0"/>
              </a:rPr>
              <a:t>наказ МОН № 512 від 27.03.2025)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49" y="1150301"/>
            <a:ext cx="1159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baseline="30000" dirty="0" smtClean="0">
                <a:latin typeface="Arial Narrow" panose="020B0606020202030204" pitchFamily="34" charset="0"/>
                <a:cs typeface="Arial" pitchFamily="34" charset="0"/>
              </a:rPr>
              <a:t>ЗАВДАННЯ НМР і НМК 2025 – перший етап</a:t>
            </a:r>
            <a:endParaRPr lang="uk-UA" sz="7200" b="1" baseline="300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261" y="1565799"/>
            <a:ext cx="112873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НМК створює методику аналізу ефективності стандартів вищої освіти першого покоління, підкомісії проводять такий аналіз за кожною спеціальністю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Підкомісії розробляють Предметні області, НМК і сектор вищої освіти НМР узгоджують їх, забезпечують розмежування спеціальностей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Підкомісії складають орієнтовний перелік освітніх програм для регульованих спеціальностей 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49" y="1150301"/>
            <a:ext cx="1159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baseline="30000" dirty="0">
                <a:latin typeface="Arial Narrow" panose="020B0606020202030204" pitchFamily="34" charset="0"/>
                <a:cs typeface="Arial" pitchFamily="34" charset="0"/>
              </a:rPr>
              <a:t>ЗАВДАННЯ НМР і НМК </a:t>
            </a:r>
            <a:r>
              <a:rPr lang="en-US" sz="7200" b="1" baseline="30000" dirty="0">
                <a:latin typeface="Arial Narrow" panose="020B0606020202030204" pitchFamily="34" charset="0"/>
                <a:cs typeface="Arial" pitchFamily="34" charset="0"/>
              </a:rPr>
              <a:t>– </a:t>
            </a:r>
            <a:r>
              <a:rPr lang="uk-UA" sz="7200" b="1" baseline="30000" dirty="0" smtClean="0">
                <a:latin typeface="Arial Narrow" panose="020B0606020202030204" pitchFamily="34" charset="0"/>
                <a:cs typeface="Arial" pitchFamily="34" charset="0"/>
              </a:rPr>
              <a:t>другий етап</a:t>
            </a:r>
            <a:endParaRPr lang="uk-UA" sz="7200" b="1" baseline="300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261" y="1565799"/>
            <a:ext cx="11287351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«Нерегульовані спеціальності»: від обов'язкових </a:t>
            </a:r>
            <a:r>
              <a:rPr lang="uk-UA" sz="4000" dirty="0" err="1" smtClean="0">
                <a:latin typeface="Arial Narrow" panose="020B0606020202030204" pitchFamily="34" charset="0"/>
              </a:rPr>
              <a:t>компетентностей</a:t>
            </a:r>
            <a:r>
              <a:rPr lang="uk-UA" sz="4000" dirty="0" smtClean="0">
                <a:latin typeface="Arial Narrow" panose="020B0606020202030204" pitchFamily="34" charset="0"/>
              </a:rPr>
              <a:t> до стандарту вищої освіти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«Регульовані спеціальності»: </a:t>
            </a:r>
            <a:r>
              <a:rPr lang="uk-UA" sz="4000" dirty="0">
                <a:latin typeface="Arial Narrow" panose="020B0606020202030204" pitchFamily="34" charset="0"/>
              </a:rPr>
              <a:t>від обов'язкових </a:t>
            </a:r>
            <a:r>
              <a:rPr lang="uk-UA" sz="4000" dirty="0" err="1">
                <a:latin typeface="Arial Narrow" panose="020B0606020202030204" pitchFamily="34" charset="0"/>
              </a:rPr>
              <a:t>компетентностей</a:t>
            </a:r>
            <a:r>
              <a:rPr lang="uk-UA" sz="4000" dirty="0">
                <a:latin typeface="Arial Narrow" panose="020B0606020202030204" pitchFamily="34" charset="0"/>
              </a:rPr>
              <a:t> </a:t>
            </a:r>
            <a:r>
              <a:rPr lang="uk-UA" sz="4000" dirty="0" smtClean="0">
                <a:latin typeface="Arial Narrow" panose="020B0606020202030204" pitchFamily="34" charset="0"/>
              </a:rPr>
              <a:t> через програмні результати </a:t>
            </a:r>
            <a:r>
              <a:rPr lang="uk-UA" sz="4000" smtClean="0">
                <a:latin typeface="Arial Narrow" panose="020B0606020202030204" pitchFamily="34" charset="0"/>
              </a:rPr>
              <a:t>навчання до </a:t>
            </a:r>
            <a:r>
              <a:rPr lang="uk-UA" sz="4000" dirty="0" smtClean="0">
                <a:latin typeface="Arial Narrow" panose="020B0606020202030204" pitchFamily="34" charset="0"/>
              </a:rPr>
              <a:t>стандарту вищої освіти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49" y="1150301"/>
            <a:ext cx="1159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baseline="30000" dirty="0" smtClean="0">
                <a:latin typeface="Arial Narrow" panose="020B0606020202030204" pitchFamily="34" charset="0"/>
                <a:cs typeface="Arial" pitchFamily="34" charset="0"/>
              </a:rPr>
              <a:t>Примірні часові рамки першого етапу</a:t>
            </a:r>
            <a:endParaRPr lang="uk-UA" sz="7200" b="1" baseline="300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249" y="1981298"/>
            <a:ext cx="114499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Опис предметної області (підкомісії) 	– </a:t>
            </a:r>
            <a:r>
              <a:rPr lang="uk-UA" sz="4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до 01 червня</a:t>
            </a:r>
            <a:endParaRPr lang="uk-UA" sz="40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Узгодження, розмежування НМК, НМР	– до 01 липня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Аналіз ефективності стандартів вищої освіти першого покоління (НМК, підкомісії)		</a:t>
            </a:r>
            <a:r>
              <a:rPr lang="uk-UA" sz="4000" dirty="0">
                <a:latin typeface="Arial Narrow" panose="020B0606020202030204" pitchFamily="34" charset="0"/>
              </a:rPr>
              <a:t>	</a:t>
            </a:r>
            <a:r>
              <a:rPr lang="uk-UA" sz="4000" dirty="0" smtClean="0">
                <a:latin typeface="Arial Narrow" panose="020B0606020202030204" pitchFamily="34" charset="0"/>
              </a:rPr>
              <a:t>– </a:t>
            </a:r>
            <a:r>
              <a:rPr lang="uk-UA" sz="4000" dirty="0">
                <a:latin typeface="Arial Narrow" panose="020B0606020202030204" pitchFamily="34" charset="0"/>
              </a:rPr>
              <a:t>2025 </a:t>
            </a:r>
            <a:r>
              <a:rPr lang="uk-UA" sz="4000" dirty="0" smtClean="0">
                <a:latin typeface="Arial Narrow" panose="020B0606020202030204" pitchFamily="34" charset="0"/>
              </a:rPr>
              <a:t>рік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Перелік освітніх програм для регульованих спеціальностей (</a:t>
            </a:r>
            <a:r>
              <a:rPr lang="uk-UA" sz="4000" dirty="0">
                <a:latin typeface="Arial Narrow" panose="020B0606020202030204" pitchFamily="34" charset="0"/>
              </a:rPr>
              <a:t>підкомісії) </a:t>
            </a:r>
            <a:r>
              <a:rPr lang="uk-UA" sz="4000" dirty="0" smtClean="0">
                <a:latin typeface="Arial Narrow" panose="020B0606020202030204" pitchFamily="34" charset="0"/>
              </a:rPr>
              <a:t>			– </a:t>
            </a:r>
            <a:r>
              <a:rPr lang="uk-UA" sz="4000" dirty="0">
                <a:latin typeface="Arial Narrow" panose="020B0606020202030204" pitchFamily="34" charset="0"/>
              </a:rPr>
              <a:t>до </a:t>
            </a:r>
            <a:r>
              <a:rPr lang="uk-UA" sz="4000" dirty="0" smtClean="0">
                <a:latin typeface="Arial Narrow" panose="020B0606020202030204" pitchFamily="34" charset="0"/>
              </a:rPr>
              <a:t>01 жовтня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49" y="1150301"/>
            <a:ext cx="11598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baseline="30000" dirty="0" smtClean="0">
                <a:latin typeface="Arial Narrow" panose="020B0606020202030204" pitchFamily="34" charset="0"/>
                <a:cs typeface="Arial" pitchFamily="34" charset="0"/>
              </a:rPr>
              <a:t>Критичність строків розробки стандартів</a:t>
            </a:r>
            <a:endParaRPr lang="uk-UA" sz="7200" b="1" baseline="300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249" y="1981298"/>
            <a:ext cx="114499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>
                <a:latin typeface="Arial Narrow" panose="020B0606020202030204" pitchFamily="34" charset="0"/>
              </a:rPr>
              <a:t>«Регульовані» спеціальності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Відсутність аналогічного стандарту першого покоління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uk-UA" sz="4000" dirty="0" smtClean="0">
                <a:latin typeface="Arial Narrow" panose="020B0606020202030204" pitchFamily="34" charset="0"/>
              </a:rPr>
              <a:t>Нові спеціальності 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uk-UA" sz="4000" dirty="0" smtClean="0">
              <a:latin typeface="Arial Narrow" panose="020B0606020202030204" pitchFamily="34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962494"/>
            <a:ext cx="11651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baseline="30000" dirty="0" smtClean="0">
                <a:latin typeface="Arial Narrow" panose="020B0606020202030204" pitchFamily="34" charset="0"/>
                <a:cs typeface="Arial" pitchFamily="34" charset="0"/>
              </a:rPr>
              <a:t>ДЯКУЮ ЗА УВАГУ!</a:t>
            </a:r>
          </a:p>
          <a:p>
            <a:pPr algn="ctr"/>
            <a:r>
              <a:rPr lang="uk-UA" sz="7200" b="1" baseline="30000" dirty="0" smtClean="0">
                <a:latin typeface="Arial Narrow" panose="020B0606020202030204" pitchFamily="34" charset="0"/>
                <a:cs typeface="Arial" pitchFamily="34" charset="0"/>
              </a:rPr>
              <a:t>ГОТОВИЙ ВІДПОВІСТИ НА ВАШІ ЗАПИТАННЯ</a:t>
            </a:r>
            <a:endParaRPr lang="uk-UA" sz="7200" b="1" baseline="30000" dirty="0"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7D77-901A-3642-843D-2FAAB87BAC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</TotalTime>
  <Words>391</Words>
  <Application>Microsoft Office PowerPoint</Application>
  <PresentationFormat>Широкий екран</PresentationFormat>
  <Paragraphs>78</Paragraphs>
  <Slides>8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Arial Narrow</vt:lpstr>
      <vt:lpstr>Calibri</vt:lpstr>
      <vt:lpstr>Calibri Light</vt:lpstr>
      <vt:lpstr>Innerspace</vt:lpstr>
      <vt:lpstr>Innerspace Bold</vt:lpstr>
      <vt:lpstr>Microtype</vt:lpstr>
      <vt:lpstr>Times New Roman</vt:lpstr>
      <vt:lpstr>Wingdings</vt:lpstr>
      <vt:lpstr>Office Theme</vt:lpstr>
      <vt:lpstr>1_Office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РЕФОРМУВАННЯ ЗАГАЛЬНОЇ СЕРЕДНЬОЇ ОСВІТИ: НОВА УКРАЇНСЬКА ШКОЛА</dc:title>
  <dc:creator>Mykhaylo Gryshchenko</dc:creator>
  <cp:lastModifiedBy>Мруга Марина Рашидівна</cp:lastModifiedBy>
  <cp:revision>197</cp:revision>
  <cp:lastPrinted>2025-04-17T13:27:46Z</cp:lastPrinted>
  <dcterms:created xsi:type="dcterms:W3CDTF">2017-03-02T06:16:51Z</dcterms:created>
  <dcterms:modified xsi:type="dcterms:W3CDTF">2025-04-17T13:35:22Z</dcterms:modified>
</cp:coreProperties>
</file>