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67" r:id="rId3"/>
    <p:sldId id="269" r:id="rId4"/>
    <p:sldId id="257" r:id="rId5"/>
    <p:sldId id="260" r:id="rId6"/>
    <p:sldId id="268" r:id="rId7"/>
    <p:sldId id="270" r:id="rId8"/>
    <p:sldId id="261" r:id="rId9"/>
    <p:sldId id="264" r:id="rId10"/>
    <p:sldId id="262" r:id="rId11"/>
    <p:sldId id="266" r:id="rId12"/>
    <p:sldId id="263" r:id="rId13"/>
    <p:sldId id="26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275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-36513" y="4005263"/>
            <a:ext cx="6227763" cy="1152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3" y="3789363"/>
            <a:ext cx="6227762" cy="1109662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4532313"/>
            <a:ext cx="6227762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21500" y="1916113"/>
            <a:ext cx="1909763" cy="46085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1916113"/>
            <a:ext cx="5581650" cy="46085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2636838"/>
            <a:ext cx="3744913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4763" y="2636838"/>
            <a:ext cx="374650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2488" y="1916113"/>
            <a:ext cx="6553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636838"/>
            <a:ext cx="76438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4005263"/>
            <a:ext cx="5327650" cy="760412"/>
          </a:xfrm>
        </p:spPr>
        <p:txBody>
          <a:bodyPr/>
          <a:lstStyle/>
          <a:p>
            <a:r>
              <a:rPr lang="uk-UA" sz="3600" b="1" dirty="0">
                <a:solidFill>
                  <a:schemeClr val="bg1"/>
                </a:solidFill>
                <a:latin typeface="Tahoma" charset="0"/>
              </a:rPr>
              <a:t>ФІЗИКА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5938" y="4557713"/>
            <a:ext cx="3629025" cy="503237"/>
          </a:xfrm>
        </p:spPr>
        <p:txBody>
          <a:bodyPr/>
          <a:lstStyle/>
          <a:p>
            <a:r>
              <a:rPr lang="uk-UA" dirty="0"/>
              <a:t>2 -й семестр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6314" y="3500438"/>
            <a:ext cx="2714644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 err="1">
                <a:latin typeface="Tahoma" charset="0"/>
              </a:rPr>
              <a:t>Бібліотека</a:t>
            </a:r>
            <a:endParaRPr lang="ru-RU" altLang="ko-KR" sz="3200" dirty="0">
              <a:latin typeface="Tahoma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4429132"/>
            <a:ext cx="4857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http://gen.phys.univ.kiev.ua/biblioteka/pidruchniki-ta-posibniki/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9124" y="2571744"/>
            <a:ext cx="333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gen.phys.univ.kiev.ua</a:t>
            </a:r>
            <a:endParaRPr lang="ru-RU" sz="2400" b="1" dirty="0"/>
          </a:p>
        </p:txBody>
      </p:sp>
      <p:pic>
        <p:nvPicPr>
          <p:cNvPr id="8" name="Рисунок 7" descr="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285992"/>
            <a:ext cx="3657600" cy="952500"/>
          </a:xfrm>
          <a:prstGeom prst="rect">
            <a:avLst/>
          </a:prstGeom>
        </p:spPr>
      </p:pic>
      <p:pic>
        <p:nvPicPr>
          <p:cNvPr id="9" name="Рисунок 8" descr="qr-codeBibl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357562"/>
            <a:ext cx="3071810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2740" y="2859880"/>
            <a:ext cx="5655540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>
                <a:latin typeface="Tahoma" charset="0"/>
              </a:rPr>
              <a:t>Лише для </a:t>
            </a:r>
            <a:r>
              <a:rPr lang="ru-RU" altLang="ko-KR" sz="3200" dirty="0" err="1">
                <a:latin typeface="Tahoma" charset="0"/>
              </a:rPr>
              <a:t>ознайомлення</a:t>
            </a:r>
            <a:r>
              <a:rPr lang="ru-RU" altLang="ko-KR" sz="3200" dirty="0">
                <a:latin typeface="Tahoma" charset="0"/>
              </a:rPr>
              <a:t>!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4077072"/>
            <a:ext cx="4857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https://drive.google.com/drive/folders/135PlBcM_yiK53XMCAGkcZqFFxaMdqisP?usp=sharing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70F9DA-F5A5-48DA-92F8-B4C22A9B6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7072"/>
            <a:ext cx="2495559" cy="24955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08483-561D-4F15-90C4-36F6DBA14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5" y="2364841"/>
            <a:ext cx="1449891" cy="16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7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2" y="2928934"/>
            <a:ext cx="3571900" cy="649288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1800"/>
              </a:spcAft>
              <a:buFont typeface="Arial" pitchFamily="34" charset="0"/>
              <a:buChar char="•"/>
            </a:pPr>
            <a:r>
              <a:rPr lang="ru-RU" altLang="ko-KR" sz="3200" dirty="0">
                <a:latin typeface="Tahoma" charset="0"/>
              </a:rPr>
              <a:t>записи </a:t>
            </a:r>
            <a:r>
              <a:rPr lang="ru-RU" altLang="ko-KR" sz="3200" dirty="0" err="1">
                <a:latin typeface="Tahoma" charset="0"/>
              </a:rPr>
              <a:t>лекцій</a:t>
            </a:r>
            <a:endParaRPr lang="ru-RU" altLang="ko-KR" sz="3200" dirty="0">
              <a:latin typeface="Tahoma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4429132"/>
            <a:ext cx="4857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https://www.youtube.com/playlist?list=PLcI6FxPn77NVkxBX_-R_mOegtDGqwlgi0</a:t>
            </a:r>
            <a:endParaRPr lang="ru-RU" sz="28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00562" y="3571876"/>
            <a:ext cx="3786214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altLang="ko-K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окремі</a:t>
            </a:r>
            <a:r>
              <a:rPr kumimoji="0" lang="ru-RU" altLang="ko-KR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ru-RU" altLang="ko-K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питання</a:t>
            </a:r>
            <a:endParaRPr kumimoji="0" lang="ru-RU" altLang="ko-KR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6B9E43-9A63-4BCE-AF8C-1C5AB47F6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40968"/>
            <a:ext cx="3240360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2" y="2643182"/>
            <a:ext cx="4286280" cy="78581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Розподіл балів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AD7DA19-5108-477E-BE2A-1D8F2DC2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59329"/>
              </p:ext>
            </p:extLst>
          </p:nvPr>
        </p:nvGraphicFramePr>
        <p:xfrm>
          <a:off x="1524000" y="414908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>
                  <a:extLst>
                    <a:ext uri="{9D8B030D-6E8A-4147-A177-3AD203B41FA5}">
                      <a16:colId xmlns:a16="http://schemas.microsoft.com/office/drawing/2014/main" val="336856366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73019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11852876"/>
                    </a:ext>
                  </a:extLst>
                </a:gridCol>
                <a:gridCol w="1396752">
                  <a:extLst>
                    <a:ext uri="{9D8B030D-6E8A-4147-A177-3AD203B41FA5}">
                      <a16:colId xmlns:a16="http://schemas.microsoft.com/office/drawing/2014/main" val="38562679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548131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Практичні</a:t>
                      </a:r>
                      <a:endParaRPr lang="ru-U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Лабораторні роботи</a:t>
                      </a:r>
                      <a:endParaRPr lang="ru-U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Іспит</a:t>
                      </a:r>
                      <a:endParaRPr lang="ru-U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04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ЗМ1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ЗМ2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ЗМ1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ЗМ2</a:t>
                      </a:r>
                      <a:endParaRPr lang="ru-UA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1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40</a:t>
                      </a:r>
                      <a:endParaRPr lang="ru-U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600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1771650"/>
            <a:ext cx="4073552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лектор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3439017"/>
            <a:ext cx="7820050" cy="17309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Оліх</a:t>
            </a: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Олег Ярославович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olegolikh@knu.ua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﻿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21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B3D6D3C0-3836-D061-7A65-E572C59E3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AEB91A0F-F805-0D30-CC62-AC01CF09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3356992"/>
            <a:ext cx="878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uk-UA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MT"/>
              </a:rPr>
              <a:t>https://knu-ua.zoom.us/j/4269516219?pwd=ak1XbmprdFBUQnRZOWszWU91VHdyUT09</a:t>
            </a:r>
            <a:endParaRPr lang="uk-UA" altLang="uk-UA" sz="1800" dirty="0">
              <a:latin typeface="Arial" panose="020B0604020202020204" pitchFamily="34" charset="0"/>
              <a:ea typeface="Times New Roman" panose="02020603050405020304" pitchFamily="18" charset="0"/>
              <a:cs typeface="ArialM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45FE8F8-D91F-89EE-8F2D-F9C6A43B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42" y="4581128"/>
            <a:ext cx="4324350" cy="908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bIns="0" anchor="ctr">
            <a:spAutoFit/>
          </a:bodyPr>
          <a:lstStyle/>
          <a:p>
            <a:pPr>
              <a:defRPr/>
            </a:pPr>
            <a:r>
              <a:rPr lang="en-US" altLang="uk-UA" sz="28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Times New Roman" panose="02020603050405020304" pitchFamily="18" charset="0"/>
                <a:cs typeface="Calibri Light" panose="020F0302020204030204" pitchFamily="34" charset="0"/>
              </a:rPr>
              <a:t>Meeting ID: 426 951 6219</a:t>
            </a:r>
          </a:p>
          <a:p>
            <a:pPr>
              <a:defRPr/>
            </a:pPr>
            <a:r>
              <a:rPr lang="en-US" altLang="uk-UA" sz="2800" dirty="0">
                <a:solidFill>
                  <a:schemeClr val="bg1">
                    <a:lumMod val="25000"/>
                  </a:schemeClr>
                </a:solidFill>
                <a:ea typeface="Times New Roman" panose="02020603050405020304" pitchFamily="18" charset="0"/>
                <a:cs typeface="ArialMT"/>
              </a:rPr>
              <a:t>Passcode: 1</a:t>
            </a:r>
            <a:r>
              <a:rPr lang="uk-UA" altLang="uk-UA" sz="2800" dirty="0">
                <a:solidFill>
                  <a:schemeClr val="bg1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96C0AE-2A8C-FFE6-D5AC-F256AD934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906750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1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1771650"/>
            <a:ext cx="4073552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Основні розділи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1" y="2778127"/>
            <a:ext cx="7820050" cy="34369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Магнетизм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Оптика  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Елементи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квантової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механіки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атомної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та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ядерної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фізики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0" y="1785926"/>
            <a:ext cx="2859106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Види занять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492375"/>
            <a:ext cx="7343775" cy="4032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Лекції </a:t>
            </a:r>
          </a:p>
          <a:p>
            <a:pPr indent="379413">
              <a:lnSpc>
                <a:spcPct val="80000"/>
              </a:lnSpc>
              <a:spcAft>
                <a:spcPts val="1200"/>
              </a:spcAft>
              <a:buNone/>
            </a:pPr>
            <a:r>
              <a:rPr lang="uk-UA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теоретичні відомості</a:t>
            </a:r>
            <a:endParaRPr lang="en-US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Практичні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</a:p>
          <a:p>
            <a:pPr indent="379413">
              <a:lnSpc>
                <a:spcPct val="80000"/>
              </a:lnSpc>
              <a:spcAft>
                <a:spcPts val="1200"/>
              </a:spcAft>
              <a:buNone/>
            </a:pP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розв</a:t>
            </a:r>
            <a:r>
              <a:rPr lang="en-US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’</a:t>
            </a:r>
            <a:r>
              <a:rPr lang="uk-UA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язок</a:t>
            </a:r>
            <a:r>
              <a:rPr lang="uk-UA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задач, контрольні</a:t>
            </a:r>
            <a:endParaRPr lang="en-US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Лабораторні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роботи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</a:p>
          <a:p>
            <a:pPr marL="722313" indent="0">
              <a:lnSpc>
                <a:spcPct val="80000"/>
              </a:lnSpc>
              <a:buNone/>
            </a:pP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більш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близьке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знайомство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фізичними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явищами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та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приладами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розрахунки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на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основі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результатів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вимірювань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здача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робіт</a:t>
            </a:r>
            <a:endParaRPr lang="uk-UA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" y="1772816"/>
            <a:ext cx="2160240" cy="64928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uk-UA" sz="3200" dirty="0">
                <a:latin typeface="Tahoma" charset="0"/>
              </a:rPr>
              <a:t>Розклад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7421C6-49A0-C601-813C-40B7931C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0"/>
            <a:ext cx="9144000" cy="43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32856"/>
            <a:ext cx="2160240" cy="64928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uk-UA" sz="3200" dirty="0">
                <a:latin typeface="Tahoma" charset="0"/>
              </a:rPr>
              <a:t>Графік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199893-EDB4-BF75-C5C5-E54DAB320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" y="4136249"/>
            <a:ext cx="9144000" cy="268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20" y="3500438"/>
            <a:ext cx="4500594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 err="1">
                <a:latin typeface="Tahoma" charset="0"/>
              </a:rPr>
              <a:t>Лабораторні</a:t>
            </a:r>
            <a:r>
              <a:rPr lang="ru-RU" altLang="ko-KR" sz="3200" dirty="0">
                <a:latin typeface="Tahoma" charset="0"/>
              </a:rPr>
              <a:t> </a:t>
            </a:r>
            <a:r>
              <a:rPr lang="ru-RU" altLang="ko-KR" sz="3200" dirty="0" err="1">
                <a:latin typeface="Tahoma" charset="0"/>
              </a:rPr>
              <a:t>роботи</a:t>
            </a:r>
            <a:r>
              <a:rPr lang="ru-RU" altLang="ko-KR" sz="3200" dirty="0">
                <a:latin typeface="Tahoma" charset="0"/>
              </a:rPr>
              <a:t> </a:t>
            </a:r>
          </a:p>
        </p:txBody>
      </p:sp>
      <p:pic>
        <p:nvPicPr>
          <p:cNvPr id="5" name="Рисунок 4" descr="qr-codeL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429000"/>
            <a:ext cx="2928934" cy="292893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857620" y="4429132"/>
            <a:ext cx="4857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http://gen.phys.univ.kiev.ua/biblioteka/videoteka/laboratorni-roboti-dlya-studentiv-prirodnichih-fakultetiv/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9124" y="2571744"/>
            <a:ext cx="333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gen.phys.univ.kiev.ua</a:t>
            </a:r>
            <a:endParaRPr lang="ru-RU" sz="2400" b="1" dirty="0"/>
          </a:p>
        </p:txBody>
      </p:sp>
      <p:pic>
        <p:nvPicPr>
          <p:cNvPr id="8" name="Рисунок 7" descr="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285992"/>
            <a:ext cx="36576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1844824"/>
            <a:ext cx="4286280" cy="78581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Рекомендована література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99CF2E-CEB5-9E46-48E3-162439C5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1"/>
            <a:ext cx="6243308" cy="41622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3">
      <a:dk1>
        <a:srgbClr val="5F5F5F"/>
      </a:dk1>
      <a:lt1>
        <a:srgbClr val="FFFFFF"/>
      </a:lt1>
      <a:dk2>
        <a:srgbClr val="006600"/>
      </a:dk2>
      <a:lt2>
        <a:srgbClr val="FFCC99"/>
      </a:lt2>
      <a:accent1>
        <a:srgbClr val="00CC00"/>
      </a:accent1>
      <a:accent2>
        <a:srgbClr val="CC9900"/>
      </a:accent2>
      <a:accent3>
        <a:srgbClr val="FFFFFF"/>
      </a:accent3>
      <a:accent4>
        <a:srgbClr val="505050"/>
      </a:accent4>
      <a:accent5>
        <a:srgbClr val="AAE2AA"/>
      </a:accent5>
      <a:accent6>
        <a:srgbClr val="B98A00"/>
      </a:accent6>
      <a:hlink>
        <a:srgbClr val="FFCC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CC33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E2AD"/>
        </a:accent5>
        <a:accent6>
          <a:srgbClr val="B98A00"/>
        </a:accent6>
        <a:hlink>
          <a:srgbClr val="FF9900"/>
        </a:hlink>
        <a:folHlink>
          <a:srgbClr val="DFF5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9966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B98A00"/>
        </a:accent6>
        <a:hlink>
          <a:srgbClr val="FF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00CC00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AE2AA"/>
        </a:accent5>
        <a:accent6>
          <a:srgbClr val="B98A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201</Words>
  <Application>Microsoft Office PowerPoint</Application>
  <PresentationFormat>Екран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Tahoma</vt:lpstr>
      <vt:lpstr>Times New Roman</vt:lpstr>
      <vt:lpstr>Verdana</vt:lpstr>
      <vt:lpstr>template</vt:lpstr>
      <vt:lpstr>ФІЗИКА</vt:lpstr>
      <vt:lpstr>лектор</vt:lpstr>
      <vt:lpstr>Презентація PowerPoint</vt:lpstr>
      <vt:lpstr>Основні розділи</vt:lpstr>
      <vt:lpstr>Види занять</vt:lpstr>
      <vt:lpstr>Розклад</vt:lpstr>
      <vt:lpstr>Графік</vt:lpstr>
      <vt:lpstr>Лабораторні роботи </vt:lpstr>
      <vt:lpstr>Рекомендована література</vt:lpstr>
      <vt:lpstr>Бібліотека</vt:lpstr>
      <vt:lpstr>Лише для ознайомлення!</vt:lpstr>
      <vt:lpstr>записи лекцій</vt:lpstr>
      <vt:lpstr>Розподіл балів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oleg</cp:lastModifiedBy>
  <cp:revision>26</cp:revision>
  <dcterms:created xsi:type="dcterms:W3CDTF">2005-09-09T13:55:20Z</dcterms:created>
  <dcterms:modified xsi:type="dcterms:W3CDTF">2025-01-17T16:52:23Z</dcterms:modified>
</cp:coreProperties>
</file>