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7" r:id="rId3"/>
    <p:sldId id="257" r:id="rId4"/>
    <p:sldId id="260" r:id="rId5"/>
    <p:sldId id="268" r:id="rId6"/>
    <p:sldId id="261" r:id="rId7"/>
    <p:sldId id="264" r:id="rId8"/>
    <p:sldId id="262" r:id="rId9"/>
    <p:sldId id="266" r:id="rId10"/>
    <p:sldId id="263" r:id="rId11"/>
    <p:sldId id="265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75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36513" y="4005263"/>
            <a:ext cx="6227763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3789363"/>
            <a:ext cx="6227762" cy="110966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453231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005263"/>
            <a:ext cx="5327650" cy="760412"/>
          </a:xfr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Tahoma" charset="0"/>
              </a:rPr>
              <a:t>ФІЗИКА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5938" y="4557713"/>
            <a:ext cx="3629025" cy="503237"/>
          </a:xfrm>
        </p:spPr>
        <p:txBody>
          <a:bodyPr/>
          <a:lstStyle/>
          <a:p>
            <a:r>
              <a:rPr lang="uk-UA" dirty="0"/>
              <a:t>2 -й семестр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928934"/>
            <a:ext cx="3571900" cy="64928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ru-RU" altLang="ko-KR" sz="3200" dirty="0">
                <a:latin typeface="Tahoma" charset="0"/>
              </a:rPr>
              <a:t>записи </a:t>
            </a:r>
            <a:r>
              <a:rPr lang="ru-RU" altLang="ko-KR" sz="3200" dirty="0" err="1">
                <a:latin typeface="Tahoma" charset="0"/>
              </a:rPr>
              <a:t>лекцій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https://www.youtube.com/playlist?list=PLcI6FxPn77NVkxBX_-R_mOegtDGqwlgi0</a:t>
            </a:r>
            <a:endParaRPr lang="ru-RU" sz="2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00562" y="3571876"/>
            <a:ext cx="378621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окремі</a:t>
            </a:r>
            <a:r>
              <a:rPr kumimoji="0" lang="ru-RU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питання</a:t>
            </a:r>
            <a:endParaRPr kumimoji="0" lang="ru-RU" altLang="ko-KR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B9E43-9A63-4BCE-AF8C-1C5AB47F6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24036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643182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Розподіл балів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AD7DA19-5108-477E-BE2A-1D8F2DC2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59329"/>
              </p:ext>
            </p:extLst>
          </p:nvPr>
        </p:nvGraphicFramePr>
        <p:xfrm>
          <a:off x="1524000" y="414908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3685636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73019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11852876"/>
                    </a:ext>
                  </a:extLst>
                </a:gridCol>
                <a:gridCol w="1396752">
                  <a:extLst>
                    <a:ext uri="{9D8B030D-6E8A-4147-A177-3AD203B41FA5}">
                      <a16:colId xmlns:a16="http://schemas.microsoft.com/office/drawing/2014/main" val="38562679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4813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Практичні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Лабораторні роботи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Іспит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04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40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60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лектор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439017"/>
            <a:ext cx="7820050" cy="17309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Оліх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Олег Ярославович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olegolikh@knu.ua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﻿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Zoom</a:t>
            </a: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: 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426 951 6219</a:t>
            </a: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од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Основні розділи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1" y="2778127"/>
            <a:ext cx="7820050" cy="34369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Магнетизм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Оптика 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Елементи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квантової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механіки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атомної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ядерної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1785926"/>
            <a:ext cx="2859106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Види занять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492375"/>
            <a:ext cx="7343775" cy="4032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Лекції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теоретичні відомості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Практичні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розв</a:t>
            </a:r>
            <a:r>
              <a:rPr lang="en-US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’</a:t>
            </a:r>
            <a:r>
              <a:rPr lang="uk-UA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язок</a:t>
            </a: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задач, контрольні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Лабораторні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роботи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marL="722313" indent="0">
              <a:lnSpc>
                <a:spcPct val="80000"/>
              </a:lnSpc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більш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близьке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знайомство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фізичними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явищами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приладами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розрахунки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на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основі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результатів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вимірювань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здача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робіт</a:t>
            </a:r>
            <a:endParaRPr lang="uk-UA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24744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Розклад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98C21EF-18CA-466B-A621-6F32ECFC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7900"/>
            <a:ext cx="9144000" cy="491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0" y="3500438"/>
            <a:ext cx="450059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Лабораторні</a:t>
            </a:r>
            <a:r>
              <a:rPr lang="ru-RU" altLang="ko-KR" sz="3200" dirty="0">
                <a:latin typeface="Tahoma" charset="0"/>
              </a:rPr>
              <a:t> </a:t>
            </a:r>
            <a:r>
              <a:rPr lang="ru-RU" altLang="ko-KR" sz="3200" dirty="0" err="1">
                <a:latin typeface="Tahoma" charset="0"/>
              </a:rPr>
              <a:t>роботи</a:t>
            </a:r>
            <a:r>
              <a:rPr lang="ru-RU" altLang="ko-KR" sz="3200" dirty="0">
                <a:latin typeface="Tahoma" charset="0"/>
              </a:rPr>
              <a:t> </a:t>
            </a:r>
          </a:p>
        </p:txBody>
      </p:sp>
      <p:pic>
        <p:nvPicPr>
          <p:cNvPr id="5" name="Рисунок 4" descr="qr-code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429000"/>
            <a:ext cx="2928934" cy="29289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57620" y="442913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http://gen.phys.univ.kiev.ua/biblioteka/videoteka/laboratorni-roboti-dlya-studentiv-prirodnichih-fakultetiv/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071678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Рекомендована література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4509120"/>
            <a:ext cx="80724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/>
              <a:t>Иродов</a:t>
            </a:r>
            <a:r>
              <a:rPr lang="uk-UA" b="1" dirty="0"/>
              <a:t> И. Е</a:t>
            </a:r>
            <a:r>
              <a:rPr lang="uk-UA" dirty="0"/>
              <a:t>.  </a:t>
            </a:r>
          </a:p>
          <a:p>
            <a:r>
              <a:rPr lang="uk-UA" dirty="0" err="1"/>
              <a:t>Электромагнетизм</a:t>
            </a:r>
            <a:r>
              <a:rPr lang="uk-UA" dirty="0"/>
              <a:t>. </a:t>
            </a:r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законы</a:t>
            </a:r>
            <a:r>
              <a:rPr lang="uk-UA" dirty="0"/>
              <a:t>. М.: БИНОМ. </a:t>
            </a:r>
            <a:r>
              <a:rPr lang="uk-UA" dirty="0" err="1"/>
              <a:t>Лаборатория</a:t>
            </a:r>
            <a:r>
              <a:rPr lang="uk-UA" dirty="0"/>
              <a:t> знаний, 2010, 319 с.; </a:t>
            </a:r>
          </a:p>
          <a:p>
            <a:r>
              <a:rPr lang="uk-UA" dirty="0" err="1"/>
              <a:t>Волновые</a:t>
            </a:r>
            <a:r>
              <a:rPr lang="uk-UA" dirty="0"/>
              <a:t> </a:t>
            </a:r>
            <a:r>
              <a:rPr lang="uk-UA" dirty="0" err="1"/>
              <a:t>процессы</a:t>
            </a:r>
            <a:r>
              <a:rPr lang="uk-UA" dirty="0"/>
              <a:t>. </a:t>
            </a:r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законы</a:t>
            </a:r>
            <a:r>
              <a:rPr lang="uk-UA" dirty="0"/>
              <a:t>. БИНОМ. </a:t>
            </a:r>
            <a:r>
              <a:rPr lang="uk-UA" dirty="0" err="1"/>
              <a:t>Лаборатория</a:t>
            </a:r>
            <a:r>
              <a:rPr lang="uk-UA" dirty="0"/>
              <a:t> знаний, 2010, 264 с.; </a:t>
            </a:r>
          </a:p>
          <a:p>
            <a:r>
              <a:rPr lang="uk-UA" dirty="0" err="1"/>
              <a:t>Квантовая</a:t>
            </a:r>
            <a:r>
              <a:rPr lang="uk-UA" dirty="0"/>
              <a:t> </a:t>
            </a:r>
            <a:r>
              <a:rPr lang="uk-UA" dirty="0" err="1"/>
              <a:t>физика</a:t>
            </a:r>
            <a:r>
              <a:rPr lang="uk-UA" dirty="0"/>
              <a:t>. </a:t>
            </a:r>
            <a:r>
              <a:rPr lang="uk-UA" dirty="0" err="1"/>
              <a:t>Основные</a:t>
            </a:r>
            <a:r>
              <a:rPr lang="uk-UA" dirty="0"/>
              <a:t> </a:t>
            </a:r>
            <a:r>
              <a:rPr lang="uk-UA" dirty="0" err="1"/>
              <a:t>законы</a:t>
            </a:r>
            <a:r>
              <a:rPr lang="uk-UA" dirty="0"/>
              <a:t>. М.: БИНОМ. </a:t>
            </a:r>
            <a:r>
              <a:rPr lang="uk-UA" dirty="0" err="1"/>
              <a:t>Лаборатория</a:t>
            </a:r>
            <a:r>
              <a:rPr lang="uk-UA" dirty="0"/>
              <a:t> знаний, 2010, 256 с.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C44B52-0C6B-4122-8E25-29A3E41D0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2581"/>
            <a:ext cx="3024336" cy="4277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4" y="3500438"/>
            <a:ext cx="271464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Бібліотека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http://gen.phys.univ.kiev.ua/biblioteka/pidruchniki-ta-posibniki/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  <p:pic>
        <p:nvPicPr>
          <p:cNvPr id="9" name="Рисунок 8" descr="qr-codeBibl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071810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2740" y="2859880"/>
            <a:ext cx="5655540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>
                <a:latin typeface="Tahoma" charset="0"/>
              </a:rPr>
              <a:t>Лише для </a:t>
            </a:r>
            <a:r>
              <a:rPr lang="ru-RU" altLang="ko-KR" sz="3200" dirty="0" err="1">
                <a:latin typeface="Tahoma" charset="0"/>
              </a:rPr>
              <a:t>ознайомлення</a:t>
            </a:r>
            <a:r>
              <a:rPr lang="ru-RU" altLang="ko-KR" sz="3200" dirty="0">
                <a:latin typeface="Tahoma" charset="0"/>
              </a:rPr>
              <a:t>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07707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https://drive.google.com/drive/folders/135PlBcM_yiK53XMCAGkcZqFFxaMdqisP?usp=sharing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0F9DA-F5A5-48DA-92F8-B4C22A9B6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495559" cy="24955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08483-561D-4F15-90C4-36F6DBA1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5" y="2364841"/>
            <a:ext cx="1449891" cy="1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3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5F5F5F"/>
      </a:dk1>
      <a:lt1>
        <a:srgbClr val="FFFFFF"/>
      </a:lt1>
      <a:dk2>
        <a:srgbClr val="006600"/>
      </a:dk2>
      <a:lt2>
        <a:srgbClr val="FFCC99"/>
      </a:lt2>
      <a:accent1>
        <a:srgbClr val="00CC00"/>
      </a:accent1>
      <a:accent2>
        <a:srgbClr val="CC9900"/>
      </a:accent2>
      <a:accent3>
        <a:srgbClr val="FFFFFF"/>
      </a:accent3>
      <a:accent4>
        <a:srgbClr val="505050"/>
      </a:accent4>
      <a:accent5>
        <a:srgbClr val="AAE2AA"/>
      </a:accent5>
      <a:accent6>
        <a:srgbClr val="B98A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CC33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B98A00"/>
        </a:accent6>
        <a:hlink>
          <a:srgbClr val="FF9900"/>
        </a:hlink>
        <a:folHlink>
          <a:srgbClr val="DFF5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242</Words>
  <Application>Microsoft Office PowerPoint</Application>
  <PresentationFormat>Экран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Tahoma</vt:lpstr>
      <vt:lpstr>Verdana</vt:lpstr>
      <vt:lpstr>template</vt:lpstr>
      <vt:lpstr>ФІЗИКА</vt:lpstr>
      <vt:lpstr>лектор</vt:lpstr>
      <vt:lpstr>Основні розділи</vt:lpstr>
      <vt:lpstr>Види занять</vt:lpstr>
      <vt:lpstr>Розклад</vt:lpstr>
      <vt:lpstr>Лабораторні роботи </vt:lpstr>
      <vt:lpstr>Рекомендована література</vt:lpstr>
      <vt:lpstr>Бібліотека</vt:lpstr>
      <vt:lpstr>Лише для ознайомлення!</vt:lpstr>
      <vt:lpstr>записи лекцій</vt:lpstr>
      <vt:lpstr>Розподіл балів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oleg</cp:lastModifiedBy>
  <cp:revision>18</cp:revision>
  <dcterms:created xsi:type="dcterms:W3CDTF">2005-09-09T13:55:20Z</dcterms:created>
  <dcterms:modified xsi:type="dcterms:W3CDTF">2022-01-21T07:44:58Z</dcterms:modified>
</cp:coreProperties>
</file>