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69" r:id="rId4"/>
    <p:sldId id="257" r:id="rId5"/>
    <p:sldId id="260" r:id="rId6"/>
    <p:sldId id="268" r:id="rId7"/>
    <p:sldId id="270" r:id="rId8"/>
    <p:sldId id="261" r:id="rId9"/>
    <p:sldId id="264" r:id="rId10"/>
    <p:sldId id="262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68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B3D6D3C0-3836-D061-7A65-E572C59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EB91A0F-F805-0D30-CC62-AC01CF09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356992"/>
            <a:ext cx="878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MT"/>
              </a:rPr>
              <a:t>https://knu-ua.zoom.us/j/4269516219?pwd=ak1XbmprdFBUQnRZOWszWU91VHdyUT09</a:t>
            </a:r>
            <a:endParaRPr lang="uk-UA" altLang="uk-UA" sz="1800" dirty="0">
              <a:latin typeface="Arial" panose="020B0604020202020204" pitchFamily="34" charset="0"/>
              <a:ea typeface="Times New Roman" panose="02020603050405020304" pitchFamily="18" charset="0"/>
              <a:cs typeface="ArialM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5FE8F8-D91F-89EE-8F2D-F9C6A43B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" y="4581128"/>
            <a:ext cx="4324350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/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Times New Roman" panose="02020603050405020304" pitchFamily="18" charset="0"/>
                <a:cs typeface="Calibri Light" panose="020F0302020204030204" pitchFamily="34" charset="0"/>
              </a:rPr>
              <a:t>Meeting ID: 426 951 6219</a:t>
            </a:r>
          </a:p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25000"/>
                  </a:schemeClr>
                </a:solidFill>
                <a:ea typeface="Times New Roman" panose="02020603050405020304" pitchFamily="18" charset="0"/>
                <a:cs typeface="ArialMT"/>
              </a:rPr>
              <a:t>Passcode: 1</a:t>
            </a:r>
            <a:r>
              <a:rPr lang="uk-UA" altLang="uk-UA" sz="28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6C0AE-2A8C-FFE6-D5AC-F256AD93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0675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" y="177281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E380E9-F434-71B6-E9D9-4B373750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0585"/>
            <a:ext cx="9144000" cy="397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285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Графік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3199893-EDB4-BF75-C5C5-E54DAB320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" y="4136249"/>
            <a:ext cx="9144000" cy="268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0" y="1844824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99CF2E-CEB5-9E46-48E3-162439C5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8921"/>
            <a:ext cx="6243308" cy="416220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201</Words>
  <Application>Microsoft Office PowerPoint</Application>
  <PresentationFormat>Екран (4:3)</PresentationFormat>
  <Paragraphs>51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Tahoma</vt:lpstr>
      <vt:lpstr>Times New Roman</vt:lpstr>
      <vt:lpstr>Verdana</vt:lpstr>
      <vt:lpstr>template</vt:lpstr>
      <vt:lpstr>ФІЗИКА</vt:lpstr>
      <vt:lpstr>лектор</vt:lpstr>
      <vt:lpstr>Презентація PowerPoint</vt:lpstr>
      <vt:lpstr>Основні розділи</vt:lpstr>
      <vt:lpstr>Види занять</vt:lpstr>
      <vt:lpstr>Розклад</vt:lpstr>
      <vt:lpstr>Графік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я</cp:lastModifiedBy>
  <cp:revision>25</cp:revision>
  <dcterms:created xsi:type="dcterms:W3CDTF">2005-09-09T13:55:20Z</dcterms:created>
  <dcterms:modified xsi:type="dcterms:W3CDTF">2025-01-14T18:01:27Z</dcterms:modified>
</cp:coreProperties>
</file>