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0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9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0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0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6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8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5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9E6B-77A2-4436-9E77-3291224B0612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EA5D-22AC-454A-A754-B5603A25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2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习题详解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9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16632"/>
            <a:ext cx="78488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5</a:t>
            </a:r>
            <a:r>
              <a:rPr lang="en-US" altLang="zh-CN" sz="1600" dirty="0" smtClean="0"/>
              <a:t>.</a:t>
            </a:r>
            <a:r>
              <a:rPr lang="zh-CN" altLang="zh-CN" sz="1600" dirty="0" smtClean="0"/>
              <a:t>用</a:t>
            </a:r>
            <a:r>
              <a:rPr lang="en-US" altLang="zh-CN" sz="1600" dirty="0"/>
              <a:t>IF</a:t>
            </a:r>
            <a:r>
              <a:rPr lang="zh-CN" altLang="zh-CN" sz="1600" dirty="0"/>
              <a:t>构造嵌套方法编程：读入</a:t>
            </a:r>
            <a:r>
              <a:rPr lang="en-US" altLang="zh-CN" sz="1600" dirty="0"/>
              <a:t>X</a:t>
            </a:r>
            <a:r>
              <a:rPr lang="zh-CN" altLang="zh-CN" sz="1600" dirty="0"/>
              <a:t>，分三种情况求得</a:t>
            </a:r>
            <a:r>
              <a:rPr lang="en-US" altLang="zh-CN" sz="1600" dirty="0"/>
              <a:t>Z</a:t>
            </a:r>
            <a:r>
              <a:rPr lang="zh-CN" altLang="zh-CN" sz="1600" dirty="0"/>
              <a:t>值，</a:t>
            </a:r>
          </a:p>
          <a:p>
            <a:r>
              <a:rPr lang="zh-CN" altLang="zh-CN" sz="1600" dirty="0"/>
              <a:t>当</a:t>
            </a:r>
            <a:r>
              <a:rPr lang="en-US" altLang="zh-CN" sz="1600" dirty="0"/>
              <a:t>X&lt;0</a:t>
            </a:r>
            <a:r>
              <a:rPr lang="zh-CN" altLang="zh-CN" sz="1600" dirty="0"/>
              <a:t>时，</a:t>
            </a:r>
            <a:r>
              <a:rPr lang="en-US" altLang="zh-CN" sz="1600" dirty="0"/>
              <a:t>Z=-100</a:t>
            </a:r>
            <a:r>
              <a:rPr lang="zh-CN" altLang="zh-CN" sz="1600" dirty="0"/>
              <a:t>；</a:t>
            </a:r>
          </a:p>
          <a:p>
            <a:r>
              <a:rPr lang="zh-CN" altLang="zh-CN" sz="1600" dirty="0"/>
              <a:t>当</a:t>
            </a:r>
            <a:r>
              <a:rPr lang="en-US" altLang="zh-CN" sz="1600" dirty="0"/>
              <a:t>X=0</a:t>
            </a:r>
            <a:r>
              <a:rPr lang="zh-CN" altLang="zh-CN" sz="1600" dirty="0"/>
              <a:t>时，又分三种情况（</a:t>
            </a:r>
            <a:r>
              <a:rPr lang="en-US" altLang="zh-CN" sz="1600" dirty="0"/>
              <a:t>y&lt;0</a:t>
            </a:r>
            <a:r>
              <a:rPr lang="zh-CN" altLang="zh-CN" sz="1600" dirty="0"/>
              <a:t>，则</a:t>
            </a:r>
            <a:r>
              <a:rPr lang="en-US" altLang="zh-CN" sz="1600" dirty="0"/>
              <a:t>Z=</a:t>
            </a:r>
            <a:r>
              <a:rPr lang="en-US" altLang="zh-CN" sz="1600" dirty="0" err="1"/>
              <a:t>sinX</a:t>
            </a:r>
            <a:r>
              <a:rPr lang="zh-CN" altLang="zh-CN" sz="1600" dirty="0"/>
              <a:t>；</a:t>
            </a:r>
            <a:r>
              <a:rPr lang="en-US" altLang="zh-CN" sz="1600" dirty="0"/>
              <a:t>y=0</a:t>
            </a:r>
            <a:r>
              <a:rPr lang="zh-CN" altLang="zh-CN" sz="1600" dirty="0"/>
              <a:t>，则</a:t>
            </a:r>
            <a:r>
              <a:rPr lang="en-US" altLang="zh-CN" sz="1600" dirty="0"/>
              <a:t>Z=0</a:t>
            </a:r>
            <a:r>
              <a:rPr lang="zh-CN" altLang="zh-CN" sz="1600" dirty="0"/>
              <a:t>；</a:t>
            </a:r>
            <a:r>
              <a:rPr lang="en-US" altLang="zh-CN" sz="1600" dirty="0"/>
              <a:t>y&gt;0</a:t>
            </a:r>
            <a:r>
              <a:rPr lang="zh-CN" altLang="zh-CN" sz="1600" dirty="0"/>
              <a:t>，则</a:t>
            </a:r>
            <a:r>
              <a:rPr lang="en-US" altLang="zh-CN" sz="1600" dirty="0"/>
              <a:t>Z=</a:t>
            </a:r>
            <a:r>
              <a:rPr lang="en-US" altLang="zh-CN" sz="1600" dirty="0" err="1"/>
              <a:t>cosX</a:t>
            </a:r>
            <a:r>
              <a:rPr lang="zh-CN" altLang="zh-CN" sz="1600" dirty="0"/>
              <a:t>）；</a:t>
            </a:r>
          </a:p>
          <a:p>
            <a:r>
              <a:rPr lang="zh-CN" altLang="zh-CN" sz="1600" dirty="0"/>
              <a:t>当</a:t>
            </a:r>
            <a:r>
              <a:rPr lang="en-US" altLang="zh-CN" sz="1600" dirty="0"/>
              <a:t>X&gt;0</a:t>
            </a:r>
            <a:r>
              <a:rPr lang="zh-CN" altLang="zh-CN" sz="1600" dirty="0"/>
              <a:t>时，</a:t>
            </a:r>
            <a:r>
              <a:rPr lang="en-US" altLang="zh-CN" sz="1600" dirty="0"/>
              <a:t>Z=100</a:t>
            </a:r>
            <a:r>
              <a:rPr lang="zh-CN" altLang="zh-CN" sz="1600" dirty="0"/>
              <a:t>，打印</a:t>
            </a:r>
            <a:r>
              <a:rPr lang="en-US" altLang="zh-CN" sz="1600" dirty="0"/>
              <a:t>Z</a:t>
            </a:r>
            <a:r>
              <a:rPr lang="zh-CN" altLang="zh-CN" sz="1600" dirty="0"/>
              <a:t>值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/>
              <a:t>program main</a:t>
            </a:r>
          </a:p>
          <a:p>
            <a:r>
              <a:rPr lang="en-US" altLang="zh-CN" sz="1600" dirty="0"/>
              <a:t>  implicit none</a:t>
            </a:r>
          </a:p>
          <a:p>
            <a:r>
              <a:rPr lang="en-US" altLang="zh-CN" sz="1600" dirty="0"/>
              <a:t>  real :: </a:t>
            </a:r>
            <a:r>
              <a:rPr lang="en-US" altLang="zh-CN" sz="1600" dirty="0" err="1"/>
              <a:t>x,y,z</a:t>
            </a:r>
            <a:endParaRPr lang="en-US" altLang="zh-CN" sz="1600" dirty="0"/>
          </a:p>
          <a:p>
            <a:r>
              <a:rPr lang="en-US" altLang="zh-CN" sz="1600" dirty="0"/>
              <a:t>  write(*,*) "input </a:t>
            </a:r>
            <a:r>
              <a:rPr lang="en-US" altLang="zh-CN" sz="1600" dirty="0" err="1"/>
              <a:t>x,y</a:t>
            </a:r>
            <a:r>
              <a:rPr lang="en-US" altLang="zh-CN" sz="1600" dirty="0"/>
              <a:t>:"</a:t>
            </a:r>
          </a:p>
          <a:p>
            <a:r>
              <a:rPr lang="en-US" altLang="zh-CN" sz="1600" dirty="0"/>
              <a:t>  read(*,*) </a:t>
            </a:r>
            <a:r>
              <a:rPr lang="en-US" altLang="zh-CN" sz="1600" dirty="0" err="1"/>
              <a:t>x,y</a:t>
            </a:r>
            <a:endParaRPr lang="en-US" altLang="zh-CN" sz="1600" dirty="0"/>
          </a:p>
          <a:p>
            <a:r>
              <a:rPr lang="en-US" altLang="zh-CN" sz="1600" dirty="0"/>
              <a:t>  if(x&lt;0.0) then</a:t>
            </a:r>
          </a:p>
          <a:p>
            <a:r>
              <a:rPr lang="en-US" altLang="zh-CN" sz="1600" dirty="0"/>
              <a:t>    z=-100.0</a:t>
            </a:r>
          </a:p>
          <a:p>
            <a:r>
              <a:rPr lang="en-US" altLang="zh-CN" sz="1600" dirty="0"/>
              <a:t>  else if(x&gt;0.0) then</a:t>
            </a:r>
          </a:p>
          <a:p>
            <a:r>
              <a:rPr lang="en-US" altLang="zh-CN" sz="1600" dirty="0"/>
              <a:t>    z=100.0</a:t>
            </a:r>
          </a:p>
          <a:p>
            <a:r>
              <a:rPr lang="en-US" altLang="zh-CN" sz="1600" dirty="0"/>
              <a:t>  else if(x==0.0) then</a:t>
            </a:r>
          </a:p>
          <a:p>
            <a:r>
              <a:rPr lang="en-US" altLang="zh-CN" sz="1600" dirty="0"/>
              <a:t>    if(y&lt;0.0) then</a:t>
            </a:r>
          </a:p>
          <a:p>
            <a:r>
              <a:rPr lang="en-US" altLang="zh-CN" sz="1600" dirty="0"/>
              <a:t>      z=sin(x)</a:t>
            </a:r>
          </a:p>
          <a:p>
            <a:r>
              <a:rPr lang="en-US" altLang="zh-CN" sz="1600" dirty="0"/>
              <a:t>    else if(y==0.0) then</a:t>
            </a:r>
          </a:p>
          <a:p>
            <a:r>
              <a:rPr lang="en-US" altLang="zh-CN" sz="1600" dirty="0"/>
              <a:t>      z=0.0</a:t>
            </a:r>
          </a:p>
          <a:p>
            <a:r>
              <a:rPr lang="en-US" altLang="zh-CN" sz="1600" dirty="0"/>
              <a:t>    else if(y&gt;0.0) then</a:t>
            </a:r>
          </a:p>
          <a:p>
            <a:r>
              <a:rPr lang="en-US" altLang="zh-CN" sz="1600" dirty="0"/>
              <a:t>      z=</a:t>
            </a:r>
            <a:r>
              <a:rPr lang="en-US" altLang="zh-CN" sz="1600" dirty="0" err="1"/>
              <a:t>cos</a:t>
            </a:r>
            <a:r>
              <a:rPr lang="en-US" altLang="zh-CN" sz="1600" dirty="0"/>
              <a:t>(x)</a:t>
            </a:r>
          </a:p>
          <a:p>
            <a:r>
              <a:rPr lang="en-US" altLang="zh-CN" sz="1600" dirty="0"/>
              <a:t>    end if</a:t>
            </a:r>
          </a:p>
          <a:p>
            <a:r>
              <a:rPr lang="en-US" altLang="zh-CN" sz="1600" dirty="0"/>
              <a:t>  end if</a:t>
            </a:r>
          </a:p>
          <a:p>
            <a:r>
              <a:rPr lang="en-US" altLang="zh-CN" sz="1600" dirty="0"/>
              <a:t>  write(*,*) z</a:t>
            </a:r>
          </a:p>
          <a:p>
            <a:r>
              <a:rPr lang="en-US" altLang="zh-CN" sz="1600" dirty="0"/>
              <a:t>  stop</a:t>
            </a:r>
          </a:p>
          <a:p>
            <a:r>
              <a:rPr lang="en-US" altLang="zh-CN" sz="1600" dirty="0"/>
              <a:t>end 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1088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80728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zh-CN" dirty="0"/>
              <a:t>输入一个数</a:t>
            </a:r>
            <a:r>
              <a:rPr lang="en-US" altLang="zh-CN" dirty="0"/>
              <a:t>M</a:t>
            </a:r>
            <a:r>
              <a:rPr lang="zh-CN" altLang="zh-CN" dirty="0"/>
              <a:t>，判断能否被</a:t>
            </a:r>
            <a:r>
              <a:rPr lang="en-US" altLang="zh-CN" dirty="0"/>
              <a:t>7</a:t>
            </a:r>
            <a:r>
              <a:rPr lang="zh-CN" altLang="zh-CN" dirty="0"/>
              <a:t>，</a:t>
            </a:r>
            <a:r>
              <a:rPr lang="en-US" altLang="zh-CN" dirty="0"/>
              <a:t>11</a:t>
            </a:r>
            <a:r>
              <a:rPr lang="zh-CN" altLang="zh-CN" dirty="0"/>
              <a:t>，</a:t>
            </a:r>
            <a:r>
              <a:rPr lang="en-US" altLang="zh-CN" dirty="0"/>
              <a:t>17</a:t>
            </a:r>
            <a:r>
              <a:rPr lang="zh-CN" altLang="zh-CN" dirty="0"/>
              <a:t>整除，如</a:t>
            </a:r>
            <a:r>
              <a:rPr lang="zh-CN" altLang="zh-CN" dirty="0" smtClean="0"/>
              <a:t>能</a:t>
            </a:r>
            <a:r>
              <a:rPr lang="en-US" altLang="zh-CN" dirty="0" smtClean="0"/>
              <a:t>   </a:t>
            </a:r>
            <a:r>
              <a:rPr lang="zh-CN" altLang="zh-CN" dirty="0" smtClean="0"/>
              <a:t>被</a:t>
            </a:r>
            <a:r>
              <a:rPr lang="zh-CN" altLang="zh-CN" dirty="0"/>
              <a:t>以上三个数之一整除，则打印出“</a:t>
            </a:r>
            <a:r>
              <a:rPr lang="en-US" altLang="zh-CN" dirty="0"/>
              <a:t>M</a:t>
            </a:r>
            <a:r>
              <a:rPr lang="zh-CN" altLang="zh-CN" dirty="0"/>
              <a:t>能被</a:t>
            </a:r>
            <a:r>
              <a:rPr lang="en-US" altLang="zh-CN" dirty="0"/>
              <a:t>7</a:t>
            </a:r>
            <a:r>
              <a:rPr lang="zh-CN" altLang="zh-CN" dirty="0"/>
              <a:t>（或</a:t>
            </a:r>
            <a:r>
              <a:rPr lang="en-US" altLang="zh-CN" dirty="0"/>
              <a:t>11</a:t>
            </a:r>
            <a:r>
              <a:rPr lang="zh-CN" altLang="zh-CN" dirty="0"/>
              <a:t>，</a:t>
            </a:r>
            <a:r>
              <a:rPr lang="en-US" altLang="zh-CN" dirty="0"/>
              <a:t>17</a:t>
            </a:r>
            <a:r>
              <a:rPr lang="zh-CN" altLang="zh-CN" dirty="0"/>
              <a:t>）整除”，如不能被以上三个数整除，则打印出“</a:t>
            </a:r>
            <a:r>
              <a:rPr lang="en-US" altLang="zh-CN" dirty="0"/>
              <a:t>M</a:t>
            </a:r>
            <a:r>
              <a:rPr lang="zh-CN" altLang="zh-CN" dirty="0"/>
              <a:t>不能被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11</a:t>
            </a:r>
            <a:r>
              <a:rPr lang="zh-CN" altLang="zh-CN" dirty="0"/>
              <a:t>，</a:t>
            </a:r>
            <a:r>
              <a:rPr lang="en-US" altLang="zh-CN" dirty="0"/>
              <a:t>17</a:t>
            </a:r>
            <a:r>
              <a:rPr lang="zh-CN" altLang="zh-CN" dirty="0"/>
              <a:t>整除”</a:t>
            </a:r>
          </a:p>
          <a:p>
            <a:r>
              <a:rPr lang="en-US" altLang="zh-CN" dirty="0"/>
              <a:t>program main</a:t>
            </a:r>
          </a:p>
          <a:p>
            <a:r>
              <a:rPr lang="en-US" altLang="zh-CN" dirty="0"/>
              <a:t>  implicit none</a:t>
            </a:r>
          </a:p>
          <a:p>
            <a:r>
              <a:rPr lang="en-US" altLang="zh-CN" dirty="0"/>
              <a:t>  integer m</a:t>
            </a:r>
          </a:p>
          <a:p>
            <a:r>
              <a:rPr lang="en-US" altLang="zh-CN" dirty="0"/>
              <a:t>  write(*,*) "</a:t>
            </a:r>
            <a:r>
              <a:rPr lang="zh-CN" altLang="en-US" dirty="0"/>
              <a:t>输入</a:t>
            </a:r>
            <a:r>
              <a:rPr lang="en-US" altLang="zh-CN" dirty="0"/>
              <a:t>m:"</a:t>
            </a:r>
          </a:p>
          <a:p>
            <a:r>
              <a:rPr lang="en-US" altLang="zh-CN" dirty="0"/>
              <a:t>  read(*,*) m</a:t>
            </a:r>
          </a:p>
          <a:p>
            <a:r>
              <a:rPr lang="en-US" altLang="zh-CN" dirty="0"/>
              <a:t>  if(mod(m,7)/=0.and.mod(m,11)/=0.and.mod(m,17)/=0) then</a:t>
            </a:r>
          </a:p>
          <a:p>
            <a:r>
              <a:rPr lang="en-US" altLang="zh-CN" dirty="0"/>
              <a:t>    write(*,*) "m</a:t>
            </a:r>
            <a:r>
              <a:rPr lang="zh-CN" altLang="en-US" dirty="0"/>
              <a:t>不能被</a:t>
            </a:r>
            <a:r>
              <a:rPr lang="en-US" altLang="zh-CN" dirty="0"/>
              <a:t>7,11,17</a:t>
            </a:r>
            <a:r>
              <a:rPr lang="zh-CN" altLang="en-US" dirty="0"/>
              <a:t>整除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else</a:t>
            </a:r>
          </a:p>
          <a:p>
            <a:r>
              <a:rPr lang="en-US" altLang="zh-CN" dirty="0"/>
              <a:t>    write(*,*) "m</a:t>
            </a:r>
            <a:r>
              <a:rPr lang="zh-CN" altLang="en-US" dirty="0"/>
              <a:t>能被</a:t>
            </a:r>
            <a:r>
              <a:rPr lang="en-US" altLang="zh-CN" dirty="0"/>
              <a:t>7(</a:t>
            </a:r>
            <a:r>
              <a:rPr lang="zh-CN" altLang="en-US" dirty="0"/>
              <a:t>或</a:t>
            </a:r>
            <a:r>
              <a:rPr lang="en-US" altLang="zh-CN" dirty="0"/>
              <a:t>11,17)</a:t>
            </a:r>
            <a:r>
              <a:rPr lang="zh-CN" altLang="en-US" dirty="0"/>
              <a:t>整除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end if</a:t>
            </a:r>
          </a:p>
          <a:p>
            <a:r>
              <a:rPr lang="en-US" altLang="zh-CN" dirty="0"/>
              <a:t>  stop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01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83529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en-US" altLang="zh-CN" smtClean="0"/>
              <a:t>.</a:t>
            </a:r>
            <a:r>
              <a:rPr lang="zh-CN" altLang="zh-CN" dirty="0" smtClean="0"/>
              <a:t>有</a:t>
            </a:r>
            <a:r>
              <a:rPr lang="zh-CN" altLang="zh-CN" dirty="0"/>
              <a:t>四</a:t>
            </a:r>
            <a:r>
              <a:rPr lang="zh-CN" altLang="zh-CN" dirty="0" smtClean="0"/>
              <a:t>个</a:t>
            </a:r>
            <a:r>
              <a:rPr lang="zh-CN" altLang="en-US" dirty="0"/>
              <a:t>圆</a:t>
            </a:r>
            <a:r>
              <a:rPr lang="zh-CN" altLang="zh-CN" dirty="0" smtClean="0"/>
              <a:t>，</a:t>
            </a:r>
            <a:r>
              <a:rPr lang="zh-CN" altLang="zh-CN" dirty="0"/>
              <a:t>圆心分别为（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）（</a:t>
            </a:r>
            <a:r>
              <a:rPr lang="en-US" altLang="zh-CN" dirty="0"/>
              <a:t>-2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）（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-2</a:t>
            </a:r>
            <a:r>
              <a:rPr lang="zh-CN" altLang="zh-CN" dirty="0"/>
              <a:t>）（</a:t>
            </a:r>
            <a:r>
              <a:rPr lang="en-US" altLang="zh-CN" dirty="0"/>
              <a:t>-2</a:t>
            </a:r>
            <a:r>
              <a:rPr lang="zh-CN" altLang="zh-CN" dirty="0"/>
              <a:t>，</a:t>
            </a:r>
            <a:r>
              <a:rPr lang="en-US" altLang="zh-CN" dirty="0"/>
              <a:t>-2</a:t>
            </a:r>
            <a:r>
              <a:rPr lang="zh-CN" altLang="zh-CN" dirty="0"/>
              <a:t>），圆半径为</a:t>
            </a:r>
            <a:r>
              <a:rPr lang="en-US" altLang="zh-CN" dirty="0"/>
              <a:t>1</a:t>
            </a:r>
            <a:r>
              <a:rPr lang="zh-CN" altLang="zh-CN" dirty="0"/>
              <a:t>，坐标在圆上或者园内的点，相应的</a:t>
            </a:r>
            <a:r>
              <a:rPr lang="en-US" altLang="zh-CN" dirty="0"/>
              <a:t>H</a:t>
            </a:r>
            <a:r>
              <a:rPr lang="zh-CN" altLang="zh-CN" dirty="0"/>
              <a:t>值为</a:t>
            </a:r>
            <a:r>
              <a:rPr lang="en-US" altLang="zh-CN" dirty="0"/>
              <a:t>10</a:t>
            </a:r>
            <a:r>
              <a:rPr lang="zh-CN" altLang="zh-CN" dirty="0" smtClean="0"/>
              <a:t>，</a:t>
            </a:r>
            <a:r>
              <a:rPr lang="zh-CN" altLang="en-US" dirty="0"/>
              <a:t>圆</a:t>
            </a:r>
            <a:r>
              <a:rPr lang="zh-CN" altLang="zh-CN" dirty="0" smtClean="0"/>
              <a:t>外</a:t>
            </a:r>
            <a:r>
              <a:rPr lang="zh-CN" altLang="zh-CN" dirty="0"/>
              <a:t>的点，响应的</a:t>
            </a:r>
            <a:r>
              <a:rPr lang="en-US" altLang="zh-CN" dirty="0"/>
              <a:t>H</a:t>
            </a:r>
            <a:r>
              <a:rPr lang="zh-CN" altLang="zh-CN" dirty="0"/>
              <a:t>值为零。输入一个坐标点（</a:t>
            </a:r>
            <a:r>
              <a:rPr lang="en-US" altLang="zh-CN" dirty="0"/>
              <a:t>X,Y</a:t>
            </a:r>
            <a:r>
              <a:rPr lang="zh-CN" altLang="zh-CN" dirty="0"/>
              <a:t>），求相应的</a:t>
            </a:r>
            <a:r>
              <a:rPr lang="en-US" altLang="zh-CN" dirty="0" smtClean="0"/>
              <a:t>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program main</a:t>
            </a:r>
          </a:p>
          <a:p>
            <a:r>
              <a:rPr lang="en-US" altLang="zh-CN" dirty="0"/>
              <a:t>implicit none</a:t>
            </a:r>
          </a:p>
          <a:p>
            <a:r>
              <a:rPr lang="en-US" altLang="zh-CN" dirty="0"/>
              <a:t>integer :: h</a:t>
            </a:r>
          </a:p>
          <a:p>
            <a:r>
              <a:rPr lang="en-US" altLang="zh-CN" dirty="0"/>
              <a:t>real :: </a:t>
            </a:r>
            <a:r>
              <a:rPr lang="en-US" altLang="zh-CN" dirty="0" err="1"/>
              <a:t>x,y,a,b,c,d</a:t>
            </a:r>
            <a:endParaRPr lang="en-US" altLang="zh-CN" dirty="0"/>
          </a:p>
          <a:p>
            <a:r>
              <a:rPr lang="en-US" altLang="zh-CN" dirty="0"/>
              <a:t>write(*,*) "input </a:t>
            </a:r>
            <a:r>
              <a:rPr lang="en-US" altLang="zh-CN" dirty="0" err="1"/>
              <a:t>x,y</a:t>
            </a:r>
            <a:r>
              <a:rPr lang="en-US" altLang="zh-CN" dirty="0"/>
              <a:t>:"</a:t>
            </a:r>
          </a:p>
          <a:p>
            <a:r>
              <a:rPr lang="en-US" altLang="zh-CN" dirty="0"/>
              <a:t>read(*,*) </a:t>
            </a:r>
            <a:r>
              <a:rPr lang="en-US" altLang="zh-CN" dirty="0" err="1"/>
              <a:t>x,y</a:t>
            </a:r>
            <a:endParaRPr lang="en-US" altLang="zh-CN" dirty="0"/>
          </a:p>
          <a:p>
            <a:r>
              <a:rPr lang="en-US" altLang="zh-CN" dirty="0"/>
              <a:t>a=(x-2)**2</a:t>
            </a:r>
          </a:p>
          <a:p>
            <a:r>
              <a:rPr lang="en-US" altLang="zh-CN" dirty="0"/>
              <a:t>b=(x+2)**2</a:t>
            </a:r>
          </a:p>
          <a:p>
            <a:r>
              <a:rPr lang="en-US" altLang="zh-CN" dirty="0"/>
              <a:t>c=(y-2)**2</a:t>
            </a:r>
          </a:p>
          <a:p>
            <a:r>
              <a:rPr lang="en-US" altLang="zh-CN" dirty="0"/>
              <a:t>d=(y+2)**2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sqrt</a:t>
            </a:r>
            <a:r>
              <a:rPr lang="en-US" altLang="zh-CN" dirty="0"/>
              <a:t>(</a:t>
            </a:r>
            <a:r>
              <a:rPr lang="en-US" altLang="zh-CN" dirty="0" err="1"/>
              <a:t>a+c</a:t>
            </a:r>
            <a:r>
              <a:rPr lang="en-US" altLang="zh-CN" dirty="0"/>
              <a:t>)&gt;1.and.sqrt(</a:t>
            </a:r>
            <a:r>
              <a:rPr lang="en-US" altLang="zh-CN" dirty="0" err="1"/>
              <a:t>a+d</a:t>
            </a:r>
            <a:r>
              <a:rPr lang="en-US" altLang="zh-CN" dirty="0"/>
              <a:t>)&gt;1.and.sqrt(</a:t>
            </a:r>
            <a:r>
              <a:rPr lang="en-US" altLang="zh-CN" dirty="0" err="1"/>
              <a:t>b+c</a:t>
            </a:r>
            <a:r>
              <a:rPr lang="en-US" altLang="zh-CN" dirty="0"/>
              <a:t>)&gt;1.and.sqrt(</a:t>
            </a:r>
            <a:r>
              <a:rPr lang="en-US" altLang="zh-CN" dirty="0" err="1"/>
              <a:t>b+d</a:t>
            </a:r>
            <a:r>
              <a:rPr lang="en-US" altLang="zh-CN" dirty="0"/>
              <a:t>)&gt;1) then</a:t>
            </a:r>
          </a:p>
          <a:p>
            <a:r>
              <a:rPr lang="en-US" altLang="zh-CN" dirty="0"/>
              <a:t>  h=0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h=10</a:t>
            </a:r>
          </a:p>
          <a:p>
            <a:r>
              <a:rPr lang="en-US" altLang="zh-CN" dirty="0"/>
              <a:t>end if</a:t>
            </a:r>
          </a:p>
          <a:p>
            <a:r>
              <a:rPr lang="en-US" altLang="zh-CN" dirty="0"/>
              <a:t>write(*,*) h</a:t>
            </a:r>
          </a:p>
          <a:p>
            <a:r>
              <a:rPr lang="en-US" altLang="zh-CN" dirty="0"/>
              <a:t>stop</a:t>
            </a:r>
          </a:p>
          <a:p>
            <a:r>
              <a:rPr lang="en-US" altLang="zh-CN" dirty="0"/>
              <a:t>end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2641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803938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zh-CN" dirty="0" smtClean="0"/>
              <a:t>输入</a:t>
            </a:r>
            <a:r>
              <a:rPr lang="zh-CN" altLang="zh-CN" dirty="0"/>
              <a:t>四个数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，请按照由小到大顺序将这四个数排序后输出出来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program main</a:t>
            </a:r>
          </a:p>
          <a:p>
            <a:r>
              <a:rPr lang="en-US" altLang="zh-CN" dirty="0"/>
              <a:t>  implicit none</a:t>
            </a:r>
          </a:p>
          <a:p>
            <a:r>
              <a:rPr lang="en-US" altLang="zh-CN" dirty="0"/>
              <a:t>  real :: </a:t>
            </a:r>
            <a:r>
              <a:rPr lang="en-US" altLang="zh-CN" dirty="0" err="1"/>
              <a:t>a,b,c,d,x</a:t>
            </a:r>
            <a:endParaRPr lang="en-US" altLang="zh-CN" dirty="0"/>
          </a:p>
          <a:p>
            <a:r>
              <a:rPr lang="en-US" altLang="zh-CN" dirty="0"/>
              <a:t>  write(*,*) "input </a:t>
            </a:r>
            <a:r>
              <a:rPr lang="en-US" altLang="zh-CN" dirty="0" err="1"/>
              <a:t>a,b,c,d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read(*,*) </a:t>
            </a:r>
            <a:r>
              <a:rPr lang="en-US" altLang="zh-CN" dirty="0" err="1"/>
              <a:t>a,b,c,d</a:t>
            </a:r>
            <a:endParaRPr lang="en-US" altLang="zh-CN" dirty="0"/>
          </a:p>
          <a:p>
            <a:r>
              <a:rPr lang="en-US" altLang="zh-CN" dirty="0"/>
              <a:t>!--------------------------- a is the min of 4 numbs </a:t>
            </a:r>
          </a:p>
          <a:p>
            <a:r>
              <a:rPr lang="en-US" altLang="zh-CN" dirty="0"/>
              <a:t>  if(a&gt;b) then</a:t>
            </a:r>
          </a:p>
          <a:p>
            <a:r>
              <a:rPr lang="en-US" altLang="zh-CN" dirty="0"/>
              <a:t>    x=a</a:t>
            </a:r>
          </a:p>
          <a:p>
            <a:r>
              <a:rPr lang="en-US" altLang="zh-CN" dirty="0"/>
              <a:t>    a=b</a:t>
            </a:r>
          </a:p>
          <a:p>
            <a:r>
              <a:rPr lang="en-US" altLang="zh-CN" dirty="0"/>
              <a:t>    b=x</a:t>
            </a:r>
          </a:p>
          <a:p>
            <a:r>
              <a:rPr lang="en-US" altLang="zh-CN" dirty="0"/>
              <a:t>  end if</a:t>
            </a:r>
          </a:p>
          <a:p>
            <a:r>
              <a:rPr lang="en-US" altLang="zh-CN" dirty="0"/>
              <a:t>  if(a&gt;c) then</a:t>
            </a:r>
          </a:p>
          <a:p>
            <a:r>
              <a:rPr lang="en-US" altLang="zh-CN" dirty="0"/>
              <a:t>    x=a</a:t>
            </a:r>
          </a:p>
          <a:p>
            <a:r>
              <a:rPr lang="en-US" altLang="zh-CN" dirty="0"/>
              <a:t>    a=c</a:t>
            </a:r>
          </a:p>
          <a:p>
            <a:r>
              <a:rPr lang="en-US" altLang="zh-CN" dirty="0"/>
              <a:t>    c=x</a:t>
            </a:r>
          </a:p>
          <a:p>
            <a:r>
              <a:rPr lang="en-US" altLang="zh-CN" dirty="0"/>
              <a:t>  end if</a:t>
            </a:r>
          </a:p>
          <a:p>
            <a:r>
              <a:rPr lang="en-US" altLang="zh-CN" dirty="0"/>
              <a:t>  if(a&gt;d) then</a:t>
            </a:r>
          </a:p>
          <a:p>
            <a:r>
              <a:rPr lang="en-US" altLang="zh-CN" dirty="0"/>
              <a:t>    x=a</a:t>
            </a:r>
          </a:p>
          <a:p>
            <a:r>
              <a:rPr lang="en-US" altLang="zh-CN" dirty="0"/>
              <a:t>    a=d</a:t>
            </a:r>
          </a:p>
          <a:p>
            <a:r>
              <a:rPr lang="en-US" altLang="zh-CN" dirty="0"/>
              <a:t>    d=x</a:t>
            </a:r>
          </a:p>
          <a:p>
            <a:r>
              <a:rPr lang="en-US" altLang="zh-CN" dirty="0"/>
              <a:t>  end </a:t>
            </a:r>
            <a:r>
              <a:rPr lang="en-US" altLang="zh-CN" dirty="0" smtClean="0"/>
              <a:t>if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236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!-------------------------- b is the min of 3 numbs </a:t>
            </a:r>
          </a:p>
          <a:p>
            <a:r>
              <a:rPr lang="en-US" altLang="zh-CN" dirty="0"/>
              <a:t>  if(b&gt;c) then</a:t>
            </a:r>
          </a:p>
          <a:p>
            <a:r>
              <a:rPr lang="en-US" altLang="zh-CN" dirty="0"/>
              <a:t>    x=b</a:t>
            </a:r>
          </a:p>
          <a:p>
            <a:r>
              <a:rPr lang="en-US" altLang="zh-CN" dirty="0"/>
              <a:t>    b=c</a:t>
            </a:r>
          </a:p>
          <a:p>
            <a:r>
              <a:rPr lang="en-US" altLang="zh-CN" dirty="0"/>
              <a:t>    c=x</a:t>
            </a:r>
          </a:p>
          <a:p>
            <a:r>
              <a:rPr lang="en-US" altLang="zh-CN" dirty="0"/>
              <a:t>  end if</a:t>
            </a:r>
          </a:p>
          <a:p>
            <a:r>
              <a:rPr lang="en-US" altLang="zh-CN" dirty="0"/>
              <a:t>  if(b&gt;d) then</a:t>
            </a:r>
          </a:p>
          <a:p>
            <a:r>
              <a:rPr lang="en-US" altLang="zh-CN" dirty="0"/>
              <a:t>    x=b</a:t>
            </a:r>
          </a:p>
          <a:p>
            <a:r>
              <a:rPr lang="en-US" altLang="zh-CN" dirty="0"/>
              <a:t>    b=d</a:t>
            </a:r>
          </a:p>
          <a:p>
            <a:r>
              <a:rPr lang="en-US" altLang="zh-CN" dirty="0"/>
              <a:t>    d=x</a:t>
            </a:r>
          </a:p>
          <a:p>
            <a:r>
              <a:rPr lang="en-US" altLang="zh-CN" dirty="0"/>
              <a:t>  end if</a:t>
            </a:r>
          </a:p>
          <a:p>
            <a:r>
              <a:rPr lang="en-US" altLang="zh-CN" dirty="0"/>
              <a:t>!-------------------------- c is the min of 2 numbs </a:t>
            </a:r>
          </a:p>
          <a:p>
            <a:r>
              <a:rPr lang="en-US" altLang="zh-CN" dirty="0"/>
              <a:t>  if(c&gt;d) then</a:t>
            </a:r>
          </a:p>
          <a:p>
            <a:r>
              <a:rPr lang="en-US" altLang="zh-CN" dirty="0"/>
              <a:t>    x=c</a:t>
            </a:r>
          </a:p>
          <a:p>
            <a:r>
              <a:rPr lang="en-US" altLang="zh-CN" dirty="0"/>
              <a:t>    c=d</a:t>
            </a:r>
          </a:p>
          <a:p>
            <a:r>
              <a:rPr lang="en-US" altLang="zh-CN" dirty="0"/>
              <a:t>    d=x</a:t>
            </a:r>
          </a:p>
          <a:p>
            <a:r>
              <a:rPr lang="en-US" altLang="zh-CN" dirty="0"/>
              <a:t>  end if</a:t>
            </a:r>
          </a:p>
          <a:p>
            <a:r>
              <a:rPr lang="en-US" altLang="zh-CN" dirty="0"/>
              <a:t>  write(*,*) </a:t>
            </a:r>
            <a:r>
              <a:rPr lang="en-US" altLang="zh-CN" dirty="0" err="1"/>
              <a:t>a,b,c,d</a:t>
            </a:r>
            <a:endParaRPr lang="en-US" altLang="zh-CN" dirty="0"/>
          </a:p>
          <a:p>
            <a:r>
              <a:rPr lang="en-US" altLang="zh-CN" dirty="0"/>
              <a:t>  stop</a:t>
            </a:r>
          </a:p>
          <a:p>
            <a:r>
              <a:rPr lang="en-US" altLang="zh-CN" dirty="0"/>
              <a:t>end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312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454" y="1484784"/>
            <a:ext cx="920155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加入所得税有三个等级，而且随年龄不同又有不同算法。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zh-CN" altLang="en-US" dirty="0" smtClean="0"/>
              <a:t>一类：年轻级（不满</a:t>
            </a:r>
            <a:r>
              <a:rPr lang="en-US" altLang="zh-CN" dirty="0" smtClean="0"/>
              <a:t>50</a:t>
            </a:r>
            <a:r>
              <a:rPr lang="zh-CN" altLang="en-US" dirty="0" smtClean="0"/>
              <a:t>岁）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月收入在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元以下的税率为</a:t>
            </a:r>
            <a:r>
              <a:rPr lang="en-US" altLang="zh-CN" dirty="0" smtClean="0"/>
              <a:t>3%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元至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元之间的税率为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元以上的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税率为</a:t>
            </a:r>
            <a:r>
              <a:rPr lang="en-US" altLang="zh-CN" dirty="0" smtClean="0"/>
              <a:t>15%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第二</a:t>
            </a:r>
            <a:r>
              <a:rPr lang="zh-CN" altLang="en-US" dirty="0" smtClean="0"/>
              <a:t>类：老年纪（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岁以上）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月收入在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元以下的税率为</a:t>
            </a:r>
            <a:r>
              <a:rPr lang="en-US" altLang="zh-CN" dirty="0" smtClean="0"/>
              <a:t>5%</a:t>
            </a:r>
            <a:r>
              <a:rPr lang="zh-CN" altLang="en-US" dirty="0" smtClean="0"/>
              <a:t>，</a:t>
            </a:r>
            <a:r>
              <a:rPr lang="zh-CN" altLang="en-US" dirty="0"/>
              <a:t>在</a:t>
            </a:r>
            <a:r>
              <a:rPr lang="en-US" altLang="zh-CN" dirty="0"/>
              <a:t>1000</a:t>
            </a:r>
            <a:r>
              <a:rPr lang="zh-CN" altLang="en-US" dirty="0"/>
              <a:t>元至</a:t>
            </a:r>
            <a:r>
              <a:rPr lang="en-US" altLang="zh-CN" dirty="0"/>
              <a:t>5000</a:t>
            </a:r>
            <a:r>
              <a:rPr lang="zh-CN" altLang="en-US" dirty="0"/>
              <a:t>元之间的税率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7%</a:t>
            </a:r>
            <a:r>
              <a:rPr lang="zh-CN" altLang="en-US" dirty="0" smtClean="0"/>
              <a:t>，</a:t>
            </a:r>
            <a:r>
              <a:rPr lang="zh-CN" altLang="en-US" dirty="0"/>
              <a:t>在</a:t>
            </a:r>
            <a:r>
              <a:rPr lang="en-US" altLang="zh-CN" dirty="0"/>
              <a:t>5000</a:t>
            </a:r>
            <a:r>
              <a:rPr lang="zh-CN" altLang="en-US" dirty="0"/>
              <a:t>元以上的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税率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请写一个程序来输入一位上班族的年龄</a:t>
            </a:r>
            <a:r>
              <a:rPr lang="zh-CN" altLang="en-US" dirty="0" smtClean="0">
                <a:latin typeface="宋体"/>
                <a:ea typeface="宋体"/>
              </a:rPr>
              <a:t>、年收入</a:t>
            </a:r>
            <a:r>
              <a:rPr lang="zh-CN" altLang="en-US" dirty="0" smtClean="0">
                <a:latin typeface="宋体"/>
              </a:rPr>
              <a:t>、并计算他（她）所应缴纳的税金。</a:t>
            </a:r>
            <a:endParaRPr lang="en-US" altLang="zh-CN" dirty="0" smtClean="0">
              <a:latin typeface="宋体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771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-20370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program main</a:t>
            </a:r>
          </a:p>
          <a:p>
            <a:r>
              <a:rPr lang="en-US" altLang="zh-CN" sz="1600" dirty="0"/>
              <a:t>  implicit none</a:t>
            </a:r>
          </a:p>
          <a:p>
            <a:r>
              <a:rPr lang="en-US" altLang="zh-CN" sz="1600" dirty="0"/>
              <a:t>  integer age, money</a:t>
            </a:r>
          </a:p>
          <a:p>
            <a:r>
              <a:rPr lang="en-US" altLang="zh-CN" sz="1600" dirty="0"/>
              <a:t>  real tax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/>
              <a:t>write(*,*) "Please input the age"</a:t>
            </a:r>
          </a:p>
          <a:p>
            <a:r>
              <a:rPr lang="en-US" altLang="zh-CN" sz="1600" dirty="0"/>
              <a:t>  read(*,*) age</a:t>
            </a:r>
          </a:p>
          <a:p>
            <a:r>
              <a:rPr lang="en-US" altLang="zh-CN" sz="1600" dirty="0"/>
              <a:t>  write(*,*) "Please input the salary"</a:t>
            </a:r>
          </a:p>
          <a:p>
            <a:r>
              <a:rPr lang="en-US" altLang="zh-CN" sz="1600" dirty="0"/>
              <a:t>  read(*,*) money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/>
              <a:t>if ( age&lt;50 ) then</a:t>
            </a:r>
          </a:p>
          <a:p>
            <a:r>
              <a:rPr lang="en-US" altLang="zh-CN" sz="1600" dirty="0"/>
              <a:t>    if ( money&lt;1000 ) then</a:t>
            </a:r>
          </a:p>
          <a:p>
            <a:r>
              <a:rPr lang="en-US" altLang="zh-CN" sz="1600" dirty="0"/>
              <a:t>	  tax = 0.03</a:t>
            </a:r>
          </a:p>
          <a:p>
            <a:r>
              <a:rPr lang="en-US" altLang="zh-CN" sz="1600" dirty="0"/>
              <a:t>	else if ( money&lt;5000 )then</a:t>
            </a:r>
          </a:p>
          <a:p>
            <a:r>
              <a:rPr lang="en-US" altLang="zh-CN" sz="1600" dirty="0"/>
              <a:t>	  tax = 0.10</a:t>
            </a:r>
          </a:p>
          <a:p>
            <a:r>
              <a:rPr lang="en-US" altLang="zh-CN" sz="1600" dirty="0"/>
              <a:t>	else</a:t>
            </a:r>
          </a:p>
          <a:p>
            <a:r>
              <a:rPr lang="en-US" altLang="zh-CN" sz="1600" dirty="0"/>
              <a:t>	  tax = 0.15</a:t>
            </a:r>
          </a:p>
          <a:p>
            <a:r>
              <a:rPr lang="en-US" altLang="zh-CN" sz="1600" dirty="0"/>
              <a:t>	end if</a:t>
            </a:r>
          </a:p>
          <a:p>
            <a:r>
              <a:rPr lang="en-US" altLang="zh-CN" sz="1600" dirty="0"/>
              <a:t>  else</a:t>
            </a:r>
          </a:p>
          <a:p>
            <a:r>
              <a:rPr lang="en-US" altLang="zh-CN" sz="1600" dirty="0"/>
              <a:t>    if ( money&lt;1000 ) then</a:t>
            </a:r>
          </a:p>
          <a:p>
            <a:r>
              <a:rPr lang="en-US" altLang="zh-CN" sz="1600" dirty="0"/>
              <a:t>	  tax = 0.05</a:t>
            </a:r>
          </a:p>
          <a:p>
            <a:r>
              <a:rPr lang="en-US" altLang="zh-CN" sz="1600" dirty="0"/>
              <a:t>	else if ( money&lt;5000 )then</a:t>
            </a:r>
          </a:p>
          <a:p>
            <a:r>
              <a:rPr lang="en-US" altLang="zh-CN" sz="1600" dirty="0"/>
              <a:t>	  tax = 0.07</a:t>
            </a:r>
          </a:p>
          <a:p>
            <a:r>
              <a:rPr lang="en-US" altLang="zh-CN" sz="1600" dirty="0"/>
              <a:t>	else</a:t>
            </a:r>
          </a:p>
          <a:p>
            <a:r>
              <a:rPr lang="en-US" altLang="zh-CN" sz="1600" dirty="0"/>
              <a:t>	  tax = 0.10</a:t>
            </a:r>
          </a:p>
          <a:p>
            <a:r>
              <a:rPr lang="en-US" altLang="zh-CN" sz="1600" dirty="0"/>
              <a:t>	end if</a:t>
            </a:r>
          </a:p>
          <a:p>
            <a:r>
              <a:rPr lang="en-US" altLang="zh-CN" sz="1600" dirty="0"/>
              <a:t>  end if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write(*,"(' The TAX is 'I8)") </a:t>
            </a:r>
            <a:r>
              <a:rPr lang="en-US" altLang="zh-CN" sz="1600" dirty="0" err="1"/>
              <a:t>nint</a:t>
            </a:r>
            <a:r>
              <a:rPr lang="en-US" altLang="zh-CN" sz="1600" dirty="0"/>
              <a:t>(money*tax)</a:t>
            </a:r>
          </a:p>
          <a:p>
            <a:r>
              <a:rPr lang="en-US" altLang="zh-CN" sz="1600" dirty="0" smtClean="0"/>
              <a:t>end </a:t>
            </a:r>
            <a:r>
              <a:rPr lang="en-US" altLang="zh-CN" sz="1600" dirty="0"/>
              <a:t>program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1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700808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在一年当中，通常有</a:t>
            </a:r>
            <a:r>
              <a:rPr lang="en-US" altLang="zh-CN" dirty="0" smtClean="0"/>
              <a:t>365</a:t>
            </a:r>
            <a:r>
              <a:rPr lang="zh-CN" altLang="en-US" dirty="0" smtClean="0"/>
              <a:t>天。但如果是闰年，一年则有</a:t>
            </a:r>
            <a:r>
              <a:rPr lang="en-US" altLang="zh-CN" dirty="0" smtClean="0"/>
              <a:t>366</a:t>
            </a:r>
            <a:r>
              <a:rPr lang="zh-CN" altLang="en-US" dirty="0" smtClean="0"/>
              <a:t>天。在公历中，闰年的策略如下：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年</a:t>
            </a:r>
            <a:r>
              <a:rPr lang="zh-CN" altLang="en-US" dirty="0" smtClean="0"/>
              <a:t>数是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的倍数时，是闰年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年</a:t>
            </a:r>
            <a:r>
              <a:rPr lang="zh-CN" altLang="en-US" dirty="0" smtClean="0"/>
              <a:t>数是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的倍数时是例外，不当闰年记。除非它刚好又是</a:t>
            </a:r>
            <a:r>
              <a:rPr lang="en-US" altLang="zh-CN" dirty="0" smtClean="0"/>
              <a:t>400</a:t>
            </a:r>
            <a:r>
              <a:rPr lang="zh-CN" altLang="en-US" dirty="0" smtClean="0"/>
              <a:t>的倍数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请写一个程序，如果用户输入一个公元的年份，然后交给程序来判断这一年当中会有多少天？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87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program main</a:t>
            </a:r>
          </a:p>
          <a:p>
            <a:r>
              <a:rPr lang="en-US" altLang="zh-CN" dirty="0"/>
              <a:t>  implicit none</a:t>
            </a:r>
          </a:p>
          <a:p>
            <a:r>
              <a:rPr lang="en-US" altLang="zh-CN" dirty="0"/>
              <a:t>  integer year, days</a:t>
            </a:r>
          </a:p>
          <a:p>
            <a:r>
              <a:rPr lang="en-US" altLang="zh-CN" dirty="0"/>
              <a:t>  logical mod_4, mod_100, mod_400</a:t>
            </a:r>
          </a:p>
          <a:p>
            <a:endParaRPr lang="en-US" altLang="zh-CN" dirty="0"/>
          </a:p>
          <a:p>
            <a:r>
              <a:rPr lang="en-US" altLang="zh-CN" dirty="0"/>
              <a:t>  write(*,*) "</a:t>
            </a:r>
            <a:r>
              <a:rPr lang="zh-CN" altLang="en-US" dirty="0"/>
              <a:t>请输入年份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read(*,*) year</a:t>
            </a:r>
          </a:p>
          <a:p>
            <a:endParaRPr lang="en-US" altLang="zh-CN" dirty="0"/>
          </a:p>
          <a:p>
            <a:r>
              <a:rPr lang="en-US" altLang="zh-CN" dirty="0"/>
              <a:t>  mod_4   = ( MOD(year,4) == 0 )</a:t>
            </a:r>
          </a:p>
          <a:p>
            <a:r>
              <a:rPr lang="en-US" altLang="zh-CN" dirty="0"/>
              <a:t>  mod_100 = ( MOD(year,100) == 0 )</a:t>
            </a:r>
          </a:p>
          <a:p>
            <a:r>
              <a:rPr lang="en-US" altLang="zh-CN" dirty="0"/>
              <a:t>  mod_400 = ( MOD(year,400) == 0 )</a:t>
            </a:r>
          </a:p>
          <a:p>
            <a:endParaRPr lang="en-US" altLang="zh-CN" dirty="0"/>
          </a:p>
          <a:p>
            <a:r>
              <a:rPr lang="en-US" altLang="zh-CN" dirty="0"/>
              <a:t>  if ( (mod_4 .NEQV. mod_100) .or. mod_400 ) then</a:t>
            </a:r>
          </a:p>
          <a:p>
            <a:r>
              <a:rPr lang="en-US" altLang="zh-CN" dirty="0"/>
              <a:t>    days = 366</a:t>
            </a:r>
          </a:p>
          <a:p>
            <a:r>
              <a:rPr lang="en-US" altLang="zh-CN" dirty="0"/>
              <a:t>  else</a:t>
            </a:r>
          </a:p>
          <a:p>
            <a:r>
              <a:rPr lang="en-US" altLang="zh-CN" dirty="0"/>
              <a:t>    days = 365</a:t>
            </a:r>
          </a:p>
          <a:p>
            <a:r>
              <a:rPr lang="en-US" altLang="zh-CN" dirty="0"/>
              <a:t>  end if</a:t>
            </a:r>
          </a:p>
          <a:p>
            <a:endParaRPr lang="en-US" altLang="zh-CN" dirty="0"/>
          </a:p>
          <a:p>
            <a:r>
              <a:rPr lang="en-US" altLang="zh-CN" dirty="0"/>
              <a:t>  write(*,"('</a:t>
            </a:r>
            <a:r>
              <a:rPr lang="zh-CN" altLang="en-US" dirty="0"/>
              <a:t>这一年有</a:t>
            </a:r>
            <a:r>
              <a:rPr lang="en-US" altLang="zh-CN" dirty="0"/>
              <a:t>'I3'</a:t>
            </a:r>
            <a:r>
              <a:rPr lang="zh-CN" altLang="en-US" dirty="0"/>
              <a:t>天</a:t>
            </a:r>
            <a:r>
              <a:rPr lang="en-US" altLang="zh-CN" dirty="0"/>
              <a:t>')") days</a:t>
            </a:r>
          </a:p>
          <a:p>
            <a:endParaRPr lang="en-US" altLang="zh-CN" dirty="0"/>
          </a:p>
          <a:p>
            <a:r>
              <a:rPr lang="en-US" altLang="zh-CN" dirty="0"/>
              <a:t>  stop</a:t>
            </a:r>
          </a:p>
          <a:p>
            <a:r>
              <a:rPr lang="en-US" altLang="zh-CN" dirty="0"/>
              <a:t>end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82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6632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zh-CN" dirty="0" smtClean="0"/>
              <a:t>用</a:t>
            </a:r>
            <a:r>
              <a:rPr lang="en-US" altLang="zh-CN" dirty="0"/>
              <a:t>IF</a:t>
            </a:r>
            <a:r>
              <a:rPr lang="zh-CN" altLang="zh-CN" dirty="0"/>
              <a:t>语句编写下面功能程序：</a:t>
            </a:r>
          </a:p>
          <a:p>
            <a:r>
              <a:rPr lang="en-US" altLang="zh-CN" dirty="0"/>
              <a:t>(1) </a:t>
            </a:r>
            <a:r>
              <a:rPr lang="zh-CN" altLang="zh-CN" dirty="0"/>
              <a:t>读入</a:t>
            </a:r>
            <a:r>
              <a:rPr lang="en-US" altLang="zh-CN" dirty="0" err="1"/>
              <a:t>a,b</a:t>
            </a:r>
            <a:r>
              <a:rPr lang="zh-CN" altLang="zh-CN" dirty="0"/>
              <a:t>，若</a:t>
            </a:r>
            <a:r>
              <a:rPr lang="en-US" altLang="zh-CN" dirty="0"/>
              <a:t>a&gt;b</a:t>
            </a:r>
            <a:r>
              <a:rPr lang="zh-CN" altLang="zh-CN" dirty="0"/>
              <a:t>，则置</a:t>
            </a:r>
            <a:r>
              <a:rPr lang="en-US" altLang="zh-CN" dirty="0"/>
              <a:t>X=1.23</a:t>
            </a:r>
            <a:r>
              <a:rPr lang="zh-CN" altLang="zh-CN" dirty="0"/>
              <a:t>，否则置</a:t>
            </a:r>
            <a:r>
              <a:rPr lang="en-US" altLang="zh-CN" dirty="0"/>
              <a:t>X=32.1</a:t>
            </a:r>
            <a:r>
              <a:rPr lang="zh-CN" altLang="zh-CN" dirty="0"/>
              <a:t>，打印</a:t>
            </a:r>
            <a:r>
              <a:rPr lang="en-US" altLang="zh-CN" dirty="0"/>
              <a:t>X</a:t>
            </a:r>
            <a:r>
              <a:rPr lang="zh-CN" altLang="zh-CN" dirty="0"/>
              <a:t>值；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读入</a:t>
            </a:r>
            <a:r>
              <a:rPr lang="en-US" altLang="zh-CN" dirty="0" err="1"/>
              <a:t>a,b,c,d</a:t>
            </a:r>
            <a:r>
              <a:rPr lang="zh-CN" altLang="zh-CN" dirty="0"/>
              <a:t>，若</a:t>
            </a:r>
            <a:r>
              <a:rPr lang="en-US" altLang="zh-CN" dirty="0" err="1"/>
              <a:t>a+b</a:t>
            </a:r>
            <a:r>
              <a:rPr lang="en-US" altLang="zh-CN" dirty="0"/>
              <a:t>&gt;</a:t>
            </a:r>
            <a:r>
              <a:rPr lang="en-US" altLang="zh-CN" dirty="0" err="1"/>
              <a:t>c+d</a:t>
            </a:r>
            <a:r>
              <a:rPr lang="zh-CN" altLang="zh-CN" dirty="0"/>
              <a:t>，则</a:t>
            </a:r>
            <a:r>
              <a:rPr lang="en-US" altLang="zh-CN" dirty="0"/>
              <a:t>X=1.1</a:t>
            </a:r>
            <a:r>
              <a:rPr lang="zh-CN" altLang="zh-CN" dirty="0"/>
              <a:t>，若</a:t>
            </a:r>
            <a:r>
              <a:rPr lang="en-US" altLang="zh-CN" dirty="0" err="1"/>
              <a:t>a+b</a:t>
            </a:r>
            <a:r>
              <a:rPr lang="en-US" altLang="zh-CN" dirty="0"/>
              <a:t>=</a:t>
            </a:r>
            <a:r>
              <a:rPr lang="en-US" altLang="zh-CN" dirty="0" err="1"/>
              <a:t>c+d</a:t>
            </a:r>
            <a:r>
              <a:rPr lang="zh-CN" altLang="zh-CN" dirty="0"/>
              <a:t>，则</a:t>
            </a:r>
            <a:r>
              <a:rPr lang="en-US" altLang="zh-CN" dirty="0"/>
              <a:t>X=0.0</a:t>
            </a:r>
            <a:r>
              <a:rPr lang="zh-CN" altLang="zh-CN" dirty="0"/>
              <a:t>，若</a:t>
            </a:r>
            <a:r>
              <a:rPr lang="en-US" altLang="zh-CN" dirty="0" err="1"/>
              <a:t>a+b</a:t>
            </a:r>
            <a:r>
              <a:rPr lang="en-US" altLang="zh-CN" dirty="0"/>
              <a:t>&lt;</a:t>
            </a:r>
            <a:r>
              <a:rPr lang="en-US" altLang="zh-CN" dirty="0" err="1"/>
              <a:t>c+d</a:t>
            </a:r>
            <a:r>
              <a:rPr lang="zh-CN" altLang="zh-CN" dirty="0"/>
              <a:t>，则</a:t>
            </a:r>
            <a:r>
              <a:rPr lang="en-US" altLang="zh-CN" dirty="0"/>
              <a:t>X=-1.1</a:t>
            </a:r>
            <a:r>
              <a:rPr lang="zh-CN" altLang="zh-CN" dirty="0"/>
              <a:t>，输出</a:t>
            </a:r>
            <a:r>
              <a:rPr lang="en-US" altLang="zh-CN" dirty="0"/>
              <a:t>X</a:t>
            </a:r>
            <a:r>
              <a:rPr lang="zh-CN" altLang="zh-CN" dirty="0"/>
              <a:t>值；</a:t>
            </a:r>
          </a:p>
          <a:p>
            <a:r>
              <a:rPr lang="en-US" altLang="zh-CN" dirty="0"/>
              <a:t>(3) </a:t>
            </a:r>
            <a:r>
              <a:rPr lang="zh-CN" altLang="zh-CN" dirty="0"/>
              <a:t>读入</a:t>
            </a:r>
            <a:r>
              <a:rPr lang="en-US" altLang="zh-CN" dirty="0"/>
              <a:t>S</a:t>
            </a:r>
            <a:r>
              <a:rPr lang="zh-CN" altLang="zh-CN" dirty="0"/>
              <a:t>与</a:t>
            </a:r>
            <a:r>
              <a:rPr lang="en-US" altLang="zh-CN" dirty="0"/>
              <a:t>S1</a:t>
            </a:r>
            <a:r>
              <a:rPr lang="zh-CN" altLang="zh-CN" dirty="0"/>
              <a:t>，如</a:t>
            </a:r>
            <a:r>
              <a:rPr lang="en-US" altLang="zh-CN" dirty="0"/>
              <a:t>|S-S1|</a:t>
            </a:r>
            <a:r>
              <a:rPr lang="zh-CN" altLang="zh-CN" dirty="0"/>
              <a:t>≤</a:t>
            </a:r>
            <a:r>
              <a:rPr lang="en-US" altLang="zh-CN" dirty="0"/>
              <a:t>10</a:t>
            </a:r>
            <a:r>
              <a:rPr lang="en-US" altLang="zh-CN" baseline="30000" dirty="0"/>
              <a:t>-7</a:t>
            </a:r>
            <a:r>
              <a:rPr lang="zh-CN" altLang="zh-CN" dirty="0"/>
              <a:t>，则置</a:t>
            </a:r>
            <a:r>
              <a:rPr lang="en-US" altLang="zh-CN" dirty="0"/>
              <a:t>S</a:t>
            </a:r>
            <a:r>
              <a:rPr lang="zh-CN" altLang="zh-CN" dirty="0"/>
              <a:t>为</a:t>
            </a:r>
            <a:r>
              <a:rPr lang="en-US" altLang="zh-CN" dirty="0"/>
              <a:t>S1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program main</a:t>
            </a:r>
          </a:p>
          <a:p>
            <a:r>
              <a:rPr lang="en-US" altLang="zh-CN" dirty="0"/>
              <a:t>  implicit none</a:t>
            </a:r>
          </a:p>
          <a:p>
            <a:r>
              <a:rPr lang="en-US" altLang="zh-CN" dirty="0"/>
              <a:t>  real :: a,b,c,d,x,s,s1</a:t>
            </a:r>
          </a:p>
          <a:p>
            <a:r>
              <a:rPr lang="en-US" altLang="zh-CN" dirty="0"/>
              <a:t>!-----------------</a:t>
            </a:r>
          </a:p>
          <a:p>
            <a:r>
              <a:rPr lang="en-US" altLang="zh-CN" dirty="0"/>
              <a:t>  write(*,*) "input </a:t>
            </a:r>
            <a:r>
              <a:rPr lang="en-US" altLang="zh-CN" dirty="0" err="1"/>
              <a:t>a,b</a:t>
            </a:r>
            <a:r>
              <a:rPr lang="en-US" altLang="zh-CN" dirty="0"/>
              <a:t>:"</a:t>
            </a:r>
          </a:p>
          <a:p>
            <a:r>
              <a:rPr lang="en-US" altLang="zh-CN" dirty="0"/>
              <a:t>  read(*,*) </a:t>
            </a:r>
            <a:r>
              <a:rPr lang="en-US" altLang="zh-CN" dirty="0" err="1"/>
              <a:t>a,b</a:t>
            </a:r>
            <a:endParaRPr lang="en-US" altLang="zh-CN" dirty="0"/>
          </a:p>
          <a:p>
            <a:r>
              <a:rPr lang="en-US" altLang="zh-CN" dirty="0"/>
              <a:t>  if(a&gt;b) then</a:t>
            </a:r>
          </a:p>
          <a:p>
            <a:r>
              <a:rPr lang="en-US" altLang="zh-CN" dirty="0"/>
              <a:t>    x=1.23</a:t>
            </a:r>
          </a:p>
          <a:p>
            <a:r>
              <a:rPr lang="en-US" altLang="zh-CN" dirty="0"/>
              <a:t>  else </a:t>
            </a:r>
          </a:p>
          <a:p>
            <a:r>
              <a:rPr lang="en-US" altLang="zh-CN" dirty="0"/>
              <a:t>    x=32.1</a:t>
            </a:r>
          </a:p>
          <a:p>
            <a:r>
              <a:rPr lang="en-US" altLang="zh-CN" dirty="0"/>
              <a:t>  end if</a:t>
            </a:r>
          </a:p>
          <a:p>
            <a:r>
              <a:rPr lang="en-US" altLang="zh-CN" dirty="0"/>
              <a:t>  write(*,*) x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6577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90872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/>
              <a:t>!--------------</a:t>
            </a:r>
            <a:endParaRPr lang="en-US" altLang="zh-CN" sz="1600" dirty="0"/>
          </a:p>
          <a:p>
            <a:r>
              <a:rPr lang="en-US" altLang="zh-CN" sz="1600" dirty="0"/>
              <a:t>  write(*,*) "input </a:t>
            </a:r>
            <a:r>
              <a:rPr lang="en-US" altLang="zh-CN" sz="1600" dirty="0" err="1"/>
              <a:t>a,b,c,d</a:t>
            </a:r>
            <a:r>
              <a:rPr lang="en-US" altLang="zh-CN" sz="1600" dirty="0"/>
              <a:t>:"</a:t>
            </a:r>
          </a:p>
          <a:p>
            <a:r>
              <a:rPr lang="en-US" altLang="zh-CN" sz="1600" dirty="0"/>
              <a:t>  read(*,*) </a:t>
            </a:r>
            <a:r>
              <a:rPr lang="en-US" altLang="zh-CN" sz="1600" dirty="0" err="1"/>
              <a:t>a,b,c,d</a:t>
            </a:r>
            <a:endParaRPr lang="en-US" altLang="zh-CN" sz="1600" dirty="0"/>
          </a:p>
          <a:p>
            <a:r>
              <a:rPr lang="en-US" altLang="zh-CN" sz="1600" dirty="0"/>
              <a:t>  if(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c+d</a:t>
            </a:r>
            <a:r>
              <a:rPr lang="en-US" altLang="zh-CN" sz="1600" dirty="0"/>
              <a:t>) then</a:t>
            </a:r>
          </a:p>
          <a:p>
            <a:r>
              <a:rPr lang="en-US" altLang="zh-CN" sz="1600" dirty="0"/>
              <a:t>    x=1.1</a:t>
            </a:r>
          </a:p>
          <a:p>
            <a:r>
              <a:rPr lang="en-US" altLang="zh-CN" sz="1600" dirty="0"/>
              <a:t>  else if(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==</a:t>
            </a:r>
            <a:r>
              <a:rPr lang="en-US" altLang="zh-CN" sz="1600" dirty="0" err="1"/>
              <a:t>c+d</a:t>
            </a:r>
            <a:r>
              <a:rPr lang="en-US" altLang="zh-CN" sz="1600" dirty="0"/>
              <a:t>) then</a:t>
            </a:r>
          </a:p>
          <a:p>
            <a:r>
              <a:rPr lang="en-US" altLang="zh-CN" sz="1600" dirty="0"/>
              <a:t>    x=0.0</a:t>
            </a:r>
          </a:p>
          <a:p>
            <a:r>
              <a:rPr lang="en-US" altLang="zh-CN" sz="1600" dirty="0"/>
              <a:t>  else if(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c+d</a:t>
            </a:r>
            <a:r>
              <a:rPr lang="en-US" altLang="zh-CN" sz="1600" dirty="0"/>
              <a:t>) then</a:t>
            </a:r>
          </a:p>
          <a:p>
            <a:r>
              <a:rPr lang="en-US" altLang="zh-CN" sz="1600" dirty="0"/>
              <a:t>    x=-1.1</a:t>
            </a:r>
          </a:p>
          <a:p>
            <a:r>
              <a:rPr lang="en-US" altLang="zh-CN" sz="1600" dirty="0"/>
              <a:t>  end if</a:t>
            </a:r>
          </a:p>
          <a:p>
            <a:r>
              <a:rPr lang="en-US" altLang="zh-CN" sz="1600" dirty="0"/>
              <a:t>  write(*,*) x</a:t>
            </a:r>
          </a:p>
          <a:p>
            <a:r>
              <a:rPr lang="en-US" altLang="zh-CN" sz="1600" dirty="0"/>
              <a:t>!------------</a:t>
            </a:r>
          </a:p>
          <a:p>
            <a:r>
              <a:rPr lang="en-US" altLang="zh-CN" sz="1600" dirty="0"/>
              <a:t>  write(*,*) "input s,s1:"</a:t>
            </a:r>
          </a:p>
          <a:p>
            <a:r>
              <a:rPr lang="en-US" altLang="zh-CN" sz="1600" dirty="0"/>
              <a:t>  read(*,*) s,s1</a:t>
            </a:r>
          </a:p>
          <a:p>
            <a:r>
              <a:rPr lang="en-US" altLang="zh-CN" sz="1600" dirty="0"/>
              <a:t>  if(abs(s-s1)&lt;=</a:t>
            </a:r>
            <a:r>
              <a:rPr lang="en-US" altLang="zh-CN" sz="1600" dirty="0" smtClean="0"/>
              <a:t>10.0**(-</a:t>
            </a:r>
            <a:r>
              <a:rPr lang="en-US" altLang="zh-CN" sz="1600" dirty="0"/>
              <a:t>7)) s=s1</a:t>
            </a:r>
          </a:p>
          <a:p>
            <a:r>
              <a:rPr lang="en-US" altLang="zh-CN" sz="1600" dirty="0"/>
              <a:t>  write(*,*) s</a:t>
            </a:r>
          </a:p>
          <a:p>
            <a:r>
              <a:rPr lang="en-US" altLang="zh-CN" sz="1600" dirty="0"/>
              <a:t>  stop</a:t>
            </a:r>
          </a:p>
          <a:p>
            <a:r>
              <a:rPr lang="en-US" altLang="zh-CN" sz="1600" dirty="0"/>
              <a:t>end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611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1129</Words>
  <Application>Microsoft Office PowerPoint</Application>
  <PresentationFormat>全屏显示(4:3)</PresentationFormat>
  <Paragraphs>196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习题详解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习题详解 3</dc:title>
  <dc:creator>sysu</dc:creator>
  <cp:lastModifiedBy>sysu</cp:lastModifiedBy>
  <cp:revision>2</cp:revision>
  <dcterms:created xsi:type="dcterms:W3CDTF">2016-10-28T03:55:38Z</dcterms:created>
  <dcterms:modified xsi:type="dcterms:W3CDTF">2016-10-28T04:24:11Z</dcterms:modified>
</cp:coreProperties>
</file>