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EFF8B-77AD-4C66-9000-E8699107C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Zwischen-</a:t>
            </a:r>
            <a:br>
              <a:rPr lang="de-DE" dirty="0"/>
            </a:br>
            <a:r>
              <a:rPr lang="de-DE" dirty="0" err="1"/>
              <a:t>präsentation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6F889A-3710-414E-94BC-7AC56297B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Benjamin Kirchmair</a:t>
            </a:r>
          </a:p>
        </p:txBody>
      </p:sp>
    </p:spTree>
    <p:extLst>
      <p:ext uri="{BB962C8B-B14F-4D97-AF65-F5344CB8AC3E}">
        <p14:creationId xmlns:p14="http://schemas.microsoft.com/office/powerpoint/2010/main" val="24285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83CCD-9358-4362-B7FC-30D84302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Othello: Programmierung mit GUI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0B929-A63F-4AA9-8B2A-D8DC0AE0B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8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6B12D-3436-432F-BA74-3125E59A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834480-B1D8-4121-845D-DB37C79A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  <a:p>
            <a:r>
              <a:rPr lang="de-DE" dirty="0"/>
              <a:t>Aktueller Stand:</a:t>
            </a:r>
          </a:p>
          <a:p>
            <a:pPr lvl="1"/>
            <a:r>
              <a:rPr lang="de-DE" dirty="0"/>
              <a:t>Logik</a:t>
            </a:r>
          </a:p>
          <a:p>
            <a:pPr lvl="1"/>
            <a:r>
              <a:rPr lang="de-DE" dirty="0"/>
              <a:t>GUI</a:t>
            </a:r>
          </a:p>
          <a:p>
            <a:r>
              <a:rPr lang="de-DE" dirty="0"/>
              <a:t>Nächsten Schritte</a:t>
            </a:r>
          </a:p>
          <a:p>
            <a:r>
              <a:rPr lang="de-DE" dirty="0"/>
              <a:t>Gliederung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9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9749E-12A1-4E50-9CB0-C9DDC281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B8BF2-E1E0-4828-8C2E-545C0384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Programmierung Brettspiel Othello zur einfachen Bedienung mit graphischer Benutzeroberfläche</a:t>
            </a:r>
          </a:p>
          <a:p>
            <a:r>
              <a:rPr lang="de-DE" dirty="0"/>
              <a:t>User Stories:</a:t>
            </a:r>
          </a:p>
          <a:p>
            <a:pPr lvl="1"/>
            <a:r>
              <a:rPr lang="de-DE" dirty="0"/>
              <a:t>1 gegen 1 Spielermodus</a:t>
            </a:r>
          </a:p>
          <a:p>
            <a:pPr lvl="1"/>
            <a:r>
              <a:rPr lang="de-DE" dirty="0"/>
              <a:t>Einzelspielermodus gegen Computer</a:t>
            </a:r>
          </a:p>
          <a:p>
            <a:pPr lvl="1"/>
            <a:r>
              <a:rPr lang="de-DE" dirty="0"/>
              <a:t>2 oder mehr Schwierigkeitsstufen</a:t>
            </a:r>
          </a:p>
          <a:p>
            <a:pPr lvl="1"/>
            <a:r>
              <a:rPr lang="de-DE" dirty="0"/>
              <a:t>Einfache und selbsterklärende Benutzeroberfläche</a:t>
            </a:r>
          </a:p>
        </p:txBody>
      </p:sp>
    </p:spTree>
    <p:extLst>
      <p:ext uri="{BB962C8B-B14F-4D97-AF65-F5344CB8AC3E}">
        <p14:creationId xmlns:p14="http://schemas.microsoft.com/office/powerpoint/2010/main" val="18959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47860-F0EB-4645-A22E-C52F5C1B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– Logik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7AF2E-D525-4AB2-8EF7-C7469EFE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Spielbar durch Textaus- und </a:t>
            </a:r>
            <a:r>
              <a:rPr lang="de-DE" dirty="0" err="1"/>
              <a:t>eingabe</a:t>
            </a:r>
            <a:endParaRPr lang="de-DE" dirty="0"/>
          </a:p>
          <a:p>
            <a:r>
              <a:rPr lang="de-DE" dirty="0"/>
              <a:t>1 gegen 1 Modus und Einzelspielermodus mit einer Schwierigkeit existent</a:t>
            </a:r>
          </a:p>
          <a:p>
            <a:r>
              <a:rPr lang="de-DE" dirty="0"/>
              <a:t>Logik baut in 5 Klassen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F3A94C-2902-4A6D-A303-4B840324F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" t="9152" r="4376" b="12030"/>
          <a:stretch/>
        </p:blipFill>
        <p:spPr>
          <a:xfrm>
            <a:off x="5498124" y="3059802"/>
            <a:ext cx="4448907" cy="29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4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E9822-778C-43DB-95C2-3DC83121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- 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B5D15-9065-43E0-84D5-86307AE7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Spielfeld existiert</a:t>
            </a:r>
          </a:p>
          <a:p>
            <a:r>
              <a:rPr lang="de-DE" dirty="0"/>
              <a:t>Noch keine Koppelung von Logik und GUI</a:t>
            </a:r>
          </a:p>
          <a:p>
            <a:r>
              <a:rPr lang="de-DE" dirty="0"/>
              <a:t>Noch keine Menu zur Auswahl der Modi</a:t>
            </a:r>
          </a:p>
          <a:p>
            <a:endParaRPr lang="de-DE" dirty="0"/>
          </a:p>
          <a:p>
            <a:r>
              <a:rPr lang="de-DE" dirty="0"/>
              <a:t>Jedes Feld ein unsichtbarer Button</a:t>
            </a:r>
          </a:p>
          <a:p>
            <a:r>
              <a:rPr lang="de-DE" dirty="0"/>
              <a:t>Jedes Feld ein Spielstein, wird sichtbar geschaltet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EE3D3-3097-4FED-8D8E-97B20006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24" y="1726685"/>
            <a:ext cx="4091355" cy="41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287AE-2BD9-4257-BDFD-C2CA2EFC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80CB2-1C69-4614-8FDB-C3E42D9F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GUI und Logik verbinden</a:t>
            </a:r>
          </a:p>
          <a:p>
            <a:r>
              <a:rPr lang="de-DE" dirty="0"/>
              <a:t>Menu erstellen zur Auswahl der Modi (GUI)</a:t>
            </a:r>
          </a:p>
          <a:p>
            <a:r>
              <a:rPr lang="de-DE" dirty="0"/>
              <a:t>2. Schwierigkeitsstufe</a:t>
            </a:r>
          </a:p>
          <a:p>
            <a:r>
              <a:rPr lang="de-DE" dirty="0"/>
              <a:t>Code verbessern und auskommentieren</a:t>
            </a:r>
          </a:p>
        </p:txBody>
      </p:sp>
    </p:spTree>
    <p:extLst>
      <p:ext uri="{BB962C8B-B14F-4D97-AF65-F5344CB8AC3E}">
        <p14:creationId xmlns:p14="http://schemas.microsoft.com/office/powerpoint/2010/main" val="5052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76A3D-362B-448B-8668-7C9462FB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D769C-0A04-4AF0-8B25-F18488D1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580" y="1623650"/>
            <a:ext cx="4832839" cy="430236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1. Einleitung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2. Brettspiel Othello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2.1. Spielregeln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2.2. Spielstrategien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3. digitale Umsetzung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3.1. Projektbeginn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3.1.1. User Stories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3.1.2. Tasks und Prototypen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3.1.3. zeitliche Planung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3.2. Algorithmus zur Schwierigkeitsstufe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3.2.1. Gedanken zur Funktion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3.2.2. Umsetzung und Implementierung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3.3. Algorithmus zur Schwierigkeitsstufe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3.3.1. Gedanken zur Funktion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3.3.2. Umsetzung und Implementierung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3.4. GUI mit JavaFX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3.4.1. Menu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		3.4.2. Spielfeld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4. Fazit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5. Literatur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6. Anhang</a:t>
            </a:r>
          </a:p>
        </p:txBody>
      </p:sp>
    </p:spTree>
    <p:extLst>
      <p:ext uri="{BB962C8B-B14F-4D97-AF65-F5344CB8AC3E}">
        <p14:creationId xmlns:p14="http://schemas.microsoft.com/office/powerpoint/2010/main" val="364913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32294-56F1-433E-BD73-CBE504B1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6AE8B-3789-4EF9-96BB-6320122AA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63218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140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Galerie</vt:lpstr>
      <vt:lpstr>Zwischen- präsentation</vt:lpstr>
      <vt:lpstr>Othello: Programmierung mit GUI</vt:lpstr>
      <vt:lpstr>Inhalt</vt:lpstr>
      <vt:lpstr>Zielsetzung</vt:lpstr>
      <vt:lpstr>Aktueller Stand – Logik</vt:lpstr>
      <vt:lpstr>Aktueller Stand - GUI</vt:lpstr>
      <vt:lpstr>Nächste Schritte</vt:lpstr>
      <vt:lpstr>Gliederung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Zwischen- präsentation</dc:title>
  <dc:creator>Benni</dc:creator>
  <cp:lastModifiedBy>Benni</cp:lastModifiedBy>
  <cp:revision>9</cp:revision>
  <dcterms:created xsi:type="dcterms:W3CDTF">2018-07-15T08:12:23Z</dcterms:created>
  <dcterms:modified xsi:type="dcterms:W3CDTF">2018-07-16T05:28:57Z</dcterms:modified>
</cp:coreProperties>
</file>