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87" r:id="rId2"/>
    <p:sldId id="329" r:id="rId3"/>
    <p:sldId id="323" r:id="rId4"/>
    <p:sldId id="332" r:id="rId5"/>
    <p:sldId id="322" r:id="rId6"/>
    <p:sldId id="338" r:id="rId7"/>
    <p:sldId id="340" r:id="rId8"/>
    <p:sldId id="341" r:id="rId9"/>
    <p:sldId id="342" r:id="rId10"/>
    <p:sldId id="343" r:id="rId11"/>
    <p:sldId id="320" r:id="rId12"/>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D8B"/>
    <a:srgbClr val="ED7D31"/>
    <a:srgbClr val="F69240"/>
    <a:srgbClr val="3B444B"/>
    <a:srgbClr val="DE8610"/>
    <a:srgbClr val="EBBCB3"/>
    <a:srgbClr val="E9D6B5"/>
    <a:srgbClr val="F8B074"/>
    <a:srgbClr val="F6E47A"/>
    <a:srgbClr val="F3DC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BE615-DEDE-46AC-BE60-693E5522070D}" v="362" dt="2020-04-28T21:58:36.22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059" autoAdjust="0"/>
  </p:normalViewPr>
  <p:slideViewPr>
    <p:cSldViewPr snapToGrid="0">
      <p:cViewPr varScale="1">
        <p:scale>
          <a:sx n="68" d="100"/>
          <a:sy n="68" d="100"/>
        </p:scale>
        <p:origin x="1546" y="62"/>
      </p:cViewPr>
      <p:guideLst>
        <p:guide orient="horz" pos="2160"/>
        <p:guide pos="3120"/>
      </p:guideLst>
    </p:cSldViewPr>
  </p:slideViewPr>
  <p:notesTextViewPr>
    <p:cViewPr>
      <p:scale>
        <a:sx n="1" d="1"/>
        <a:sy n="1" d="1"/>
      </p:scale>
      <p:origin x="0" y="0"/>
    </p:cViewPr>
  </p:notesTextViewPr>
  <p:notesViewPr>
    <p:cSldViewPr snapToGrid="0">
      <p:cViewPr varScale="1">
        <p:scale>
          <a:sx n="84" d="100"/>
          <a:sy n="84" d="100"/>
        </p:scale>
        <p:origin x="-32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Lilian" userId="24b65e7fd9b66caa" providerId="LiveId" clId="{47E749A1-EF9A-4B06-A1AB-5FE5F2A23F52}"/>
    <pc:docChg chg="undo redo custSel mod addSld delSld modSld sldOrd">
      <pc:chgData name="Han Lilian" userId="24b65e7fd9b66caa" providerId="LiveId" clId="{47E749A1-EF9A-4B06-A1AB-5FE5F2A23F52}" dt="2020-04-08T06:27:35.572" v="10028" actId="20577"/>
      <pc:docMkLst>
        <pc:docMk/>
      </pc:docMkLst>
      <pc:sldChg chg="modSp modNotesTx">
        <pc:chgData name="Han Lilian" userId="24b65e7fd9b66caa" providerId="LiveId" clId="{47E749A1-EF9A-4B06-A1AB-5FE5F2A23F52}" dt="2020-04-07T04:09:01.900" v="7340" actId="20577"/>
        <pc:sldMkLst>
          <pc:docMk/>
          <pc:sldMk cId="1685858147" sldId="287"/>
        </pc:sldMkLst>
        <pc:spChg chg="mod">
          <ac:chgData name="Han Lilian" userId="24b65e7fd9b66caa" providerId="LiveId" clId="{47E749A1-EF9A-4B06-A1AB-5FE5F2A23F52}" dt="2020-04-06T18:11:20.250" v="320" actId="1076"/>
          <ac:spMkLst>
            <pc:docMk/>
            <pc:sldMk cId="1685858147" sldId="287"/>
            <ac:spMk id="11" creationId="{00000000-0000-0000-0000-000000000000}"/>
          </ac:spMkLst>
        </pc:spChg>
        <pc:spChg chg="mod">
          <ac:chgData name="Han Lilian" userId="24b65e7fd9b66caa" providerId="LiveId" clId="{47E749A1-EF9A-4B06-A1AB-5FE5F2A23F52}" dt="2020-04-06T18:09:44.703" v="220" actId="20577"/>
          <ac:spMkLst>
            <pc:docMk/>
            <pc:sldMk cId="1685858147" sldId="287"/>
            <ac:spMk id="13" creationId="{00000000-0000-0000-0000-000000000000}"/>
          </ac:spMkLst>
        </pc:spChg>
      </pc:sldChg>
      <pc:sldChg chg="delSp modSp">
        <pc:chgData name="Han Lilian" userId="24b65e7fd9b66caa" providerId="LiveId" clId="{47E749A1-EF9A-4B06-A1AB-5FE5F2A23F52}" dt="2020-04-07T04:01:33.889" v="7267" actId="478"/>
        <pc:sldMkLst>
          <pc:docMk/>
          <pc:sldMk cId="819220890" sldId="320"/>
        </pc:sldMkLst>
        <pc:spChg chg="del">
          <ac:chgData name="Han Lilian" userId="24b65e7fd9b66caa" providerId="LiveId" clId="{47E749A1-EF9A-4B06-A1AB-5FE5F2A23F52}" dt="2020-04-07T04:01:33.889" v="7267" actId="478"/>
          <ac:spMkLst>
            <pc:docMk/>
            <pc:sldMk cId="819220890" sldId="320"/>
            <ac:spMk id="10" creationId="{00000000-0000-0000-0000-000000000000}"/>
          </ac:spMkLst>
        </pc:spChg>
        <pc:spChg chg="mod">
          <ac:chgData name="Han Lilian" userId="24b65e7fd9b66caa" providerId="LiveId" clId="{47E749A1-EF9A-4B06-A1AB-5FE5F2A23F52}" dt="2020-04-07T04:01:30.806" v="7266" actId="20577"/>
          <ac:spMkLst>
            <pc:docMk/>
            <pc:sldMk cId="819220890" sldId="320"/>
            <ac:spMk id="11" creationId="{00000000-0000-0000-0000-000000000000}"/>
          </ac:spMkLst>
        </pc:spChg>
      </pc:sldChg>
      <pc:sldChg chg="addSp delSp modSp mod setBg modNotesTx">
        <pc:chgData name="Han Lilian" userId="24b65e7fd9b66caa" providerId="LiveId" clId="{47E749A1-EF9A-4B06-A1AB-5FE5F2A23F52}" dt="2020-04-07T03:48:58.671" v="5987" actId="20577"/>
        <pc:sldMkLst>
          <pc:docMk/>
          <pc:sldMk cId="1187958683" sldId="321"/>
        </pc:sldMkLst>
        <pc:spChg chg="mod">
          <ac:chgData name="Han Lilian" userId="24b65e7fd9b66caa" providerId="LiveId" clId="{47E749A1-EF9A-4B06-A1AB-5FE5F2A23F52}" dt="2020-04-07T03:33:51.290" v="4537" actId="20577"/>
          <ac:spMkLst>
            <pc:docMk/>
            <pc:sldMk cId="1187958683" sldId="321"/>
            <ac:spMk id="4" creationId="{00000000-0000-0000-0000-000000000000}"/>
          </ac:spMkLst>
        </pc:spChg>
        <pc:spChg chg="del mod">
          <ac:chgData name="Han Lilian" userId="24b65e7fd9b66caa" providerId="LiveId" clId="{47E749A1-EF9A-4B06-A1AB-5FE5F2A23F52}" dt="2020-04-06T18:16:20.326" v="437" actId="478"/>
          <ac:spMkLst>
            <pc:docMk/>
            <pc:sldMk cId="1187958683" sldId="321"/>
            <ac:spMk id="5" creationId="{00000000-0000-0000-0000-000000000000}"/>
          </ac:spMkLst>
        </pc:spChg>
        <pc:spChg chg="add del mod">
          <ac:chgData name="Han Lilian" userId="24b65e7fd9b66caa" providerId="LiveId" clId="{47E749A1-EF9A-4B06-A1AB-5FE5F2A23F52}" dt="2020-04-06T18:25:22.908" v="759" actId="478"/>
          <ac:spMkLst>
            <pc:docMk/>
            <pc:sldMk cId="1187958683" sldId="321"/>
            <ac:spMk id="6" creationId="{39DAF2A2-01B2-45D0-ABCC-2041FD22D79C}"/>
          </ac:spMkLst>
        </pc:spChg>
        <pc:spChg chg="add mod">
          <ac:chgData name="Han Lilian" userId="24b65e7fd9b66caa" providerId="LiveId" clId="{47E749A1-EF9A-4B06-A1AB-5FE5F2A23F52}" dt="2020-04-07T03:34:02.994" v="4558" actId="14100"/>
          <ac:spMkLst>
            <pc:docMk/>
            <pc:sldMk cId="1187958683" sldId="321"/>
            <ac:spMk id="10" creationId="{B34FC811-F4AA-4A92-A18F-02FE3C5CF148}"/>
          </ac:spMkLst>
        </pc:spChg>
        <pc:spChg chg="del mod">
          <ac:chgData name="Han Lilian" userId="24b65e7fd9b66caa" providerId="LiveId" clId="{47E749A1-EF9A-4B06-A1AB-5FE5F2A23F52}" dt="2020-04-06T18:18:10.049" v="449" actId="478"/>
          <ac:spMkLst>
            <pc:docMk/>
            <pc:sldMk cId="1187958683" sldId="321"/>
            <ac:spMk id="13" creationId="{00000000-0000-0000-0000-000000000000}"/>
          </ac:spMkLst>
        </pc:spChg>
        <pc:spChg chg="add del">
          <ac:chgData name="Han Lilian" userId="24b65e7fd9b66caa" providerId="LiveId" clId="{47E749A1-EF9A-4B06-A1AB-5FE5F2A23F52}" dt="2020-04-06T18:18:03.223" v="445" actId="26606"/>
          <ac:spMkLst>
            <pc:docMk/>
            <pc:sldMk cId="1187958683" sldId="321"/>
            <ac:spMk id="18" creationId="{5D1D4658-32CD-4903-BDA6-7B54EEA4ED6F}"/>
          </ac:spMkLst>
        </pc:spChg>
        <pc:spChg chg="add del">
          <ac:chgData name="Han Lilian" userId="24b65e7fd9b66caa" providerId="LiveId" clId="{47E749A1-EF9A-4B06-A1AB-5FE5F2A23F52}" dt="2020-04-06T18:18:03.223" v="445" actId="26606"/>
          <ac:spMkLst>
            <pc:docMk/>
            <pc:sldMk cId="1187958683" sldId="321"/>
            <ac:spMk id="20" creationId="{7A29A97C-0C3C-4F06-9CA4-68DFD1CE4039}"/>
          </ac:spMkLst>
        </pc:spChg>
        <pc:spChg chg="add del">
          <ac:chgData name="Han Lilian" userId="24b65e7fd9b66caa" providerId="LiveId" clId="{47E749A1-EF9A-4B06-A1AB-5FE5F2A23F52}" dt="2020-04-06T18:18:03.223" v="445" actId="26606"/>
          <ac:spMkLst>
            <pc:docMk/>
            <pc:sldMk cId="1187958683" sldId="321"/>
            <ac:spMk id="22" creationId="{801292C1-8B12-4AF2-9B59-8851A132E5E2}"/>
          </ac:spMkLst>
        </pc:spChg>
        <pc:picChg chg="add mod ord modCrop">
          <ac:chgData name="Han Lilian" userId="24b65e7fd9b66caa" providerId="LiveId" clId="{47E749A1-EF9A-4B06-A1AB-5FE5F2A23F52}" dt="2020-04-06T18:34:11.077" v="900" actId="1036"/>
          <ac:picMkLst>
            <pc:docMk/>
            <pc:sldMk cId="1187958683" sldId="321"/>
            <ac:picMk id="2" creationId="{59E38895-C6DF-443E-9643-284AF61AC4A8}"/>
          </ac:picMkLst>
        </pc:picChg>
        <pc:picChg chg="add mod ord">
          <ac:chgData name="Han Lilian" userId="24b65e7fd9b66caa" providerId="LiveId" clId="{47E749A1-EF9A-4B06-A1AB-5FE5F2A23F52}" dt="2020-04-06T18:32:18.296" v="873" actId="1076"/>
          <ac:picMkLst>
            <pc:docMk/>
            <pc:sldMk cId="1187958683" sldId="321"/>
            <ac:picMk id="3" creationId="{6BE63A81-7D4E-40AC-8DFC-C47D241B455F}"/>
          </ac:picMkLst>
        </pc:picChg>
        <pc:picChg chg="add mod modCrop">
          <ac:chgData name="Han Lilian" userId="24b65e7fd9b66caa" providerId="LiveId" clId="{47E749A1-EF9A-4B06-A1AB-5FE5F2A23F52}" dt="2020-04-06T18:34:21.384" v="901" actId="732"/>
          <ac:picMkLst>
            <pc:docMk/>
            <pc:sldMk cId="1187958683" sldId="321"/>
            <ac:picMk id="9" creationId="{64450937-87D4-4FA3-8A96-52493C62751D}"/>
          </ac:picMkLst>
        </pc:picChg>
        <pc:cxnChg chg="add del mod">
          <ac:chgData name="Han Lilian" userId="24b65e7fd9b66caa" providerId="LiveId" clId="{47E749A1-EF9A-4B06-A1AB-5FE5F2A23F52}" dt="2020-04-06T18:26:41.642" v="792" actId="478"/>
          <ac:cxnSpMkLst>
            <pc:docMk/>
            <pc:sldMk cId="1187958683" sldId="321"/>
            <ac:cxnSpMk id="8" creationId="{42EEBBEB-C7F2-4089-A413-2559A75C46DB}"/>
          </ac:cxnSpMkLst>
        </pc:cxnChg>
      </pc:sldChg>
      <pc:sldChg chg="addSp delSp modSp ord modNotesTx">
        <pc:chgData name="Han Lilian" userId="24b65e7fd9b66caa" providerId="LiveId" clId="{47E749A1-EF9A-4B06-A1AB-5FE5F2A23F52}" dt="2020-04-07T04:06:06.270" v="7270" actId="20577"/>
        <pc:sldMkLst>
          <pc:docMk/>
          <pc:sldMk cId="500050177" sldId="322"/>
        </pc:sldMkLst>
        <pc:spChg chg="mod">
          <ac:chgData name="Han Lilian" userId="24b65e7fd9b66caa" providerId="LiveId" clId="{47E749A1-EF9A-4B06-A1AB-5FE5F2A23F52}" dt="2020-04-07T03:10:48.034" v="4237" actId="14100"/>
          <ac:spMkLst>
            <pc:docMk/>
            <pc:sldMk cId="500050177" sldId="322"/>
            <ac:spMk id="4" creationId="{00000000-0000-0000-0000-000000000000}"/>
          </ac:spMkLst>
        </pc:spChg>
        <pc:spChg chg="add del mod topLvl">
          <ac:chgData name="Han Lilian" userId="24b65e7fd9b66caa" providerId="LiveId" clId="{47E749A1-EF9A-4B06-A1AB-5FE5F2A23F52}" dt="2020-04-07T03:19:29.946" v="4495" actId="20577"/>
          <ac:spMkLst>
            <pc:docMk/>
            <pc:sldMk cId="500050177" sldId="322"/>
            <ac:spMk id="5" creationId="{00000000-0000-0000-0000-000000000000}"/>
          </ac:spMkLst>
        </pc:spChg>
        <pc:spChg chg="mod topLvl">
          <ac:chgData name="Han Lilian" userId="24b65e7fd9b66caa" providerId="LiveId" clId="{47E749A1-EF9A-4B06-A1AB-5FE5F2A23F52}" dt="2020-04-07T03:09:02.126" v="4201" actId="164"/>
          <ac:spMkLst>
            <pc:docMk/>
            <pc:sldMk cId="500050177" sldId="322"/>
            <ac:spMk id="6" creationId="{00000000-0000-0000-0000-000000000000}"/>
          </ac:spMkLst>
        </pc:spChg>
        <pc:spChg chg="mod topLvl">
          <ac:chgData name="Han Lilian" userId="24b65e7fd9b66caa" providerId="LiveId" clId="{47E749A1-EF9A-4B06-A1AB-5FE5F2A23F52}" dt="2020-04-07T03:09:03.838" v="4202" actId="164"/>
          <ac:spMkLst>
            <pc:docMk/>
            <pc:sldMk cId="500050177" sldId="322"/>
            <ac:spMk id="7" creationId="{00000000-0000-0000-0000-000000000000}"/>
          </ac:spMkLst>
        </pc:spChg>
        <pc:spChg chg="mod topLvl">
          <ac:chgData name="Han Lilian" userId="24b65e7fd9b66caa" providerId="LiveId" clId="{47E749A1-EF9A-4B06-A1AB-5FE5F2A23F52}" dt="2020-04-07T03:09:05.410" v="4203" actId="164"/>
          <ac:spMkLst>
            <pc:docMk/>
            <pc:sldMk cId="500050177" sldId="322"/>
            <ac:spMk id="8" creationId="{00000000-0000-0000-0000-000000000000}"/>
          </ac:spMkLst>
        </pc:spChg>
        <pc:spChg chg="mod topLvl">
          <ac:chgData name="Han Lilian" userId="24b65e7fd9b66caa" providerId="LiveId" clId="{47E749A1-EF9A-4B06-A1AB-5FE5F2A23F52}" dt="2020-04-07T03:09:03.838" v="4202" actId="164"/>
          <ac:spMkLst>
            <pc:docMk/>
            <pc:sldMk cId="500050177" sldId="322"/>
            <ac:spMk id="9" creationId="{00000000-0000-0000-0000-000000000000}"/>
          </ac:spMkLst>
        </pc:spChg>
        <pc:spChg chg="mod topLvl">
          <ac:chgData name="Han Lilian" userId="24b65e7fd9b66caa" providerId="LiveId" clId="{47E749A1-EF9A-4B06-A1AB-5FE5F2A23F52}" dt="2020-04-07T03:18:22.167" v="4471" actId="1036"/>
          <ac:spMkLst>
            <pc:docMk/>
            <pc:sldMk cId="500050177" sldId="322"/>
            <ac:spMk id="10" creationId="{00000000-0000-0000-0000-000000000000}"/>
          </ac:spMkLst>
        </pc:spChg>
        <pc:spChg chg="add del mod">
          <ac:chgData name="Han Lilian" userId="24b65e7fd9b66caa" providerId="LiveId" clId="{47E749A1-EF9A-4B06-A1AB-5FE5F2A23F52}" dt="2020-04-07T03:13:40.125" v="4341" actId="478"/>
          <ac:spMkLst>
            <pc:docMk/>
            <pc:sldMk cId="500050177" sldId="322"/>
            <ac:spMk id="11" creationId="{D3F1E1E9-CFDA-4BE9-B8B7-843D76E172AA}"/>
          </ac:spMkLst>
        </pc:spChg>
        <pc:spChg chg="del">
          <ac:chgData name="Han Lilian" userId="24b65e7fd9b66caa" providerId="LiveId" clId="{47E749A1-EF9A-4B06-A1AB-5FE5F2A23F52}" dt="2020-04-07T02:56:32.400" v="3837" actId="478"/>
          <ac:spMkLst>
            <pc:docMk/>
            <pc:sldMk cId="500050177" sldId="322"/>
            <ac:spMk id="13" creationId="{00000000-0000-0000-0000-000000000000}"/>
          </ac:spMkLst>
        </pc:spChg>
        <pc:spChg chg="add del">
          <ac:chgData name="Han Lilian" userId="24b65e7fd9b66caa" providerId="LiveId" clId="{47E749A1-EF9A-4B06-A1AB-5FE5F2A23F52}" dt="2020-04-07T03:11:31.155" v="4243"/>
          <ac:spMkLst>
            <pc:docMk/>
            <pc:sldMk cId="500050177" sldId="322"/>
            <ac:spMk id="18" creationId="{C107CEEE-9C01-4D44-91E0-5EB3C1BB2949}"/>
          </ac:spMkLst>
        </pc:spChg>
        <pc:spChg chg="add mod">
          <ac:chgData name="Han Lilian" userId="24b65e7fd9b66caa" providerId="LiveId" clId="{47E749A1-EF9A-4B06-A1AB-5FE5F2A23F52}" dt="2020-04-07T03:19:13.424" v="4493" actId="1035"/>
          <ac:spMkLst>
            <pc:docMk/>
            <pc:sldMk cId="500050177" sldId="322"/>
            <ac:spMk id="19" creationId="{713093C9-EF09-47E6-94F9-BEC76A027517}"/>
          </ac:spMkLst>
        </pc:spChg>
        <pc:spChg chg="add mod">
          <ac:chgData name="Han Lilian" userId="24b65e7fd9b66caa" providerId="LiveId" clId="{47E749A1-EF9A-4B06-A1AB-5FE5F2A23F52}" dt="2020-04-07T03:18:42.187" v="4477" actId="20577"/>
          <ac:spMkLst>
            <pc:docMk/>
            <pc:sldMk cId="500050177" sldId="322"/>
            <ac:spMk id="21" creationId="{63B3EDC3-B8BA-4B68-A046-1267A944AA3D}"/>
          </ac:spMkLst>
        </pc:spChg>
        <pc:grpChg chg="add del mod">
          <ac:chgData name="Han Lilian" userId="24b65e7fd9b66caa" providerId="LiveId" clId="{47E749A1-EF9A-4B06-A1AB-5FE5F2A23F52}" dt="2020-04-07T03:08:58.867" v="4200" actId="165"/>
          <ac:grpSpMkLst>
            <pc:docMk/>
            <pc:sldMk cId="500050177" sldId="322"/>
            <ac:grpSpMk id="2" creationId="{3A0D2A0E-B3B7-4B6D-A6C9-008859355A41}"/>
          </ac:grpSpMkLst>
        </pc:grpChg>
        <pc:grpChg chg="add mod">
          <ac:chgData name="Han Lilian" userId="24b65e7fd9b66caa" providerId="LiveId" clId="{47E749A1-EF9A-4B06-A1AB-5FE5F2A23F52}" dt="2020-04-07T03:10:11.101" v="4208" actId="408"/>
          <ac:grpSpMkLst>
            <pc:docMk/>
            <pc:sldMk cId="500050177" sldId="322"/>
            <ac:grpSpMk id="15" creationId="{C9AEA6AE-301A-470B-A670-07AC9D0220B5}"/>
          </ac:grpSpMkLst>
        </pc:grpChg>
        <pc:grpChg chg="add mod">
          <ac:chgData name="Han Lilian" userId="24b65e7fd9b66caa" providerId="LiveId" clId="{47E749A1-EF9A-4B06-A1AB-5FE5F2A23F52}" dt="2020-04-07T03:10:11.101" v="4208" actId="408"/>
          <ac:grpSpMkLst>
            <pc:docMk/>
            <pc:sldMk cId="500050177" sldId="322"/>
            <ac:grpSpMk id="16" creationId="{8292C45F-5387-45CF-B7FF-8B9AEED538ED}"/>
          </ac:grpSpMkLst>
        </pc:grpChg>
        <pc:grpChg chg="add mod">
          <ac:chgData name="Han Lilian" userId="24b65e7fd9b66caa" providerId="LiveId" clId="{47E749A1-EF9A-4B06-A1AB-5FE5F2A23F52}" dt="2020-04-07T03:10:11.101" v="4208" actId="408"/>
          <ac:grpSpMkLst>
            <pc:docMk/>
            <pc:sldMk cId="500050177" sldId="322"/>
            <ac:grpSpMk id="17" creationId="{5848CC71-1DB4-4183-9E6B-7BA8B2C29987}"/>
          </ac:grpSpMkLst>
        </pc:grpChg>
        <pc:picChg chg="add mod modCrop">
          <ac:chgData name="Han Lilian" userId="24b65e7fd9b66caa" providerId="LiveId" clId="{47E749A1-EF9A-4B06-A1AB-5FE5F2A23F52}" dt="2020-04-07T03:16:27.421" v="4367" actId="408"/>
          <ac:picMkLst>
            <pc:docMk/>
            <pc:sldMk cId="500050177" sldId="322"/>
            <ac:picMk id="3" creationId="{15B4BCE7-683E-4FB2-9798-86927CFB3147}"/>
          </ac:picMkLst>
        </pc:picChg>
        <pc:picChg chg="add mod modCrop">
          <ac:chgData name="Han Lilian" userId="24b65e7fd9b66caa" providerId="LiveId" clId="{47E749A1-EF9A-4B06-A1AB-5FE5F2A23F52}" dt="2020-04-07T03:16:47.424" v="4371" actId="1076"/>
          <ac:picMkLst>
            <pc:docMk/>
            <pc:sldMk cId="500050177" sldId="322"/>
            <ac:picMk id="12" creationId="{71824596-AEAC-4578-97EC-B263B12C9482}"/>
          </ac:picMkLst>
        </pc:picChg>
        <pc:picChg chg="add del">
          <ac:chgData name="Han Lilian" userId="24b65e7fd9b66caa" providerId="LiveId" clId="{47E749A1-EF9A-4B06-A1AB-5FE5F2A23F52}" dt="2020-04-07T03:05:51.646" v="4038"/>
          <ac:picMkLst>
            <pc:docMk/>
            <pc:sldMk cId="500050177" sldId="322"/>
            <ac:picMk id="14" creationId="{393A35EB-AEFC-4CE3-96ED-121FF24FD2C6}"/>
          </ac:picMkLst>
        </pc:picChg>
        <pc:picChg chg="add mod">
          <ac:chgData name="Han Lilian" userId="24b65e7fd9b66caa" providerId="LiveId" clId="{47E749A1-EF9A-4B06-A1AB-5FE5F2A23F52}" dt="2020-04-07T03:16:27.421" v="4367" actId="408"/>
          <ac:picMkLst>
            <pc:docMk/>
            <pc:sldMk cId="500050177" sldId="322"/>
            <ac:picMk id="2050" creationId="{364683F4-18C3-4CC0-9986-1A0A83BE9A58}"/>
          </ac:picMkLst>
        </pc:picChg>
      </pc:sldChg>
      <pc:sldChg chg="addSp delSp modSp ord modNotesTx">
        <pc:chgData name="Han Lilian" userId="24b65e7fd9b66caa" providerId="LiveId" clId="{47E749A1-EF9A-4B06-A1AB-5FE5F2A23F52}" dt="2020-04-07T03:43:28.442" v="5508" actId="20577"/>
        <pc:sldMkLst>
          <pc:docMk/>
          <pc:sldMk cId="1496722701" sldId="323"/>
        </pc:sldMkLst>
        <pc:spChg chg="mod">
          <ac:chgData name="Han Lilian" userId="24b65e7fd9b66caa" providerId="LiveId" clId="{47E749A1-EF9A-4B06-A1AB-5FE5F2A23F52}" dt="2020-04-07T02:38:22.874" v="3068" actId="14100"/>
          <ac:spMkLst>
            <pc:docMk/>
            <pc:sldMk cId="1496722701" sldId="323"/>
            <ac:spMk id="4" creationId="{00000000-0000-0000-0000-000000000000}"/>
          </ac:spMkLst>
        </pc:spChg>
        <pc:spChg chg="add mod">
          <ac:chgData name="Han Lilian" userId="24b65e7fd9b66caa" providerId="LiveId" clId="{47E749A1-EF9A-4B06-A1AB-5FE5F2A23F52}" dt="2020-04-07T02:52:11.437" v="3768" actId="2085"/>
          <ac:spMkLst>
            <pc:docMk/>
            <pc:sldMk cId="1496722701" sldId="323"/>
            <ac:spMk id="8" creationId="{F03F2CD2-2EB3-49ED-BDA2-9DA05328ED3F}"/>
          </ac:spMkLst>
        </pc:spChg>
        <pc:spChg chg="add del mod">
          <ac:chgData name="Han Lilian" userId="24b65e7fd9b66caa" providerId="LiveId" clId="{47E749A1-EF9A-4B06-A1AB-5FE5F2A23F52}" dt="2020-04-07T02:52:22.732" v="3770" actId="11529"/>
          <ac:spMkLst>
            <pc:docMk/>
            <pc:sldMk cId="1496722701" sldId="323"/>
            <ac:spMk id="9" creationId="{5E35C610-E593-4787-A070-B4A55E686D77}"/>
          </ac:spMkLst>
        </pc:spChg>
        <pc:spChg chg="mod">
          <ac:chgData name="Han Lilian" userId="24b65e7fd9b66caa" providerId="LiveId" clId="{47E749A1-EF9A-4B06-A1AB-5FE5F2A23F52}" dt="2020-04-07T02:42:47.916" v="3441" actId="1076"/>
          <ac:spMkLst>
            <pc:docMk/>
            <pc:sldMk cId="1496722701" sldId="323"/>
            <ac:spMk id="11" creationId="{00000000-0000-0000-0000-000000000000}"/>
          </ac:spMkLst>
        </pc:spChg>
        <pc:spChg chg="mod ord">
          <ac:chgData name="Han Lilian" userId="24b65e7fd9b66caa" providerId="LiveId" clId="{47E749A1-EF9A-4B06-A1AB-5FE5F2A23F52}" dt="2020-04-07T02:47:43.541" v="3582" actId="1076"/>
          <ac:spMkLst>
            <pc:docMk/>
            <pc:sldMk cId="1496722701" sldId="323"/>
            <ac:spMk id="12" creationId="{00000000-0000-0000-0000-000000000000}"/>
          </ac:spMkLst>
        </pc:spChg>
        <pc:spChg chg="mod">
          <ac:chgData name="Han Lilian" userId="24b65e7fd9b66caa" providerId="LiveId" clId="{47E749A1-EF9A-4B06-A1AB-5FE5F2A23F52}" dt="2020-04-07T02:55:12.976" v="3816" actId="404"/>
          <ac:spMkLst>
            <pc:docMk/>
            <pc:sldMk cId="1496722701" sldId="323"/>
            <ac:spMk id="13" creationId="{00000000-0000-0000-0000-000000000000}"/>
          </ac:spMkLst>
        </pc:spChg>
        <pc:spChg chg="mod">
          <ac:chgData name="Han Lilian" userId="24b65e7fd9b66caa" providerId="LiveId" clId="{47E749A1-EF9A-4B06-A1AB-5FE5F2A23F52}" dt="2020-04-07T02:47:53.486" v="3593" actId="1035"/>
          <ac:spMkLst>
            <pc:docMk/>
            <pc:sldMk cId="1496722701" sldId="323"/>
            <ac:spMk id="15" creationId="{00000000-0000-0000-0000-000000000000}"/>
          </ac:spMkLst>
        </pc:spChg>
        <pc:spChg chg="mod">
          <ac:chgData name="Han Lilian" userId="24b65e7fd9b66caa" providerId="LiveId" clId="{47E749A1-EF9A-4B06-A1AB-5FE5F2A23F52}" dt="2020-04-07T02:50:10.151" v="3655" actId="1035"/>
          <ac:spMkLst>
            <pc:docMk/>
            <pc:sldMk cId="1496722701" sldId="323"/>
            <ac:spMk id="16" creationId="{00000000-0000-0000-0000-000000000000}"/>
          </ac:spMkLst>
        </pc:spChg>
        <pc:spChg chg="mod ord">
          <ac:chgData name="Han Lilian" userId="24b65e7fd9b66caa" providerId="LiveId" clId="{47E749A1-EF9A-4B06-A1AB-5FE5F2A23F52}" dt="2020-04-07T02:50:36.773" v="3706" actId="167"/>
          <ac:spMkLst>
            <pc:docMk/>
            <pc:sldMk cId="1496722701" sldId="323"/>
            <ac:spMk id="17" creationId="{00000000-0000-0000-0000-000000000000}"/>
          </ac:spMkLst>
        </pc:spChg>
        <pc:spChg chg="mod">
          <ac:chgData name="Han Lilian" userId="24b65e7fd9b66caa" providerId="LiveId" clId="{47E749A1-EF9A-4B06-A1AB-5FE5F2A23F52}" dt="2020-04-07T02:54:29.587" v="3804" actId="113"/>
          <ac:spMkLst>
            <pc:docMk/>
            <pc:sldMk cId="1496722701" sldId="323"/>
            <ac:spMk id="19" creationId="{00000000-0000-0000-0000-000000000000}"/>
          </ac:spMkLst>
        </pc:spChg>
        <pc:grpChg chg="add mod">
          <ac:chgData name="Han Lilian" userId="24b65e7fd9b66caa" providerId="LiveId" clId="{47E749A1-EF9A-4B06-A1AB-5FE5F2A23F52}" dt="2020-04-07T02:51:27.854" v="3719" actId="1076"/>
          <ac:grpSpMkLst>
            <pc:docMk/>
            <pc:sldMk cId="1496722701" sldId="323"/>
            <ac:grpSpMk id="3" creationId="{7072AADC-8138-4B54-BE4F-B4AB45731926}"/>
          </ac:grpSpMkLst>
        </pc:grpChg>
        <pc:grpChg chg="add mod">
          <ac:chgData name="Han Lilian" userId="24b65e7fd9b66caa" providerId="LiveId" clId="{47E749A1-EF9A-4B06-A1AB-5FE5F2A23F52}" dt="2020-04-07T02:51:07.389" v="3716" actId="1076"/>
          <ac:grpSpMkLst>
            <pc:docMk/>
            <pc:sldMk cId="1496722701" sldId="323"/>
            <ac:grpSpMk id="5" creationId="{B30D4E3E-0E38-4057-A8E9-0A7502E1F993}"/>
          </ac:grpSpMkLst>
        </pc:grpChg>
        <pc:picChg chg="add mod ord">
          <ac:chgData name="Han Lilian" userId="24b65e7fd9b66caa" providerId="LiveId" clId="{47E749A1-EF9A-4B06-A1AB-5FE5F2A23F52}" dt="2020-04-07T02:53:21.851" v="3786" actId="1076"/>
          <ac:picMkLst>
            <pc:docMk/>
            <pc:sldMk cId="1496722701" sldId="323"/>
            <ac:picMk id="2" creationId="{EAC378C9-43E9-493E-A6A7-0613B473A63C}"/>
          </ac:picMkLst>
        </pc:picChg>
        <pc:picChg chg="add del mod modCrop">
          <ac:chgData name="Han Lilian" userId="24b65e7fd9b66caa" providerId="LiveId" clId="{47E749A1-EF9A-4B06-A1AB-5FE5F2A23F52}" dt="2020-04-07T02:26:24.020" v="2786"/>
          <ac:picMkLst>
            <pc:docMk/>
            <pc:sldMk cId="1496722701" sldId="323"/>
            <ac:picMk id="20" creationId="{B87382A5-FA0D-4A34-8AB1-61579319AE51}"/>
          </ac:picMkLst>
        </pc:picChg>
        <pc:cxnChg chg="mod">
          <ac:chgData name="Han Lilian" userId="24b65e7fd9b66caa" providerId="LiveId" clId="{47E749A1-EF9A-4B06-A1AB-5FE5F2A23F52}" dt="2020-04-07T02:42:23.434" v="3427" actId="1076"/>
          <ac:cxnSpMkLst>
            <pc:docMk/>
            <pc:sldMk cId="1496722701" sldId="323"/>
            <ac:cxnSpMk id="14" creationId="{00000000-0000-0000-0000-000000000000}"/>
          </ac:cxnSpMkLst>
        </pc:cxnChg>
        <pc:cxnChg chg="mod">
          <ac:chgData name="Han Lilian" userId="24b65e7fd9b66caa" providerId="LiveId" clId="{47E749A1-EF9A-4B06-A1AB-5FE5F2A23F52}" dt="2020-04-07T02:49:57.483" v="3648" actId="1036"/>
          <ac:cxnSpMkLst>
            <pc:docMk/>
            <pc:sldMk cId="1496722701" sldId="323"/>
            <ac:cxnSpMk id="18" creationId="{00000000-0000-0000-0000-000000000000}"/>
          </ac:cxnSpMkLst>
        </pc:cxnChg>
        <pc:cxnChg chg="add del mod">
          <ac:chgData name="Han Lilian" userId="24b65e7fd9b66caa" providerId="LiveId" clId="{47E749A1-EF9A-4B06-A1AB-5FE5F2A23F52}" dt="2020-04-07T02:52:48.901" v="3776" actId="478"/>
          <ac:cxnSpMkLst>
            <pc:docMk/>
            <pc:sldMk cId="1496722701" sldId="323"/>
            <ac:cxnSpMk id="21" creationId="{4826067D-1E8F-4406-AE35-381D6A0ED0BE}"/>
          </ac:cxnSpMkLst>
        </pc:cxnChg>
        <pc:cxnChg chg="add mod">
          <ac:chgData name="Han Lilian" userId="24b65e7fd9b66caa" providerId="LiveId" clId="{47E749A1-EF9A-4B06-A1AB-5FE5F2A23F52}" dt="2020-04-07T02:54:25.379" v="3803" actId="692"/>
          <ac:cxnSpMkLst>
            <pc:docMk/>
            <pc:sldMk cId="1496722701" sldId="323"/>
            <ac:cxnSpMk id="26" creationId="{6CF9D6E7-6F07-4A6B-9DB3-B3741BE96DB7}"/>
          </ac:cxnSpMkLst>
        </pc:cxnChg>
      </pc:sldChg>
      <pc:sldChg chg="del">
        <pc:chgData name="Han Lilian" userId="24b65e7fd9b66caa" providerId="LiveId" clId="{47E749A1-EF9A-4B06-A1AB-5FE5F2A23F52}" dt="2020-04-07T05:33:43.338" v="9266" actId="2696"/>
        <pc:sldMkLst>
          <pc:docMk/>
          <pc:sldMk cId="1958636461" sldId="324"/>
        </pc:sldMkLst>
      </pc:sldChg>
      <pc:sldChg chg="del">
        <pc:chgData name="Han Lilian" userId="24b65e7fd9b66caa" providerId="LiveId" clId="{47E749A1-EF9A-4B06-A1AB-5FE5F2A23F52}" dt="2020-04-07T05:33:46.117" v="9267" actId="2696"/>
        <pc:sldMkLst>
          <pc:docMk/>
          <pc:sldMk cId="549661086" sldId="325"/>
        </pc:sldMkLst>
      </pc:sldChg>
      <pc:sldChg chg="delSp modSp del">
        <pc:chgData name="Han Lilian" userId="24b65e7fd9b66caa" providerId="LiveId" clId="{47E749A1-EF9A-4B06-A1AB-5FE5F2A23F52}" dt="2020-04-07T05:33:52.130" v="9271" actId="2696"/>
        <pc:sldMkLst>
          <pc:docMk/>
          <pc:sldMk cId="996041688" sldId="326"/>
        </pc:sldMkLst>
        <pc:spChg chg="mod">
          <ac:chgData name="Han Lilian" userId="24b65e7fd9b66caa" providerId="LiveId" clId="{47E749A1-EF9A-4B06-A1AB-5FE5F2A23F52}" dt="2020-04-07T04:11:28.396" v="7501" actId="14100"/>
          <ac:spMkLst>
            <pc:docMk/>
            <pc:sldMk cId="996041688" sldId="326"/>
            <ac:spMk id="4" creationId="{00000000-0000-0000-0000-000000000000}"/>
          </ac:spMkLst>
        </pc:spChg>
        <pc:spChg chg="del">
          <ac:chgData name="Han Lilian" userId="24b65e7fd9b66caa" providerId="LiveId" clId="{47E749A1-EF9A-4B06-A1AB-5FE5F2A23F52}" dt="2020-04-07T04:11:15.063" v="7477" actId="478"/>
          <ac:spMkLst>
            <pc:docMk/>
            <pc:sldMk cId="996041688" sldId="326"/>
            <ac:spMk id="13" creationId="{00000000-0000-0000-0000-000000000000}"/>
          </ac:spMkLst>
        </pc:spChg>
      </pc:sldChg>
      <pc:sldChg chg="addSp delSp modSp ord modNotesTx">
        <pc:chgData name="Han Lilian" userId="24b65e7fd9b66caa" providerId="LiveId" clId="{47E749A1-EF9A-4B06-A1AB-5FE5F2A23F52}" dt="2020-04-07T05:32:30.846" v="9031" actId="20577"/>
        <pc:sldMkLst>
          <pc:docMk/>
          <pc:sldMk cId="135290573" sldId="327"/>
        </pc:sldMkLst>
        <pc:spChg chg="del">
          <ac:chgData name="Han Lilian" userId="24b65e7fd9b66caa" providerId="LiveId" clId="{47E749A1-EF9A-4B06-A1AB-5FE5F2A23F52}" dt="2020-04-06T19:02:59.884" v="2438" actId="478"/>
          <ac:spMkLst>
            <pc:docMk/>
            <pc:sldMk cId="135290573" sldId="327"/>
            <ac:spMk id="4" creationId="{00000000-0000-0000-0000-000000000000}"/>
          </ac:spMkLst>
        </pc:spChg>
        <pc:spChg chg="add mod">
          <ac:chgData name="Han Lilian" userId="24b65e7fd9b66caa" providerId="LiveId" clId="{47E749A1-EF9A-4B06-A1AB-5FE5F2A23F52}" dt="2020-04-06T18:50:23.207" v="1633" actId="571"/>
          <ac:spMkLst>
            <pc:docMk/>
            <pc:sldMk cId="135290573" sldId="327"/>
            <ac:spMk id="7" creationId="{E9422636-9B1E-41B3-B5E5-05141DCBC142}"/>
          </ac:spMkLst>
        </pc:spChg>
        <pc:spChg chg="add mod">
          <ac:chgData name="Han Lilian" userId="24b65e7fd9b66caa" providerId="LiveId" clId="{47E749A1-EF9A-4B06-A1AB-5FE5F2A23F52}" dt="2020-04-07T02:31:29.928" v="2952" actId="20577"/>
          <ac:spMkLst>
            <pc:docMk/>
            <pc:sldMk cId="135290573" sldId="327"/>
            <ac:spMk id="8" creationId="{F7871C13-C7BD-4E99-A056-B547A10EAEE1}"/>
          </ac:spMkLst>
        </pc:spChg>
        <pc:spChg chg="add mod">
          <ac:chgData name="Han Lilian" userId="24b65e7fd9b66caa" providerId="LiveId" clId="{47E749A1-EF9A-4B06-A1AB-5FE5F2A23F52}" dt="2020-04-07T03:34:49.146" v="4595" actId="14100"/>
          <ac:spMkLst>
            <pc:docMk/>
            <pc:sldMk cId="135290573" sldId="327"/>
            <ac:spMk id="9" creationId="{D31F8FBD-D659-43EC-941F-56DA06BA465E}"/>
          </ac:spMkLst>
        </pc:spChg>
        <pc:spChg chg="del">
          <ac:chgData name="Han Lilian" userId="24b65e7fd9b66caa" providerId="LiveId" clId="{47E749A1-EF9A-4B06-A1AB-5FE5F2A23F52}" dt="2020-04-06T18:50:04.368" v="1631" actId="478"/>
          <ac:spMkLst>
            <pc:docMk/>
            <pc:sldMk cId="135290573" sldId="327"/>
            <ac:spMk id="13" creationId="{00000000-0000-0000-0000-000000000000}"/>
          </ac:spMkLst>
        </pc:spChg>
        <pc:spChg chg="del">
          <ac:chgData name="Han Lilian" userId="24b65e7fd9b66caa" providerId="LiveId" clId="{47E749A1-EF9A-4B06-A1AB-5FE5F2A23F52}" dt="2020-04-06T18:49:32.847" v="1626" actId="478"/>
          <ac:spMkLst>
            <pc:docMk/>
            <pc:sldMk cId="135290573" sldId="327"/>
            <ac:spMk id="19" creationId="{00000000-0000-0000-0000-000000000000}"/>
          </ac:spMkLst>
        </pc:spChg>
        <pc:spChg chg="del mod">
          <ac:chgData name="Han Lilian" userId="24b65e7fd9b66caa" providerId="LiveId" clId="{47E749A1-EF9A-4B06-A1AB-5FE5F2A23F52}" dt="2020-04-06T18:51:41.732" v="1672" actId="478"/>
          <ac:spMkLst>
            <pc:docMk/>
            <pc:sldMk cId="135290573" sldId="327"/>
            <ac:spMk id="21" creationId="{00000000-0000-0000-0000-000000000000}"/>
          </ac:spMkLst>
        </pc:spChg>
        <pc:picChg chg="add mod">
          <ac:chgData name="Han Lilian" userId="24b65e7fd9b66caa" providerId="LiveId" clId="{47E749A1-EF9A-4B06-A1AB-5FE5F2A23F52}" dt="2020-04-06T19:03:16.538" v="2442" actId="1076"/>
          <ac:picMkLst>
            <pc:docMk/>
            <pc:sldMk cId="135290573" sldId="327"/>
            <ac:picMk id="2" creationId="{A1FA9311-A56B-44B2-8B69-512F4453E9DC}"/>
          </ac:picMkLst>
        </pc:picChg>
        <pc:picChg chg="add del">
          <ac:chgData name="Han Lilian" userId="24b65e7fd9b66caa" providerId="LiveId" clId="{47E749A1-EF9A-4B06-A1AB-5FE5F2A23F52}" dt="2020-04-07T02:29:18.939" v="2911"/>
          <ac:picMkLst>
            <pc:docMk/>
            <pc:sldMk cId="135290573" sldId="327"/>
            <ac:picMk id="3" creationId="{38EC1D65-D385-46CD-9557-B1E7E6EEBE52}"/>
          </ac:picMkLst>
        </pc:picChg>
        <pc:picChg chg="add mod modCrop">
          <ac:chgData name="Han Lilian" userId="24b65e7fd9b66caa" providerId="LiveId" clId="{47E749A1-EF9A-4B06-A1AB-5FE5F2A23F52}" dt="2020-04-07T02:31:52.305" v="2955" actId="1076"/>
          <ac:picMkLst>
            <pc:docMk/>
            <pc:sldMk cId="135290573" sldId="327"/>
            <ac:picMk id="5" creationId="{89ED1813-5AAC-4C5B-92CA-6D463E6692F6}"/>
          </ac:picMkLst>
        </pc:picChg>
      </pc:sldChg>
      <pc:sldChg chg="del">
        <pc:chgData name="Han Lilian" userId="24b65e7fd9b66caa" providerId="LiveId" clId="{47E749A1-EF9A-4B06-A1AB-5FE5F2A23F52}" dt="2020-04-07T05:33:48.440" v="9269" actId="2696"/>
        <pc:sldMkLst>
          <pc:docMk/>
          <pc:sldMk cId="2578427800" sldId="328"/>
        </pc:sldMkLst>
      </pc:sldChg>
      <pc:sldChg chg="delSp modSp ord modNotesTx">
        <pc:chgData name="Han Lilian" userId="24b65e7fd9b66caa" providerId="LiveId" clId="{47E749A1-EF9A-4B06-A1AB-5FE5F2A23F52}" dt="2020-04-07T04:09:09.667" v="7365" actId="20577"/>
        <pc:sldMkLst>
          <pc:docMk/>
          <pc:sldMk cId="4187459213" sldId="329"/>
        </pc:sldMkLst>
        <pc:spChg chg="del">
          <ac:chgData name="Han Lilian" userId="24b65e7fd9b66caa" providerId="LiveId" clId="{47E749A1-EF9A-4B06-A1AB-5FE5F2A23F52}" dt="2020-04-06T18:12:42.714" v="365" actId="478"/>
          <ac:spMkLst>
            <pc:docMk/>
            <pc:sldMk cId="4187459213" sldId="329"/>
            <ac:spMk id="13" creationId="{00000000-0000-0000-0000-000000000000}"/>
          </ac:spMkLst>
        </pc:spChg>
        <pc:spChg chg="mod">
          <ac:chgData name="Han Lilian" userId="24b65e7fd9b66caa" providerId="LiveId" clId="{47E749A1-EF9A-4B06-A1AB-5FE5F2A23F52}" dt="2020-04-06T18:14:32.329" v="432" actId="1076"/>
          <ac:spMkLst>
            <pc:docMk/>
            <pc:sldMk cId="4187459213" sldId="329"/>
            <ac:spMk id="16" creationId="{00000000-0000-0000-0000-000000000000}"/>
          </ac:spMkLst>
        </pc:spChg>
        <pc:spChg chg="mod">
          <ac:chgData name="Han Lilian" userId="24b65e7fd9b66caa" providerId="LiveId" clId="{47E749A1-EF9A-4B06-A1AB-5FE5F2A23F52}" dt="2020-04-06T18:14:11.752" v="426" actId="20577"/>
          <ac:spMkLst>
            <pc:docMk/>
            <pc:sldMk cId="4187459213" sldId="329"/>
            <ac:spMk id="19" creationId="{00000000-0000-0000-0000-000000000000}"/>
          </ac:spMkLst>
        </pc:spChg>
      </pc:sldChg>
      <pc:sldChg chg="addSp delSp modSp ord modNotesTx">
        <pc:chgData name="Han Lilian" userId="24b65e7fd9b66caa" providerId="LiveId" clId="{47E749A1-EF9A-4B06-A1AB-5FE5F2A23F52}" dt="2020-04-07T04:10:05.717" v="7476" actId="20577"/>
        <pc:sldMkLst>
          <pc:docMk/>
          <pc:sldMk cId="2548429995" sldId="330"/>
        </pc:sldMkLst>
        <pc:spChg chg="add del">
          <ac:chgData name="Han Lilian" userId="24b65e7fd9b66caa" providerId="LiveId" clId="{47E749A1-EF9A-4B06-A1AB-5FE5F2A23F52}" dt="2020-04-06T17:55:07.084" v="1"/>
          <ac:spMkLst>
            <pc:docMk/>
            <pc:sldMk cId="2548429995" sldId="330"/>
            <ac:spMk id="2" creationId="{2009DC3F-F1E6-4DF6-BD26-DD038F76ECB1}"/>
          </ac:spMkLst>
        </pc:spChg>
        <pc:spChg chg="del mod">
          <ac:chgData name="Han Lilian" userId="24b65e7fd9b66caa" providerId="LiveId" clId="{47E749A1-EF9A-4B06-A1AB-5FE5F2A23F52}" dt="2020-04-06T19:08:39.857" v="2533" actId="478"/>
          <ac:spMkLst>
            <pc:docMk/>
            <pc:sldMk cId="2548429995" sldId="330"/>
            <ac:spMk id="4" creationId="{00000000-0000-0000-0000-000000000000}"/>
          </ac:spMkLst>
        </pc:spChg>
        <pc:spChg chg="del">
          <ac:chgData name="Han Lilian" userId="24b65e7fd9b66caa" providerId="LiveId" clId="{47E749A1-EF9A-4B06-A1AB-5FE5F2A23F52}" dt="2020-04-06T19:09:02.462" v="2537" actId="478"/>
          <ac:spMkLst>
            <pc:docMk/>
            <pc:sldMk cId="2548429995" sldId="330"/>
            <ac:spMk id="13" creationId="{00000000-0000-0000-0000-000000000000}"/>
          </ac:spMkLst>
        </pc:spChg>
        <pc:spChg chg="add del mod">
          <ac:chgData name="Han Lilian" userId="24b65e7fd9b66caa" providerId="LiveId" clId="{47E749A1-EF9A-4B06-A1AB-5FE5F2A23F52}" dt="2020-04-06T19:15:00.298" v="2765" actId="478"/>
          <ac:spMkLst>
            <pc:docMk/>
            <pc:sldMk cId="2548429995" sldId="330"/>
            <ac:spMk id="17" creationId="{E55C315E-9510-4ABB-B5ED-99AC63A2670D}"/>
          </ac:spMkLst>
        </pc:spChg>
        <pc:spChg chg="del mod">
          <ac:chgData name="Han Lilian" userId="24b65e7fd9b66caa" providerId="LiveId" clId="{47E749A1-EF9A-4B06-A1AB-5FE5F2A23F52}" dt="2020-04-06T17:56:34.590" v="43" actId="478"/>
          <ac:spMkLst>
            <pc:docMk/>
            <pc:sldMk cId="2548429995" sldId="330"/>
            <ac:spMk id="21" creationId="{00000000-0000-0000-0000-000000000000}"/>
          </ac:spMkLst>
        </pc:spChg>
        <pc:spChg chg="mod">
          <ac:chgData name="Han Lilian" userId="24b65e7fd9b66caa" providerId="LiveId" clId="{47E749A1-EF9A-4B06-A1AB-5FE5F2A23F52}" dt="2020-04-06T19:09:58.801" v="2550" actId="1035"/>
          <ac:spMkLst>
            <pc:docMk/>
            <pc:sldMk cId="2548429995" sldId="330"/>
            <ac:spMk id="22" creationId="{00000000-0000-0000-0000-000000000000}"/>
          </ac:spMkLst>
        </pc:spChg>
        <pc:picChg chg="add mod">
          <ac:chgData name="Han Lilian" userId="24b65e7fd9b66caa" providerId="LiveId" clId="{47E749A1-EF9A-4B06-A1AB-5FE5F2A23F52}" dt="2020-04-06T19:11:39.373" v="2622" actId="1035"/>
          <ac:picMkLst>
            <pc:docMk/>
            <pc:sldMk cId="2548429995" sldId="330"/>
            <ac:picMk id="3" creationId="{0DCAABCF-6B9C-4E4F-9AA9-9DDB078DFB05}"/>
          </ac:picMkLst>
        </pc:picChg>
        <pc:picChg chg="add mod">
          <ac:chgData name="Han Lilian" userId="24b65e7fd9b66caa" providerId="LiveId" clId="{47E749A1-EF9A-4B06-A1AB-5FE5F2A23F52}" dt="2020-04-06T19:11:59.110" v="2635" actId="1038"/>
          <ac:picMkLst>
            <pc:docMk/>
            <pc:sldMk cId="2548429995" sldId="330"/>
            <ac:picMk id="5" creationId="{387155A4-5D6A-4EE8-A8E3-D99EC0FA1572}"/>
          </ac:picMkLst>
        </pc:picChg>
        <pc:picChg chg="add del mod">
          <ac:chgData name="Han Lilian" userId="24b65e7fd9b66caa" providerId="LiveId" clId="{47E749A1-EF9A-4B06-A1AB-5FE5F2A23F52}" dt="2020-04-07T02:29:30.522" v="2917"/>
          <ac:picMkLst>
            <pc:docMk/>
            <pc:sldMk cId="2548429995" sldId="330"/>
            <ac:picMk id="12" creationId="{F201CF4C-B1DF-435D-9C28-A472DB7E2675}"/>
          </ac:picMkLst>
        </pc:picChg>
        <pc:cxnChg chg="add mod">
          <ac:chgData name="Han Lilian" userId="24b65e7fd9b66caa" providerId="LiveId" clId="{47E749A1-EF9A-4B06-A1AB-5FE5F2A23F52}" dt="2020-04-06T19:10:42.438" v="2560" actId="1076"/>
          <ac:cxnSpMkLst>
            <pc:docMk/>
            <pc:sldMk cId="2548429995" sldId="330"/>
            <ac:cxnSpMk id="8" creationId="{BE6880D4-753E-4AD5-B999-7ADD926C8338}"/>
          </ac:cxnSpMkLst>
        </pc:cxnChg>
        <pc:cxnChg chg="add mod">
          <ac:chgData name="Han Lilian" userId="24b65e7fd9b66caa" providerId="LiveId" clId="{47E749A1-EF9A-4B06-A1AB-5FE5F2A23F52}" dt="2020-04-06T19:11:11.240" v="2562" actId="1076"/>
          <ac:cxnSpMkLst>
            <pc:docMk/>
            <pc:sldMk cId="2548429995" sldId="330"/>
            <ac:cxnSpMk id="14" creationId="{04A8FECF-42C0-4777-BBCD-C1453866CFEC}"/>
          </ac:cxnSpMkLst>
        </pc:cxnChg>
        <pc:cxnChg chg="mod ord">
          <ac:chgData name="Han Lilian" userId="24b65e7fd9b66caa" providerId="LiveId" clId="{47E749A1-EF9A-4B06-A1AB-5FE5F2A23F52}" dt="2020-04-06T19:09:49.905" v="2549" actId="1076"/>
          <ac:cxnSpMkLst>
            <pc:docMk/>
            <pc:sldMk cId="2548429995" sldId="330"/>
            <ac:cxnSpMk id="20" creationId="{00000000-0000-0000-0000-000000000000}"/>
          </ac:cxnSpMkLst>
        </pc:cxnChg>
      </pc:sldChg>
      <pc:sldChg chg="addSp delSp modSp modNotesTx">
        <pc:chgData name="Han Lilian" userId="24b65e7fd9b66caa" providerId="LiveId" clId="{47E749A1-EF9A-4B06-A1AB-5FE5F2A23F52}" dt="2020-04-07T05:34:57.973" v="9326" actId="20577"/>
        <pc:sldMkLst>
          <pc:docMk/>
          <pc:sldMk cId="946652481" sldId="331"/>
        </pc:sldMkLst>
        <pc:spChg chg="del">
          <ac:chgData name="Han Lilian" userId="24b65e7fd9b66caa" providerId="LiveId" clId="{47E749A1-EF9A-4B06-A1AB-5FE5F2A23F52}" dt="2020-04-07T05:16:01.333" v="8888" actId="478"/>
          <ac:spMkLst>
            <pc:docMk/>
            <pc:sldMk cId="946652481" sldId="331"/>
            <ac:spMk id="4" creationId="{00000000-0000-0000-0000-000000000000}"/>
          </ac:spMkLst>
        </pc:spChg>
        <pc:spChg chg="add mod">
          <ac:chgData name="Han Lilian" userId="24b65e7fd9b66caa" providerId="LiveId" clId="{47E749A1-EF9A-4B06-A1AB-5FE5F2A23F52}" dt="2020-04-07T05:15:49.487" v="8884" actId="164"/>
          <ac:spMkLst>
            <pc:docMk/>
            <pc:sldMk cId="946652481" sldId="331"/>
            <ac:spMk id="5" creationId="{C4A3A6F2-512D-4E1E-8041-6399AFEF4D2E}"/>
          </ac:spMkLst>
        </pc:spChg>
        <pc:spChg chg="del">
          <ac:chgData name="Han Lilian" userId="24b65e7fd9b66caa" providerId="LiveId" clId="{47E749A1-EF9A-4B06-A1AB-5FE5F2A23F52}" dt="2020-04-07T05:17:04.841" v="8901" actId="478"/>
          <ac:spMkLst>
            <pc:docMk/>
            <pc:sldMk cId="946652481" sldId="331"/>
            <ac:spMk id="13" creationId="{00000000-0000-0000-0000-000000000000}"/>
          </ac:spMkLst>
        </pc:spChg>
        <pc:spChg chg="add mod">
          <ac:chgData name="Han Lilian" userId="24b65e7fd9b66caa" providerId="LiveId" clId="{47E749A1-EF9A-4B06-A1AB-5FE5F2A23F52}" dt="2020-04-07T05:15:51.449" v="8885" actId="164"/>
          <ac:spMkLst>
            <pc:docMk/>
            <pc:sldMk cId="946652481" sldId="331"/>
            <ac:spMk id="16" creationId="{3FED1BEA-24A6-4A3C-9CAE-729217B9F2D0}"/>
          </ac:spMkLst>
        </pc:spChg>
        <pc:spChg chg="add mod">
          <ac:chgData name="Han Lilian" userId="24b65e7fd9b66caa" providerId="LiveId" clId="{47E749A1-EF9A-4B06-A1AB-5FE5F2A23F52}" dt="2020-04-07T05:17:17.713" v="8924" actId="5793"/>
          <ac:spMkLst>
            <pc:docMk/>
            <pc:sldMk cId="946652481" sldId="331"/>
            <ac:spMk id="23" creationId="{EBDF6B99-473B-4807-A431-DAC13307583D}"/>
          </ac:spMkLst>
        </pc:spChg>
        <pc:grpChg chg="add mod">
          <ac:chgData name="Han Lilian" userId="24b65e7fd9b66caa" providerId="LiveId" clId="{47E749A1-EF9A-4B06-A1AB-5FE5F2A23F52}" dt="2020-04-07T05:17:02.082" v="8900" actId="1076"/>
          <ac:grpSpMkLst>
            <pc:docMk/>
            <pc:sldMk cId="946652481" sldId="331"/>
            <ac:grpSpMk id="2" creationId="{FD81DCED-049E-4B27-A736-F51589EA939C}"/>
          </ac:grpSpMkLst>
        </pc:grpChg>
        <pc:grpChg chg="add mod">
          <ac:chgData name="Han Lilian" userId="24b65e7fd9b66caa" providerId="LiveId" clId="{47E749A1-EF9A-4B06-A1AB-5FE5F2A23F52}" dt="2020-04-07T05:17:02.082" v="8900" actId="1076"/>
          <ac:grpSpMkLst>
            <pc:docMk/>
            <pc:sldMk cId="946652481" sldId="331"/>
            <ac:grpSpMk id="3" creationId="{321C74F5-D44D-4A2A-BACC-89504481FEF4}"/>
          </ac:grpSpMkLst>
        </pc:grpChg>
        <pc:grpChg chg="add mod">
          <ac:chgData name="Han Lilian" userId="24b65e7fd9b66caa" providerId="LiveId" clId="{47E749A1-EF9A-4B06-A1AB-5FE5F2A23F52}" dt="2020-04-07T05:16:51.924" v="8899" actId="12789"/>
          <ac:grpSpMkLst>
            <pc:docMk/>
            <pc:sldMk cId="946652481" sldId="331"/>
            <ac:grpSpMk id="7" creationId="{BA0FE360-5606-4A19-AEEB-BB903E9BB90C}"/>
          </ac:grpSpMkLst>
        </pc:grpChg>
        <pc:grpChg chg="add mod">
          <ac:chgData name="Han Lilian" userId="24b65e7fd9b66caa" providerId="LiveId" clId="{47E749A1-EF9A-4B06-A1AB-5FE5F2A23F52}" dt="2020-04-07T05:16:51.924" v="8899" actId="12789"/>
          <ac:grpSpMkLst>
            <pc:docMk/>
            <pc:sldMk cId="946652481" sldId="331"/>
            <ac:grpSpMk id="17" creationId="{D9399398-F956-4FE4-BA9B-B8D2C354F56D}"/>
          </ac:grpSpMkLst>
        </pc:grpChg>
        <pc:picChg chg="add mod">
          <ac:chgData name="Han Lilian" userId="24b65e7fd9b66caa" providerId="LiveId" clId="{47E749A1-EF9A-4B06-A1AB-5FE5F2A23F52}" dt="2020-04-07T05:16:40.383" v="8897" actId="1076"/>
          <ac:picMkLst>
            <pc:docMk/>
            <pc:sldMk cId="946652481" sldId="331"/>
            <ac:picMk id="14" creationId="{CA5C1EEA-1707-46F9-B961-3C06F3C099FB}"/>
          </ac:picMkLst>
        </pc:picChg>
        <pc:picChg chg="add mod">
          <ac:chgData name="Han Lilian" userId="24b65e7fd9b66caa" providerId="LiveId" clId="{47E749A1-EF9A-4B06-A1AB-5FE5F2A23F52}" dt="2020-04-07T05:16:46.342" v="8898" actId="1076"/>
          <ac:picMkLst>
            <pc:docMk/>
            <pc:sldMk cId="946652481" sldId="331"/>
            <ac:picMk id="15" creationId="{992CB340-AFC3-4D05-A44C-83DA25C14372}"/>
          </ac:picMkLst>
        </pc:picChg>
        <pc:cxnChg chg="del">
          <ac:chgData name="Han Lilian" userId="24b65e7fd9b66caa" providerId="LiveId" clId="{47E749A1-EF9A-4B06-A1AB-5FE5F2A23F52}" dt="2020-04-07T05:15:32.144" v="8882" actId="478"/>
          <ac:cxnSpMkLst>
            <pc:docMk/>
            <pc:sldMk cId="946652481" sldId="331"/>
            <ac:cxnSpMk id="6" creationId="{00000000-0000-0000-0000-000000000000}"/>
          </ac:cxnSpMkLst>
        </pc:cxnChg>
      </pc:sldChg>
      <pc:sldChg chg="addSp delSp modSp modNotesTx">
        <pc:chgData name="Han Lilian" userId="24b65e7fd9b66caa" providerId="LiveId" clId="{47E749A1-EF9A-4B06-A1AB-5FE5F2A23F52}" dt="2020-04-08T06:27:35.572" v="10028" actId="20577"/>
        <pc:sldMkLst>
          <pc:docMk/>
          <pc:sldMk cId="192336488" sldId="332"/>
        </pc:sldMkLst>
        <pc:spChg chg="add mod">
          <ac:chgData name="Han Lilian" userId="24b65e7fd9b66caa" providerId="LiveId" clId="{47E749A1-EF9A-4B06-A1AB-5FE5F2A23F52}" dt="2020-04-07T05:38:25.126" v="9560" actId="14100"/>
          <ac:spMkLst>
            <pc:docMk/>
            <pc:sldMk cId="192336488" sldId="332"/>
            <ac:spMk id="3" creationId="{0CDD93EA-8290-456B-B2D6-F8600C15B844}"/>
          </ac:spMkLst>
        </pc:spChg>
        <pc:spChg chg="add del mod">
          <ac:chgData name="Han Lilian" userId="24b65e7fd9b66caa" providerId="LiveId" clId="{47E749A1-EF9A-4B06-A1AB-5FE5F2A23F52}" dt="2020-04-07T05:32:30.732" v="9027" actId="478"/>
          <ac:spMkLst>
            <pc:docMk/>
            <pc:sldMk cId="192336488" sldId="332"/>
            <ac:spMk id="4" creationId="{00000000-0000-0000-0000-000000000000}"/>
          </ac:spMkLst>
        </pc:spChg>
        <pc:spChg chg="add del">
          <ac:chgData name="Han Lilian" userId="24b65e7fd9b66caa" providerId="LiveId" clId="{47E749A1-EF9A-4B06-A1AB-5FE5F2A23F52}" dt="2020-04-07T05:32:28.627" v="9017" actId="478"/>
          <ac:spMkLst>
            <pc:docMk/>
            <pc:sldMk cId="192336488" sldId="332"/>
            <ac:spMk id="7" creationId="{00000000-0000-0000-0000-000000000000}"/>
          </ac:spMkLst>
        </pc:spChg>
        <pc:spChg chg="add del">
          <ac:chgData name="Han Lilian" userId="24b65e7fd9b66caa" providerId="LiveId" clId="{47E749A1-EF9A-4B06-A1AB-5FE5F2A23F52}" dt="2020-04-07T05:32:28.627" v="9017" actId="478"/>
          <ac:spMkLst>
            <pc:docMk/>
            <pc:sldMk cId="192336488" sldId="332"/>
            <ac:spMk id="8" creationId="{00000000-0000-0000-0000-000000000000}"/>
          </ac:spMkLst>
        </pc:spChg>
        <pc:spChg chg="add del">
          <ac:chgData name="Han Lilian" userId="24b65e7fd9b66caa" providerId="LiveId" clId="{47E749A1-EF9A-4B06-A1AB-5FE5F2A23F52}" dt="2020-04-07T05:32:28.627" v="9017" actId="478"/>
          <ac:spMkLst>
            <pc:docMk/>
            <pc:sldMk cId="192336488" sldId="332"/>
            <ac:spMk id="9" creationId="{00000000-0000-0000-0000-000000000000}"/>
          </ac:spMkLst>
        </pc:spChg>
        <pc:spChg chg="add del">
          <ac:chgData name="Han Lilian" userId="24b65e7fd9b66caa" providerId="LiveId" clId="{47E749A1-EF9A-4B06-A1AB-5FE5F2A23F52}" dt="2020-04-07T05:32:28.627" v="9017" actId="478"/>
          <ac:spMkLst>
            <pc:docMk/>
            <pc:sldMk cId="192336488" sldId="332"/>
            <ac:spMk id="10" creationId="{00000000-0000-0000-0000-000000000000}"/>
          </ac:spMkLst>
        </pc:spChg>
        <pc:spChg chg="del">
          <ac:chgData name="Han Lilian" userId="24b65e7fd9b66caa" providerId="LiveId" clId="{47E749A1-EF9A-4B06-A1AB-5FE5F2A23F52}" dt="2020-04-07T05:35:50.846" v="9391" actId="478"/>
          <ac:spMkLst>
            <pc:docMk/>
            <pc:sldMk cId="192336488" sldId="332"/>
            <ac:spMk id="13" creationId="{00000000-0000-0000-0000-000000000000}"/>
          </ac:spMkLst>
        </pc:spChg>
        <pc:spChg chg="add">
          <ac:chgData name="Han Lilian" userId="24b65e7fd9b66caa" providerId="LiveId" clId="{47E749A1-EF9A-4B06-A1AB-5FE5F2A23F52}" dt="2020-04-07T05:35:55.039" v="9392"/>
          <ac:spMkLst>
            <pc:docMk/>
            <pc:sldMk cId="192336488" sldId="332"/>
            <ac:spMk id="14" creationId="{293C23B6-A2EF-451A-82B9-C9021F8CF1E3}"/>
          </ac:spMkLst>
        </pc:spChg>
        <pc:graphicFrameChg chg="add mod">
          <ac:chgData name="Han Lilian" userId="24b65e7fd9b66caa" providerId="LiveId" clId="{47E749A1-EF9A-4B06-A1AB-5FE5F2A23F52}" dt="2020-04-08T06:13:24.817" v="9585"/>
          <ac:graphicFrameMkLst>
            <pc:docMk/>
            <pc:sldMk cId="192336488" sldId="332"/>
            <ac:graphicFrameMk id="5" creationId="{DE7E8078-8322-43DD-9DEE-F253CBD8E822}"/>
          </ac:graphicFrameMkLst>
        </pc:graphicFrameChg>
        <pc:graphicFrameChg chg="add mod">
          <ac:chgData name="Han Lilian" userId="24b65e7fd9b66caa" providerId="LiveId" clId="{47E749A1-EF9A-4B06-A1AB-5FE5F2A23F52}" dt="2020-04-07T05:38:14.402" v="9558" actId="404"/>
          <ac:graphicFrameMkLst>
            <pc:docMk/>
            <pc:sldMk cId="192336488" sldId="332"/>
            <ac:graphicFrameMk id="12" creationId="{08C2E261-75DD-4A73-85FD-EA432FFB2875}"/>
          </ac:graphicFrameMkLst>
        </pc:graphicFrameChg>
        <pc:picChg chg="add del mod">
          <ac:chgData name="Han Lilian" userId="24b65e7fd9b66caa" providerId="LiveId" clId="{47E749A1-EF9A-4B06-A1AB-5FE5F2A23F52}" dt="2020-04-07T04:33:25.659" v="8071"/>
          <ac:picMkLst>
            <pc:docMk/>
            <pc:sldMk cId="192336488" sldId="332"/>
            <ac:picMk id="2" creationId="{8598BFB5-4177-453D-A01C-37D974ED3B27}"/>
          </ac:picMkLst>
        </pc:picChg>
        <pc:cxnChg chg="add del">
          <ac:chgData name="Han Lilian" userId="24b65e7fd9b66caa" providerId="LiveId" clId="{47E749A1-EF9A-4B06-A1AB-5FE5F2A23F52}" dt="2020-04-07T05:32:28.627" v="9017" actId="478"/>
          <ac:cxnSpMkLst>
            <pc:docMk/>
            <pc:sldMk cId="192336488" sldId="332"/>
            <ac:cxnSpMk id="11" creationId="{00000000-0000-0000-0000-000000000000}"/>
          </ac:cxnSpMkLst>
        </pc:cxnChg>
      </pc:sldChg>
      <pc:sldChg chg="addSp delSp modSp del">
        <pc:chgData name="Han Lilian" userId="24b65e7fd9b66caa" providerId="LiveId" clId="{47E749A1-EF9A-4B06-A1AB-5FE5F2A23F52}" dt="2020-04-07T05:32:39.104" v="9041" actId="2696"/>
        <pc:sldMkLst>
          <pc:docMk/>
          <pc:sldMk cId="3892058234" sldId="333"/>
        </pc:sldMkLst>
        <pc:graphicFrameChg chg="add del mod">
          <ac:chgData name="Han Lilian" userId="24b65e7fd9b66caa" providerId="LiveId" clId="{47E749A1-EF9A-4B06-A1AB-5FE5F2A23F52}" dt="2020-04-07T05:22:25.894" v="8936"/>
          <ac:graphicFrameMkLst>
            <pc:docMk/>
            <pc:sldMk cId="3892058234" sldId="333"/>
            <ac:graphicFrameMk id="7" creationId="{85D276CC-B053-422F-B628-BA32A1E548D1}"/>
          </ac:graphicFrameMkLst>
        </pc:graphicFrameChg>
        <pc:cxnChg chg="del">
          <ac:chgData name="Han Lilian" userId="24b65e7fd9b66caa" providerId="LiveId" clId="{47E749A1-EF9A-4B06-A1AB-5FE5F2A23F52}" dt="2020-04-07T05:22:17.866" v="8934" actId="478"/>
          <ac:cxnSpMkLst>
            <pc:docMk/>
            <pc:sldMk cId="3892058234" sldId="333"/>
            <ac:cxnSpMk id="5" creationId="{00000000-0000-0000-0000-000000000000}"/>
          </ac:cxnSpMkLst>
        </pc:cxnChg>
        <pc:cxnChg chg="del">
          <ac:chgData name="Han Lilian" userId="24b65e7fd9b66caa" providerId="LiveId" clId="{47E749A1-EF9A-4B06-A1AB-5FE5F2A23F52}" dt="2020-04-07T05:22:20.094" v="8935" actId="478"/>
          <ac:cxnSpMkLst>
            <pc:docMk/>
            <pc:sldMk cId="3892058234" sldId="333"/>
            <ac:cxnSpMk id="6" creationId="{00000000-0000-0000-0000-000000000000}"/>
          </ac:cxnSpMkLst>
        </pc:cxnChg>
      </pc:sldChg>
      <pc:sldChg chg="addSp delSp modSp del ord modNotesTx">
        <pc:chgData name="Han Lilian" userId="24b65e7fd9b66caa" providerId="LiveId" clId="{47E749A1-EF9A-4B06-A1AB-5FE5F2A23F52}" dt="2020-04-07T05:17:27.320" v="8925" actId="2696"/>
        <pc:sldMkLst>
          <pc:docMk/>
          <pc:sldMk cId="3618125498" sldId="334"/>
        </pc:sldMkLst>
        <pc:spChg chg="mod">
          <ac:chgData name="Han Lilian" userId="24b65e7fd9b66caa" providerId="LiveId" clId="{47E749A1-EF9A-4B06-A1AB-5FE5F2A23F52}" dt="2020-04-07T04:38:25.151" v="8153" actId="14100"/>
          <ac:spMkLst>
            <pc:docMk/>
            <pc:sldMk cId="3618125498" sldId="334"/>
            <ac:spMk id="4" creationId="{00000000-0000-0000-0000-000000000000}"/>
          </ac:spMkLst>
        </pc:spChg>
        <pc:spChg chg="del mod">
          <ac:chgData name="Han Lilian" userId="24b65e7fd9b66caa" providerId="LiveId" clId="{47E749A1-EF9A-4B06-A1AB-5FE5F2A23F52}" dt="2020-04-07T04:37:15.948" v="8115" actId="478"/>
          <ac:spMkLst>
            <pc:docMk/>
            <pc:sldMk cId="3618125498" sldId="334"/>
            <ac:spMk id="11" creationId="{00000000-0000-0000-0000-000000000000}"/>
          </ac:spMkLst>
        </pc:spChg>
        <pc:spChg chg="mod">
          <ac:chgData name="Han Lilian" userId="24b65e7fd9b66caa" providerId="LiveId" clId="{47E749A1-EF9A-4B06-A1AB-5FE5F2A23F52}" dt="2020-04-07T04:36:32.726" v="8076" actId="164"/>
          <ac:spMkLst>
            <pc:docMk/>
            <pc:sldMk cId="3618125498" sldId="334"/>
            <ac:spMk id="12" creationId="{00000000-0000-0000-0000-000000000000}"/>
          </ac:spMkLst>
        </pc:spChg>
        <pc:spChg chg="mod">
          <ac:chgData name="Han Lilian" userId="24b65e7fd9b66caa" providerId="LiveId" clId="{47E749A1-EF9A-4B06-A1AB-5FE5F2A23F52}" dt="2020-04-07T05:10:05.800" v="8841" actId="1076"/>
          <ac:spMkLst>
            <pc:docMk/>
            <pc:sldMk cId="3618125498" sldId="334"/>
            <ac:spMk id="13" creationId="{00000000-0000-0000-0000-000000000000}"/>
          </ac:spMkLst>
        </pc:spChg>
        <pc:spChg chg="mod">
          <ac:chgData name="Han Lilian" userId="24b65e7fd9b66caa" providerId="LiveId" clId="{47E749A1-EF9A-4B06-A1AB-5FE5F2A23F52}" dt="2020-04-07T04:40:12.127" v="8238" actId="1076"/>
          <ac:spMkLst>
            <pc:docMk/>
            <pc:sldMk cId="3618125498" sldId="334"/>
            <ac:spMk id="15" creationId="{00000000-0000-0000-0000-000000000000}"/>
          </ac:spMkLst>
        </pc:spChg>
        <pc:spChg chg="mod">
          <ac:chgData name="Han Lilian" userId="24b65e7fd9b66caa" providerId="LiveId" clId="{47E749A1-EF9A-4B06-A1AB-5FE5F2A23F52}" dt="2020-04-07T05:08:57.257" v="8781" actId="20577"/>
          <ac:spMkLst>
            <pc:docMk/>
            <pc:sldMk cId="3618125498" sldId="334"/>
            <ac:spMk id="19" creationId="{D380849F-5DEE-4B20-91CE-2B10D5508BCF}"/>
          </ac:spMkLst>
        </pc:spChg>
        <pc:spChg chg="del mod">
          <ac:chgData name="Han Lilian" userId="24b65e7fd9b66caa" providerId="LiveId" clId="{47E749A1-EF9A-4B06-A1AB-5FE5F2A23F52}" dt="2020-04-07T04:37:18.412" v="8116" actId="478"/>
          <ac:spMkLst>
            <pc:docMk/>
            <pc:sldMk cId="3618125498" sldId="334"/>
            <ac:spMk id="20" creationId="{00000000-0000-0000-0000-000000000000}"/>
          </ac:spMkLst>
        </pc:spChg>
        <pc:spChg chg="mod">
          <ac:chgData name="Han Lilian" userId="24b65e7fd9b66caa" providerId="LiveId" clId="{47E749A1-EF9A-4B06-A1AB-5FE5F2A23F52}" dt="2020-04-07T04:40:25.935" v="8240" actId="1076"/>
          <ac:spMkLst>
            <pc:docMk/>
            <pc:sldMk cId="3618125498" sldId="334"/>
            <ac:spMk id="21" creationId="{00000000-0000-0000-0000-000000000000}"/>
          </ac:spMkLst>
        </pc:spChg>
        <pc:spChg chg="mod">
          <ac:chgData name="Han Lilian" userId="24b65e7fd9b66caa" providerId="LiveId" clId="{47E749A1-EF9A-4B06-A1AB-5FE5F2A23F52}" dt="2020-04-07T04:40:25.935" v="8240" actId="1076"/>
          <ac:spMkLst>
            <pc:docMk/>
            <pc:sldMk cId="3618125498" sldId="334"/>
            <ac:spMk id="22" creationId="{00000000-0000-0000-0000-000000000000}"/>
          </ac:spMkLst>
        </pc:spChg>
        <pc:spChg chg="add mod">
          <ac:chgData name="Han Lilian" userId="24b65e7fd9b66caa" providerId="LiveId" clId="{47E749A1-EF9A-4B06-A1AB-5FE5F2A23F52}" dt="2020-04-07T05:10:05.800" v="8841" actId="1076"/>
          <ac:spMkLst>
            <pc:docMk/>
            <pc:sldMk cId="3618125498" sldId="334"/>
            <ac:spMk id="26" creationId="{C8D50803-5668-4C3B-A5A7-7DC11F2DC38F}"/>
          </ac:spMkLst>
        </pc:spChg>
        <pc:spChg chg="mod">
          <ac:chgData name="Han Lilian" userId="24b65e7fd9b66caa" providerId="LiveId" clId="{47E749A1-EF9A-4B06-A1AB-5FE5F2A23F52}" dt="2020-04-07T05:09:35.238" v="8808" actId="20577"/>
          <ac:spMkLst>
            <pc:docMk/>
            <pc:sldMk cId="3618125498" sldId="334"/>
            <ac:spMk id="29" creationId="{8B6B0341-5470-4B51-BDFC-86BE887A30E9}"/>
          </ac:spMkLst>
        </pc:spChg>
        <pc:spChg chg="mod">
          <ac:chgData name="Han Lilian" userId="24b65e7fd9b66caa" providerId="LiveId" clId="{47E749A1-EF9A-4B06-A1AB-5FE5F2A23F52}" dt="2020-04-07T05:09:39.799" v="8820" actId="20577"/>
          <ac:spMkLst>
            <pc:docMk/>
            <pc:sldMk cId="3618125498" sldId="334"/>
            <ac:spMk id="32" creationId="{1D290DAB-479D-4D91-85FD-DFB7D45E19EB}"/>
          </ac:spMkLst>
        </pc:spChg>
        <pc:grpChg chg="add mod">
          <ac:chgData name="Han Lilian" userId="24b65e7fd9b66caa" providerId="LiveId" clId="{47E749A1-EF9A-4B06-A1AB-5FE5F2A23F52}" dt="2020-04-07T05:10:05.800" v="8841" actId="1076"/>
          <ac:grpSpMkLst>
            <pc:docMk/>
            <pc:sldMk cId="3618125498" sldId="334"/>
            <ac:grpSpMk id="2" creationId="{82ED0C81-AD3E-4D20-9A79-94445093FF01}"/>
          </ac:grpSpMkLst>
        </pc:grpChg>
        <pc:grpChg chg="add del mod">
          <ac:chgData name="Han Lilian" userId="24b65e7fd9b66caa" providerId="LiveId" clId="{47E749A1-EF9A-4B06-A1AB-5FE5F2A23F52}" dt="2020-04-07T05:08:59.288" v="8782" actId="478"/>
          <ac:grpSpMkLst>
            <pc:docMk/>
            <pc:sldMk cId="3618125498" sldId="334"/>
            <ac:grpSpMk id="16" creationId="{8C03E6D3-4AD8-46D0-A86D-37563CC0E965}"/>
          </ac:grpSpMkLst>
        </pc:grpChg>
        <pc:grpChg chg="add mod">
          <ac:chgData name="Han Lilian" userId="24b65e7fd9b66caa" providerId="LiveId" clId="{47E749A1-EF9A-4B06-A1AB-5FE5F2A23F52}" dt="2020-04-07T05:10:05.800" v="8841" actId="1076"/>
          <ac:grpSpMkLst>
            <pc:docMk/>
            <pc:sldMk cId="3618125498" sldId="334"/>
            <ac:grpSpMk id="27" creationId="{87BA1170-830B-4EF0-A8F1-E4B2BB09BA03}"/>
          </ac:grpSpMkLst>
        </pc:grpChg>
        <pc:picChg chg="add mod modCrop">
          <ac:chgData name="Han Lilian" userId="24b65e7fd9b66caa" providerId="LiveId" clId="{47E749A1-EF9A-4B06-A1AB-5FE5F2A23F52}" dt="2020-04-07T05:08:17.694" v="8765" actId="1076"/>
          <ac:picMkLst>
            <pc:docMk/>
            <pc:sldMk cId="3618125498" sldId="334"/>
            <ac:picMk id="3" creationId="{1FE3608E-6F74-4160-A825-28FF9FC8F244}"/>
          </ac:picMkLst>
        </pc:picChg>
        <pc:picChg chg="add mod">
          <ac:chgData name="Han Lilian" userId="24b65e7fd9b66caa" providerId="LiveId" clId="{47E749A1-EF9A-4B06-A1AB-5FE5F2A23F52}" dt="2020-04-07T05:08:17.694" v="8765" actId="1076"/>
          <ac:picMkLst>
            <pc:docMk/>
            <pc:sldMk cId="3618125498" sldId="334"/>
            <ac:picMk id="14" creationId="{6F47137E-1C38-4CB9-9910-E2AFAE809B24}"/>
          </ac:picMkLst>
        </pc:picChg>
        <pc:cxnChg chg="mod">
          <ac:chgData name="Han Lilian" userId="24b65e7fd9b66caa" providerId="LiveId" clId="{47E749A1-EF9A-4B06-A1AB-5FE5F2A23F52}" dt="2020-04-07T04:36:32.726" v="8076" actId="164"/>
          <ac:cxnSpMkLst>
            <pc:docMk/>
            <pc:sldMk cId="3618125498" sldId="334"/>
            <ac:cxnSpMk id="18" creationId="{00000000-0000-0000-0000-000000000000}"/>
          </ac:cxnSpMkLst>
        </pc:cxnChg>
      </pc:sldChg>
      <pc:sldChg chg="del">
        <pc:chgData name="Han Lilian" userId="24b65e7fd9b66caa" providerId="LiveId" clId="{47E749A1-EF9A-4B06-A1AB-5FE5F2A23F52}" dt="2020-04-07T05:33:47.096" v="9268" actId="2696"/>
        <pc:sldMkLst>
          <pc:docMk/>
          <pc:sldMk cId="853387591" sldId="335"/>
        </pc:sldMkLst>
      </pc:sldChg>
      <pc:sldChg chg="del">
        <pc:chgData name="Han Lilian" userId="24b65e7fd9b66caa" providerId="LiveId" clId="{47E749A1-EF9A-4B06-A1AB-5FE5F2A23F52}" dt="2020-04-07T05:33:49.456" v="9270" actId="2696"/>
        <pc:sldMkLst>
          <pc:docMk/>
          <pc:sldMk cId="4054778070" sldId="336"/>
        </pc:sldMkLst>
      </pc:sldChg>
      <pc:sldChg chg="addSp delSp modSp add modNotesTx">
        <pc:chgData name="Han Lilian" userId="24b65e7fd9b66caa" providerId="LiveId" clId="{47E749A1-EF9A-4B06-A1AB-5FE5F2A23F52}" dt="2020-04-07T04:26:39.290" v="8045" actId="5793"/>
        <pc:sldMkLst>
          <pc:docMk/>
          <pc:sldMk cId="3080196181" sldId="337"/>
        </pc:sldMkLst>
        <pc:spChg chg="mod">
          <ac:chgData name="Han Lilian" userId="24b65e7fd9b66caa" providerId="LiveId" clId="{47E749A1-EF9A-4B06-A1AB-5FE5F2A23F52}" dt="2020-04-07T02:27:23.021" v="2821" actId="20577"/>
          <ac:spMkLst>
            <pc:docMk/>
            <pc:sldMk cId="3080196181" sldId="337"/>
            <ac:spMk id="4" creationId="{00000000-0000-0000-0000-000000000000}"/>
          </ac:spMkLst>
        </pc:spChg>
        <pc:spChg chg="add mod ord">
          <ac:chgData name="Han Lilian" userId="24b65e7fd9b66caa" providerId="LiveId" clId="{47E749A1-EF9A-4B06-A1AB-5FE5F2A23F52}" dt="2020-04-06T18:47:54.797" v="1625" actId="167"/>
          <ac:spMkLst>
            <pc:docMk/>
            <pc:sldMk cId="3080196181" sldId="337"/>
            <ac:spMk id="7" creationId="{A89C8E23-EFA4-4403-8DDE-1ED81A956C38}"/>
          </ac:spMkLst>
        </pc:spChg>
        <pc:spChg chg="add del">
          <ac:chgData name="Han Lilian" userId="24b65e7fd9b66caa" providerId="LiveId" clId="{47E749A1-EF9A-4B06-A1AB-5FE5F2A23F52}" dt="2020-04-06T19:13:37.569" v="2694"/>
          <ac:spMkLst>
            <pc:docMk/>
            <pc:sldMk cId="3080196181" sldId="337"/>
            <ac:spMk id="9" creationId="{D132A277-C01C-40F5-96E2-3E9752898B49}"/>
          </ac:spMkLst>
        </pc:spChg>
        <pc:spChg chg="del">
          <ac:chgData name="Han Lilian" userId="24b65e7fd9b66caa" providerId="LiveId" clId="{47E749A1-EF9A-4B06-A1AB-5FE5F2A23F52}" dt="2020-04-06T18:36:57.254" v="1064" actId="478"/>
          <ac:spMkLst>
            <pc:docMk/>
            <pc:sldMk cId="3080196181" sldId="337"/>
            <ac:spMk id="10" creationId="{B34FC811-F4AA-4A92-A18F-02FE3C5CF148}"/>
          </ac:spMkLst>
        </pc:spChg>
        <pc:spChg chg="add mod">
          <ac:chgData name="Han Lilian" userId="24b65e7fd9b66caa" providerId="LiveId" clId="{47E749A1-EF9A-4B06-A1AB-5FE5F2A23F52}" dt="2020-04-07T03:34:35.188" v="4592" actId="20577"/>
          <ac:spMkLst>
            <pc:docMk/>
            <pc:sldMk cId="3080196181" sldId="337"/>
            <ac:spMk id="11" creationId="{23645FD0-125B-480F-B5CC-45074303D589}"/>
          </ac:spMkLst>
        </pc:spChg>
        <pc:picChg chg="del">
          <ac:chgData name="Han Lilian" userId="24b65e7fd9b66caa" providerId="LiveId" clId="{47E749A1-EF9A-4B06-A1AB-5FE5F2A23F52}" dt="2020-04-06T18:28:56.741" v="797" actId="478"/>
          <ac:picMkLst>
            <pc:docMk/>
            <pc:sldMk cId="3080196181" sldId="337"/>
            <ac:picMk id="2" creationId="{59E38895-C6DF-443E-9643-284AF61AC4A8}"/>
          </ac:picMkLst>
        </pc:picChg>
        <pc:picChg chg="del">
          <ac:chgData name="Han Lilian" userId="24b65e7fd9b66caa" providerId="LiveId" clId="{47E749A1-EF9A-4B06-A1AB-5FE5F2A23F52}" dt="2020-04-06T18:28:59.510" v="798" actId="478"/>
          <ac:picMkLst>
            <pc:docMk/>
            <pc:sldMk cId="3080196181" sldId="337"/>
            <ac:picMk id="3" creationId="{6BE63A81-7D4E-40AC-8DFC-C47D241B455F}"/>
          </ac:picMkLst>
        </pc:picChg>
        <pc:picChg chg="add del mod ord">
          <ac:chgData name="Han Lilian" userId="24b65e7fd9b66caa" providerId="LiveId" clId="{47E749A1-EF9A-4B06-A1AB-5FE5F2A23F52}" dt="2020-04-07T01:56:15.015" v="2767" actId="478"/>
          <ac:picMkLst>
            <pc:docMk/>
            <pc:sldMk cId="3080196181" sldId="337"/>
            <ac:picMk id="5" creationId="{64134C3A-A3AC-46D2-8495-83B03F55A8A4}"/>
          </ac:picMkLst>
        </pc:picChg>
        <pc:picChg chg="add mod ord modCrop">
          <ac:chgData name="Han Lilian" userId="24b65e7fd9b66caa" providerId="LiveId" clId="{47E749A1-EF9A-4B06-A1AB-5FE5F2A23F52}" dt="2020-04-07T01:56:31.596" v="2777" actId="1036"/>
          <ac:picMkLst>
            <pc:docMk/>
            <pc:sldMk cId="3080196181" sldId="337"/>
            <ac:picMk id="6" creationId="{948666C2-528F-44C9-A57E-78D366AA1343}"/>
          </ac:picMkLst>
        </pc:picChg>
        <pc:picChg chg="add mod modCrop">
          <ac:chgData name="Han Lilian" userId="24b65e7fd9b66caa" providerId="LiveId" clId="{47E749A1-EF9A-4B06-A1AB-5FE5F2A23F52}" dt="2020-04-07T01:57:05.462" v="2778" actId="732"/>
          <ac:picMkLst>
            <pc:docMk/>
            <pc:sldMk cId="3080196181" sldId="337"/>
            <ac:picMk id="8" creationId="{EB230647-DA04-4771-8995-B4E70CDBB02F}"/>
          </ac:picMkLst>
        </pc:picChg>
      </pc:sldChg>
      <pc:sldChg chg="addSp delSp modSp add ord modNotesTx">
        <pc:chgData name="Han Lilian" userId="24b65e7fd9b66caa" providerId="LiveId" clId="{47E749A1-EF9A-4B06-A1AB-5FE5F2A23F52}" dt="2020-04-07T05:12:49.340" v="8881" actId="20577"/>
        <pc:sldMkLst>
          <pc:docMk/>
          <pc:sldMk cId="1592184318" sldId="338"/>
        </pc:sldMkLst>
        <pc:spChg chg="mod">
          <ac:chgData name="Han Lilian" userId="24b65e7fd9b66caa" providerId="LiveId" clId="{47E749A1-EF9A-4B06-A1AB-5FE5F2A23F52}" dt="2020-04-07T02:28:26.171" v="2908" actId="20577"/>
          <ac:spMkLst>
            <pc:docMk/>
            <pc:sldMk cId="1592184318" sldId="338"/>
            <ac:spMk id="4" creationId="{00000000-0000-0000-0000-000000000000}"/>
          </ac:spMkLst>
        </pc:spChg>
        <pc:spChg chg="del">
          <ac:chgData name="Han Lilian" userId="24b65e7fd9b66caa" providerId="LiveId" clId="{47E749A1-EF9A-4B06-A1AB-5FE5F2A23F52}" dt="2020-04-07T02:28:28.863" v="2909" actId="478"/>
          <ac:spMkLst>
            <pc:docMk/>
            <pc:sldMk cId="1592184318" sldId="338"/>
            <ac:spMk id="7" creationId="{A89C8E23-EFA4-4403-8DDE-1ED81A956C38}"/>
          </ac:spMkLst>
        </pc:spChg>
        <pc:spChg chg="mod">
          <ac:chgData name="Han Lilian" userId="24b65e7fd9b66caa" providerId="LiveId" clId="{47E749A1-EF9A-4B06-A1AB-5FE5F2A23F52}" dt="2020-04-07T03:34:59.763" v="4600" actId="14100"/>
          <ac:spMkLst>
            <pc:docMk/>
            <pc:sldMk cId="1592184318" sldId="338"/>
            <ac:spMk id="11" creationId="{23645FD0-125B-480F-B5CC-45074303D589}"/>
          </ac:spMkLst>
        </pc:spChg>
        <pc:picChg chg="add mod">
          <ac:chgData name="Han Lilian" userId="24b65e7fd9b66caa" providerId="LiveId" clId="{47E749A1-EF9A-4B06-A1AB-5FE5F2A23F52}" dt="2020-04-07T03:31:07.924" v="4500" actId="1076"/>
          <ac:picMkLst>
            <pc:docMk/>
            <pc:sldMk cId="1592184318" sldId="338"/>
            <ac:picMk id="2" creationId="{4A51E4F0-12D4-4071-8311-997AC70DA366}"/>
          </ac:picMkLst>
        </pc:picChg>
        <pc:picChg chg="add mod">
          <ac:chgData name="Han Lilian" userId="24b65e7fd9b66caa" providerId="LiveId" clId="{47E749A1-EF9A-4B06-A1AB-5FE5F2A23F52}" dt="2020-04-07T05:12:07.867" v="8874" actId="1076"/>
          <ac:picMkLst>
            <pc:docMk/>
            <pc:sldMk cId="1592184318" sldId="338"/>
            <ac:picMk id="3" creationId="{CDAE7E82-4528-4391-B36E-2F268E69BB47}"/>
          </ac:picMkLst>
        </pc:picChg>
        <pc:picChg chg="add mod">
          <ac:chgData name="Han Lilian" userId="24b65e7fd9b66caa" providerId="LiveId" clId="{47E749A1-EF9A-4B06-A1AB-5FE5F2A23F52}" dt="2020-04-07T05:12:06.072" v="8873" actId="1076"/>
          <ac:picMkLst>
            <pc:docMk/>
            <pc:sldMk cId="1592184318" sldId="338"/>
            <ac:picMk id="5" creationId="{629C418E-3222-4AA5-8EF7-E0CA46118AAF}"/>
          </ac:picMkLst>
        </pc:picChg>
        <pc:picChg chg="del">
          <ac:chgData name="Han Lilian" userId="24b65e7fd9b66caa" providerId="LiveId" clId="{47E749A1-EF9A-4B06-A1AB-5FE5F2A23F52}" dt="2020-04-07T02:26:39.335" v="2789" actId="478"/>
          <ac:picMkLst>
            <pc:docMk/>
            <pc:sldMk cId="1592184318" sldId="338"/>
            <ac:picMk id="6" creationId="{948666C2-528F-44C9-A57E-78D366AA1343}"/>
          </ac:picMkLst>
        </pc:picChg>
        <pc:picChg chg="del">
          <ac:chgData name="Han Lilian" userId="24b65e7fd9b66caa" providerId="LiveId" clId="{47E749A1-EF9A-4B06-A1AB-5FE5F2A23F52}" dt="2020-04-07T02:26:07.066" v="2782" actId="478"/>
          <ac:picMkLst>
            <pc:docMk/>
            <pc:sldMk cId="1592184318" sldId="338"/>
            <ac:picMk id="8" creationId="{EB230647-DA04-4771-8995-B4E70CDBB02F}"/>
          </ac:picMkLst>
        </pc:picChg>
        <pc:picChg chg="add mod">
          <ac:chgData name="Han Lilian" userId="24b65e7fd9b66caa" providerId="LiveId" clId="{47E749A1-EF9A-4B06-A1AB-5FE5F2A23F52}" dt="2020-04-07T03:31:05.600" v="4499" actId="1076"/>
          <ac:picMkLst>
            <pc:docMk/>
            <pc:sldMk cId="1592184318" sldId="338"/>
            <ac:picMk id="9" creationId="{001B8F50-BCBA-4674-B06F-F3372F937DC4}"/>
          </ac:picMkLst>
        </pc:picChg>
        <pc:cxnChg chg="add del mod">
          <ac:chgData name="Han Lilian" userId="24b65e7fd9b66caa" providerId="LiveId" clId="{47E749A1-EF9A-4B06-A1AB-5FE5F2A23F52}" dt="2020-04-07T05:12:19.185" v="8876" actId="11529"/>
          <ac:cxnSpMkLst>
            <pc:docMk/>
            <pc:sldMk cId="1592184318" sldId="338"/>
            <ac:cxnSpMk id="12" creationId="{ABE51E1C-9B75-47AA-8CC7-D294CC843474}"/>
          </ac:cxnSpMkLst>
        </pc:cxnChg>
        <pc:cxnChg chg="add mod">
          <ac:chgData name="Han Lilian" userId="24b65e7fd9b66caa" providerId="LiveId" clId="{47E749A1-EF9A-4B06-A1AB-5FE5F2A23F52}" dt="2020-04-07T05:12:35.486" v="8879" actId="1076"/>
          <ac:cxnSpMkLst>
            <pc:docMk/>
            <pc:sldMk cId="1592184318" sldId="338"/>
            <ac:cxnSpMk id="14" creationId="{C8096567-1B9D-47DD-A3D8-63EAEC409E71}"/>
          </ac:cxnSpMkLst>
        </pc:cxnChg>
      </pc:sldChg>
      <pc:sldChg chg="addSp delSp modSp add ord modNotesTx">
        <pc:chgData name="Han Lilian" userId="24b65e7fd9b66caa" providerId="LiveId" clId="{47E749A1-EF9A-4B06-A1AB-5FE5F2A23F52}" dt="2020-04-07T05:32:31.569" v="9035" actId="20577"/>
        <pc:sldMkLst>
          <pc:docMk/>
          <pc:sldMk cId="2323847330" sldId="339"/>
        </pc:sldMkLst>
        <pc:spChg chg="mod">
          <ac:chgData name="Han Lilian" userId="24b65e7fd9b66caa" providerId="LiveId" clId="{47E749A1-EF9A-4B06-A1AB-5FE5F2A23F52}" dt="2020-04-07T04:27:28.413" v="8067" actId="20577"/>
          <ac:spMkLst>
            <pc:docMk/>
            <pc:sldMk cId="2323847330" sldId="339"/>
            <ac:spMk id="4" creationId="{00000000-0000-0000-0000-000000000000}"/>
          </ac:spMkLst>
        </pc:spChg>
        <pc:picChg chg="add del mod">
          <ac:chgData name="Han Lilian" userId="24b65e7fd9b66caa" providerId="LiveId" clId="{47E749A1-EF9A-4B06-A1AB-5FE5F2A23F52}" dt="2020-04-07T04:44:59.640" v="8242" actId="478"/>
          <ac:picMkLst>
            <pc:docMk/>
            <pc:sldMk cId="2323847330" sldId="339"/>
            <ac:picMk id="2" creationId="{A760CEEF-9701-46BD-AF19-978C2E6E1856}"/>
          </ac:picMkLst>
        </pc:picChg>
        <pc:picChg chg="add mod">
          <ac:chgData name="Han Lilian" userId="24b65e7fd9b66caa" providerId="LiveId" clId="{47E749A1-EF9A-4B06-A1AB-5FE5F2A23F52}" dt="2020-04-07T04:45:41.451" v="8249" actId="1076"/>
          <ac:picMkLst>
            <pc:docMk/>
            <pc:sldMk cId="2323847330" sldId="339"/>
            <ac:picMk id="3" creationId="{BC3443F7-7311-4295-A963-4D882C9F4AE7}"/>
          </ac:picMkLst>
        </pc:picChg>
        <pc:picChg chg="del">
          <ac:chgData name="Han Lilian" userId="24b65e7fd9b66caa" providerId="LiveId" clId="{47E749A1-EF9A-4B06-A1AB-5FE5F2A23F52}" dt="2020-04-07T04:23:17.603" v="7589" actId="478"/>
          <ac:picMkLst>
            <pc:docMk/>
            <pc:sldMk cId="2323847330" sldId="339"/>
            <ac:picMk id="6" creationId="{948666C2-528F-44C9-A57E-78D366AA1343}"/>
          </ac:picMkLst>
        </pc:picChg>
        <pc:picChg chg="del">
          <ac:chgData name="Han Lilian" userId="24b65e7fd9b66caa" providerId="LiveId" clId="{47E749A1-EF9A-4B06-A1AB-5FE5F2A23F52}" dt="2020-04-07T04:23:15.266" v="7587" actId="478"/>
          <ac:picMkLst>
            <pc:docMk/>
            <pc:sldMk cId="2323847330" sldId="339"/>
            <ac:picMk id="8" creationId="{EB230647-DA04-4771-8995-B4E70CDBB02F}"/>
          </ac:picMkLst>
        </pc:picChg>
      </pc:sldChg>
    </pc:docChg>
  </pc:docChgLst>
  <pc:docChgLst>
    <pc:chgData name="Han Lilian" userId="24b65e7fd9b66caa" providerId="LiveId" clId="{6A6BE615-DEDE-46AC-BE60-693E5522070D}"/>
    <pc:docChg chg="undo redo custSel mod addSld delSld modSld sldOrd">
      <pc:chgData name="Han Lilian" userId="24b65e7fd9b66caa" providerId="LiveId" clId="{6A6BE615-DEDE-46AC-BE60-693E5522070D}" dt="2020-04-28T21:59:59.157" v="7568" actId="20577"/>
      <pc:docMkLst>
        <pc:docMk/>
      </pc:docMkLst>
      <pc:sldChg chg="addSp delSp modSp delAnim modNotesTx">
        <pc:chgData name="Han Lilian" userId="24b65e7fd9b66caa" providerId="LiveId" clId="{6A6BE615-DEDE-46AC-BE60-693E5522070D}" dt="2020-04-28T20:58:56.527" v="6626" actId="478"/>
        <pc:sldMkLst>
          <pc:docMk/>
          <pc:sldMk cId="1685858147" sldId="287"/>
        </pc:sldMkLst>
        <pc:spChg chg="mod">
          <ac:chgData name="Han Lilian" userId="24b65e7fd9b66caa" providerId="LiveId" clId="{6A6BE615-DEDE-46AC-BE60-693E5522070D}" dt="2020-04-28T15:45:24.346" v="275" actId="20577"/>
          <ac:spMkLst>
            <pc:docMk/>
            <pc:sldMk cId="1685858147" sldId="287"/>
            <ac:spMk id="11" creationId="{00000000-0000-0000-0000-000000000000}"/>
          </ac:spMkLst>
        </pc:spChg>
        <pc:picChg chg="add del mod">
          <ac:chgData name="Han Lilian" userId="24b65e7fd9b66caa" providerId="LiveId" clId="{6A6BE615-DEDE-46AC-BE60-693E5522070D}" dt="2020-04-28T20:58:56.527" v="6626" actId="478"/>
          <ac:picMkLst>
            <pc:docMk/>
            <pc:sldMk cId="1685858147" sldId="287"/>
            <ac:picMk id="2" creationId="{843A4591-1953-47C0-B26C-7CF1162E6EBB}"/>
          </ac:picMkLst>
        </pc:picChg>
      </pc:sldChg>
      <pc:sldChg chg="ord">
        <pc:chgData name="Han Lilian" userId="24b65e7fd9b66caa" providerId="LiveId" clId="{6A6BE615-DEDE-46AC-BE60-693E5522070D}" dt="2020-04-28T16:39:55.729" v="2891"/>
        <pc:sldMkLst>
          <pc:docMk/>
          <pc:sldMk cId="819220890" sldId="320"/>
        </pc:sldMkLst>
      </pc:sldChg>
      <pc:sldChg chg="del">
        <pc:chgData name="Han Lilian" userId="24b65e7fd9b66caa" providerId="LiveId" clId="{6A6BE615-DEDE-46AC-BE60-693E5522070D}" dt="2020-04-28T20:20:55.193" v="5971" actId="2696"/>
        <pc:sldMkLst>
          <pc:docMk/>
          <pc:sldMk cId="1187958683" sldId="321"/>
        </pc:sldMkLst>
      </pc:sldChg>
      <pc:sldChg chg="modSp modNotesTx">
        <pc:chgData name="Han Lilian" userId="24b65e7fd9b66caa" providerId="LiveId" clId="{6A6BE615-DEDE-46AC-BE60-693E5522070D}" dt="2020-04-28T20:27:39.835" v="6284" actId="20577"/>
        <pc:sldMkLst>
          <pc:docMk/>
          <pc:sldMk cId="500050177" sldId="322"/>
        </pc:sldMkLst>
        <pc:spChg chg="mod">
          <ac:chgData name="Han Lilian" userId="24b65e7fd9b66caa" providerId="LiveId" clId="{6A6BE615-DEDE-46AC-BE60-693E5522070D}" dt="2020-04-28T15:51:50.124" v="347" actId="20577"/>
          <ac:spMkLst>
            <pc:docMk/>
            <pc:sldMk cId="500050177" sldId="322"/>
            <ac:spMk id="5" creationId="{00000000-0000-0000-0000-000000000000}"/>
          </ac:spMkLst>
        </pc:spChg>
        <pc:grpChg chg="mod">
          <ac:chgData name="Han Lilian" userId="24b65e7fd9b66caa" providerId="LiveId" clId="{6A6BE615-DEDE-46AC-BE60-693E5522070D}" dt="2020-04-28T15:51:35.729" v="330"/>
          <ac:grpSpMkLst>
            <pc:docMk/>
            <pc:sldMk cId="500050177" sldId="322"/>
            <ac:grpSpMk id="15" creationId="{C9AEA6AE-301A-470B-A670-07AC9D0220B5}"/>
          </ac:grpSpMkLst>
        </pc:grpChg>
      </pc:sldChg>
      <pc:sldChg chg="addSp delSp modSp modAnim modNotesTx">
        <pc:chgData name="Han Lilian" userId="24b65e7fd9b66caa" providerId="LiveId" clId="{6A6BE615-DEDE-46AC-BE60-693E5522070D}" dt="2020-04-28T20:51:27.871" v="6422" actId="20577"/>
        <pc:sldMkLst>
          <pc:docMk/>
          <pc:sldMk cId="1496722701" sldId="323"/>
        </pc:sldMkLst>
        <pc:spChg chg="mod">
          <ac:chgData name="Han Lilian" userId="24b65e7fd9b66caa" providerId="LiveId" clId="{6A6BE615-DEDE-46AC-BE60-693E5522070D}" dt="2020-04-28T16:26:57.023" v="1696" actId="20577"/>
          <ac:spMkLst>
            <pc:docMk/>
            <pc:sldMk cId="1496722701" sldId="323"/>
            <ac:spMk id="4" creationId="{00000000-0000-0000-0000-000000000000}"/>
          </ac:spMkLst>
        </pc:spChg>
        <pc:spChg chg="add del mod">
          <ac:chgData name="Han Lilian" userId="24b65e7fd9b66caa" providerId="LiveId" clId="{6A6BE615-DEDE-46AC-BE60-693E5522070D}" dt="2020-04-28T16:24:44.726" v="1597" actId="11529"/>
          <ac:spMkLst>
            <pc:docMk/>
            <pc:sldMk cId="1496722701" sldId="323"/>
            <ac:spMk id="6" creationId="{F35BCC46-D28E-434B-869A-BE0A6806A8B0}"/>
          </ac:spMkLst>
        </pc:spChg>
        <pc:spChg chg="add mod">
          <ac:chgData name="Han Lilian" userId="24b65e7fd9b66caa" providerId="LiveId" clId="{6A6BE615-DEDE-46AC-BE60-693E5522070D}" dt="2020-04-28T16:26:06.377" v="1634" actId="1076"/>
          <ac:spMkLst>
            <pc:docMk/>
            <pc:sldMk cId="1496722701" sldId="323"/>
            <ac:spMk id="7" creationId="{E77D41F9-E2B2-480B-BEE3-AA8EC2037F32}"/>
          </ac:spMkLst>
        </pc:spChg>
        <pc:spChg chg="mod">
          <ac:chgData name="Han Lilian" userId="24b65e7fd9b66caa" providerId="LiveId" clId="{6A6BE615-DEDE-46AC-BE60-693E5522070D}" dt="2020-04-28T16:05:48.001" v="843" actId="20577"/>
          <ac:spMkLst>
            <pc:docMk/>
            <pc:sldMk cId="1496722701" sldId="323"/>
            <ac:spMk id="15" creationId="{00000000-0000-0000-0000-000000000000}"/>
          </ac:spMkLst>
        </pc:spChg>
      </pc:sldChg>
      <pc:sldChg chg="del">
        <pc:chgData name="Han Lilian" userId="24b65e7fd9b66caa" providerId="LiveId" clId="{6A6BE615-DEDE-46AC-BE60-693E5522070D}" dt="2020-04-28T20:20:48.477" v="5967" actId="2696"/>
        <pc:sldMkLst>
          <pc:docMk/>
          <pc:sldMk cId="135290573" sldId="327"/>
        </pc:sldMkLst>
      </pc:sldChg>
      <pc:sldChg chg="modSp modNotesTx">
        <pc:chgData name="Han Lilian" userId="24b65e7fd9b66caa" providerId="LiveId" clId="{6A6BE615-DEDE-46AC-BE60-693E5522070D}" dt="2020-04-28T20:25:58.033" v="6253" actId="20577"/>
        <pc:sldMkLst>
          <pc:docMk/>
          <pc:sldMk cId="4187459213" sldId="329"/>
        </pc:sldMkLst>
        <pc:spChg chg="mod">
          <ac:chgData name="Han Lilian" userId="24b65e7fd9b66caa" providerId="LiveId" clId="{6A6BE615-DEDE-46AC-BE60-693E5522070D}" dt="2020-04-28T16:27:06.969" v="1721" actId="20577"/>
          <ac:spMkLst>
            <pc:docMk/>
            <pc:sldMk cId="4187459213" sldId="329"/>
            <ac:spMk id="19" creationId="{00000000-0000-0000-0000-000000000000}"/>
          </ac:spMkLst>
        </pc:spChg>
      </pc:sldChg>
      <pc:sldChg chg="del">
        <pc:chgData name="Han Lilian" userId="24b65e7fd9b66caa" providerId="LiveId" clId="{6A6BE615-DEDE-46AC-BE60-693E5522070D}" dt="2020-04-28T20:20:54.145" v="5970" actId="2696"/>
        <pc:sldMkLst>
          <pc:docMk/>
          <pc:sldMk cId="2548429995" sldId="330"/>
        </pc:sldMkLst>
      </pc:sldChg>
      <pc:sldChg chg="del ord">
        <pc:chgData name="Han Lilian" userId="24b65e7fd9b66caa" providerId="LiveId" clId="{6A6BE615-DEDE-46AC-BE60-693E5522070D}" dt="2020-04-28T16:26:27.992" v="1636" actId="2696"/>
        <pc:sldMkLst>
          <pc:docMk/>
          <pc:sldMk cId="946652481" sldId="331"/>
        </pc:sldMkLst>
      </pc:sldChg>
      <pc:sldChg chg="addSp delSp modSp ord modNotesTx">
        <pc:chgData name="Han Lilian" userId="24b65e7fd9b66caa" providerId="LiveId" clId="{6A6BE615-DEDE-46AC-BE60-693E5522070D}" dt="2020-04-28T20:27:14.071" v="6272" actId="20577"/>
        <pc:sldMkLst>
          <pc:docMk/>
          <pc:sldMk cId="192336488" sldId="332"/>
        </pc:sldMkLst>
        <pc:spChg chg="add del mod ord">
          <ac:chgData name="Han Lilian" userId="24b65e7fd9b66caa" providerId="LiveId" clId="{6A6BE615-DEDE-46AC-BE60-693E5522070D}" dt="2020-04-28T16:20:58.555" v="1418" actId="478"/>
          <ac:spMkLst>
            <pc:docMk/>
            <pc:sldMk cId="192336488" sldId="332"/>
            <ac:spMk id="2" creationId="{717C9C38-2530-4719-B971-EB385CA6B958}"/>
          </ac:spMkLst>
        </pc:spChg>
        <pc:spChg chg="del">
          <ac:chgData name="Han Lilian" userId="24b65e7fd9b66caa" providerId="LiveId" clId="{6A6BE615-DEDE-46AC-BE60-693E5522070D}" dt="2020-04-28T16:07:08.100" v="1004" actId="478"/>
          <ac:spMkLst>
            <pc:docMk/>
            <pc:sldMk cId="192336488" sldId="332"/>
            <ac:spMk id="3" creationId="{0CDD93EA-8290-456B-B2D6-F8600C15B844}"/>
          </ac:spMkLst>
        </pc:spChg>
        <pc:spChg chg="add mod ord">
          <ac:chgData name="Han Lilian" userId="24b65e7fd9b66caa" providerId="LiveId" clId="{6A6BE615-DEDE-46AC-BE60-693E5522070D}" dt="2020-04-28T16:22:38.526" v="1517" actId="14100"/>
          <ac:spMkLst>
            <pc:docMk/>
            <pc:sldMk cId="192336488" sldId="332"/>
            <ac:spMk id="4" creationId="{770339D9-DAE8-4575-8D1A-11B7D7585EC2}"/>
          </ac:spMkLst>
        </pc:spChg>
        <pc:spChg chg="mod">
          <ac:chgData name="Han Lilian" userId="24b65e7fd9b66caa" providerId="LiveId" clId="{6A6BE615-DEDE-46AC-BE60-693E5522070D}" dt="2020-04-28T16:11:03.831" v="1023" actId="14100"/>
          <ac:spMkLst>
            <pc:docMk/>
            <pc:sldMk cId="192336488" sldId="332"/>
            <ac:spMk id="7" creationId="{21278F59-DDB7-4136-AAD1-70DDD7EA4177}"/>
          </ac:spMkLst>
        </pc:spChg>
        <pc:spChg chg="mod">
          <ac:chgData name="Han Lilian" userId="24b65e7fd9b66caa" providerId="LiveId" clId="{6A6BE615-DEDE-46AC-BE60-693E5522070D}" dt="2020-04-28T16:09:37.573" v="1013" actId="207"/>
          <ac:spMkLst>
            <pc:docMk/>
            <pc:sldMk cId="192336488" sldId="332"/>
            <ac:spMk id="10" creationId="{30A93767-9822-4096-B91E-B3FED487B7D0}"/>
          </ac:spMkLst>
        </pc:spChg>
        <pc:spChg chg="mod">
          <ac:chgData name="Han Lilian" userId="24b65e7fd9b66caa" providerId="LiveId" clId="{6A6BE615-DEDE-46AC-BE60-693E5522070D}" dt="2020-04-28T16:10:39.598" v="1021" actId="1038"/>
          <ac:spMkLst>
            <pc:docMk/>
            <pc:sldMk cId="192336488" sldId="332"/>
            <ac:spMk id="13" creationId="{8CC3D569-6EE6-4429-8EFC-EFA259E1423F}"/>
          </ac:spMkLst>
        </pc:spChg>
        <pc:spChg chg="mod">
          <ac:chgData name="Han Lilian" userId="24b65e7fd9b66caa" providerId="LiveId" clId="{6A6BE615-DEDE-46AC-BE60-693E5522070D}" dt="2020-04-28T16:27:20.338" v="1735" actId="20577"/>
          <ac:spMkLst>
            <pc:docMk/>
            <pc:sldMk cId="192336488" sldId="332"/>
            <ac:spMk id="14" creationId="{293C23B6-A2EF-451A-82B9-C9021F8CF1E3}"/>
          </ac:spMkLst>
        </pc:spChg>
        <pc:spChg chg="mod">
          <ac:chgData name="Han Lilian" userId="24b65e7fd9b66caa" providerId="LiveId" clId="{6A6BE615-DEDE-46AC-BE60-693E5522070D}" dt="2020-04-28T16:10:39.598" v="1021" actId="1038"/>
          <ac:spMkLst>
            <pc:docMk/>
            <pc:sldMk cId="192336488" sldId="332"/>
            <ac:spMk id="15" creationId="{33BE0A1E-83E7-47F2-B395-1EAD46A59A11}"/>
          </ac:spMkLst>
        </pc:spChg>
        <pc:spChg chg="mod">
          <ac:chgData name="Han Lilian" userId="24b65e7fd9b66caa" providerId="LiveId" clId="{6A6BE615-DEDE-46AC-BE60-693E5522070D}" dt="2020-04-28T16:18:41.093" v="1326" actId="20577"/>
          <ac:spMkLst>
            <pc:docMk/>
            <pc:sldMk cId="192336488" sldId="332"/>
            <ac:spMk id="20" creationId="{F2D8BFE8-59DC-4D70-BE2D-4DFE6BA30CAF}"/>
          </ac:spMkLst>
        </pc:spChg>
        <pc:spChg chg="mod">
          <ac:chgData name="Han Lilian" userId="24b65e7fd9b66caa" providerId="LiveId" clId="{6A6BE615-DEDE-46AC-BE60-693E5522070D}" dt="2020-04-28T16:19:24.768" v="1333" actId="207"/>
          <ac:spMkLst>
            <pc:docMk/>
            <pc:sldMk cId="192336488" sldId="332"/>
            <ac:spMk id="25" creationId="{4077B8BC-694A-4844-99D1-17D148EA6B8C}"/>
          </ac:spMkLst>
        </pc:spChg>
        <pc:spChg chg="mod">
          <ac:chgData name="Han Lilian" userId="24b65e7fd9b66caa" providerId="LiveId" clId="{6A6BE615-DEDE-46AC-BE60-693E5522070D}" dt="2020-04-28T16:14:59.345" v="1190" actId="207"/>
          <ac:spMkLst>
            <pc:docMk/>
            <pc:sldMk cId="192336488" sldId="332"/>
            <ac:spMk id="27" creationId="{3BF68BCD-DF4B-46FA-B0EC-F06A71B6893B}"/>
          </ac:spMkLst>
        </pc:spChg>
        <pc:spChg chg="mod">
          <ac:chgData name="Han Lilian" userId="24b65e7fd9b66caa" providerId="LiveId" clId="{6A6BE615-DEDE-46AC-BE60-693E5522070D}" dt="2020-04-28T16:22:46.902" v="1518" actId="207"/>
          <ac:spMkLst>
            <pc:docMk/>
            <pc:sldMk cId="192336488" sldId="332"/>
            <ac:spMk id="28" creationId="{C79558FD-E9B3-4403-8851-118F3C71108A}"/>
          </ac:spMkLst>
        </pc:spChg>
        <pc:spChg chg="mod">
          <ac:chgData name="Han Lilian" userId="24b65e7fd9b66caa" providerId="LiveId" clId="{6A6BE615-DEDE-46AC-BE60-693E5522070D}" dt="2020-04-28T16:14:59.345" v="1190" actId="207"/>
          <ac:spMkLst>
            <pc:docMk/>
            <pc:sldMk cId="192336488" sldId="332"/>
            <ac:spMk id="30" creationId="{3972C97D-94F9-48A5-907B-648AD4B64692}"/>
          </ac:spMkLst>
        </pc:spChg>
        <pc:spChg chg="mod">
          <ac:chgData name="Han Lilian" userId="24b65e7fd9b66caa" providerId="LiveId" clId="{6A6BE615-DEDE-46AC-BE60-693E5522070D}" dt="2020-04-28T16:22:50.025" v="1519" actId="207"/>
          <ac:spMkLst>
            <pc:docMk/>
            <pc:sldMk cId="192336488" sldId="332"/>
            <ac:spMk id="31" creationId="{90E15C47-9201-4155-9858-F86332E2D9C7}"/>
          </ac:spMkLst>
        </pc:spChg>
        <pc:grpChg chg="add del mod">
          <ac:chgData name="Han Lilian" userId="24b65e7fd9b66caa" providerId="LiveId" clId="{6A6BE615-DEDE-46AC-BE60-693E5522070D}" dt="2020-04-28T16:18:36.990" v="1325" actId="478"/>
          <ac:grpSpMkLst>
            <pc:docMk/>
            <pc:sldMk cId="192336488" sldId="332"/>
            <ac:grpSpMk id="6" creationId="{C882BFB2-51A1-4E7F-9EA4-97474E0740FF}"/>
          </ac:grpSpMkLst>
        </pc:grpChg>
        <pc:grpChg chg="add del mod">
          <ac:chgData name="Han Lilian" userId="24b65e7fd9b66caa" providerId="LiveId" clId="{6A6BE615-DEDE-46AC-BE60-693E5522070D}" dt="2020-04-28T16:18:44.380" v="1327" actId="478"/>
          <ac:grpSpMkLst>
            <pc:docMk/>
            <pc:sldMk cId="192336488" sldId="332"/>
            <ac:grpSpMk id="16" creationId="{6346D0BC-4776-48A0-B261-F7C81ACB005F}"/>
          </ac:grpSpMkLst>
        </pc:grpChg>
        <pc:grpChg chg="add mod">
          <ac:chgData name="Han Lilian" userId="24b65e7fd9b66caa" providerId="LiveId" clId="{6A6BE615-DEDE-46AC-BE60-693E5522070D}" dt="2020-04-28T16:22:11.058" v="1513" actId="1035"/>
          <ac:grpSpMkLst>
            <pc:docMk/>
            <pc:sldMk cId="192336488" sldId="332"/>
            <ac:grpSpMk id="24" creationId="{D408A87C-9674-422B-98B4-344B58C6B389}"/>
          </ac:grpSpMkLst>
        </pc:grpChg>
        <pc:grpChg chg="mod">
          <ac:chgData name="Han Lilian" userId="24b65e7fd9b66caa" providerId="LiveId" clId="{6A6BE615-DEDE-46AC-BE60-693E5522070D}" dt="2020-04-28T16:17:50.868" v="1280"/>
          <ac:grpSpMkLst>
            <pc:docMk/>
            <pc:sldMk cId="192336488" sldId="332"/>
            <ac:grpSpMk id="26" creationId="{2348AD0C-6820-4156-9C88-448B2873A3E1}"/>
          </ac:grpSpMkLst>
        </pc:grpChg>
        <pc:graphicFrameChg chg="mod">
          <ac:chgData name="Han Lilian" userId="24b65e7fd9b66caa" providerId="LiveId" clId="{6A6BE615-DEDE-46AC-BE60-693E5522070D}" dt="2020-04-28T16:15:40.880" v="1201" actId="1076"/>
          <ac:graphicFrameMkLst>
            <pc:docMk/>
            <pc:sldMk cId="192336488" sldId="332"/>
            <ac:graphicFrameMk id="5" creationId="{DE7E8078-8322-43DD-9DEE-F253CBD8E822}"/>
          </ac:graphicFrameMkLst>
        </pc:graphicFrameChg>
        <pc:graphicFrameChg chg="mod">
          <ac:chgData name="Han Lilian" userId="24b65e7fd9b66caa" providerId="LiveId" clId="{6A6BE615-DEDE-46AC-BE60-693E5522070D}" dt="2020-04-28T16:12:34.989" v="1084"/>
          <ac:graphicFrameMkLst>
            <pc:docMk/>
            <pc:sldMk cId="192336488" sldId="332"/>
            <ac:graphicFrameMk id="12" creationId="{08C2E261-75DD-4A73-85FD-EA432FFB2875}"/>
          </ac:graphicFrameMkLst>
        </pc:graphicFrameChg>
      </pc:sldChg>
      <pc:sldChg chg="del">
        <pc:chgData name="Han Lilian" userId="24b65e7fd9b66caa" providerId="LiveId" clId="{6A6BE615-DEDE-46AC-BE60-693E5522070D}" dt="2020-04-28T20:20:51.714" v="5969" actId="2696"/>
        <pc:sldMkLst>
          <pc:docMk/>
          <pc:sldMk cId="3080196181" sldId="337"/>
        </pc:sldMkLst>
      </pc:sldChg>
      <pc:sldChg chg="addSp delSp modSp ord modNotesTx">
        <pc:chgData name="Han Lilian" userId="24b65e7fd9b66caa" providerId="LiveId" clId="{6A6BE615-DEDE-46AC-BE60-693E5522070D}" dt="2020-04-28T20:30:14.498" v="6368" actId="20577"/>
        <pc:sldMkLst>
          <pc:docMk/>
          <pc:sldMk cId="1592184318" sldId="338"/>
        </pc:sldMkLst>
        <pc:spChg chg="mod">
          <ac:chgData name="Han Lilian" userId="24b65e7fd9b66caa" providerId="LiveId" clId="{6A6BE615-DEDE-46AC-BE60-693E5522070D}" dt="2020-04-28T20:30:14.498" v="6368" actId="20577"/>
          <ac:spMkLst>
            <pc:docMk/>
            <pc:sldMk cId="1592184318" sldId="338"/>
            <ac:spMk id="4" creationId="{00000000-0000-0000-0000-000000000000}"/>
          </ac:spMkLst>
        </pc:spChg>
        <pc:spChg chg="add mod">
          <ac:chgData name="Han Lilian" userId="24b65e7fd9b66caa" providerId="LiveId" clId="{6A6BE615-DEDE-46AC-BE60-693E5522070D}" dt="2020-04-28T19:35:55.457" v="3771" actId="1076"/>
          <ac:spMkLst>
            <pc:docMk/>
            <pc:sldMk cId="1592184318" sldId="338"/>
            <ac:spMk id="7" creationId="{CC467806-925C-4DA9-8DBC-061762C5AF2D}"/>
          </ac:spMkLst>
        </pc:spChg>
        <pc:spChg chg="mod">
          <ac:chgData name="Han Lilian" userId="24b65e7fd9b66caa" providerId="LiveId" clId="{6A6BE615-DEDE-46AC-BE60-693E5522070D}" dt="2020-04-28T19:36:58.373" v="3795" actId="20577"/>
          <ac:spMkLst>
            <pc:docMk/>
            <pc:sldMk cId="1592184318" sldId="338"/>
            <ac:spMk id="11" creationId="{23645FD0-125B-480F-B5CC-45074303D589}"/>
          </ac:spMkLst>
        </pc:spChg>
        <pc:picChg chg="del">
          <ac:chgData name="Han Lilian" userId="24b65e7fd9b66caa" providerId="LiveId" clId="{6A6BE615-DEDE-46AC-BE60-693E5522070D}" dt="2020-04-28T16:44:28.188" v="2999" actId="478"/>
          <ac:picMkLst>
            <pc:docMk/>
            <pc:sldMk cId="1592184318" sldId="338"/>
            <ac:picMk id="2" creationId="{4A51E4F0-12D4-4071-8311-997AC70DA366}"/>
          </ac:picMkLst>
        </pc:picChg>
        <pc:picChg chg="mod">
          <ac:chgData name="Han Lilian" userId="24b65e7fd9b66caa" providerId="LiveId" clId="{6A6BE615-DEDE-46AC-BE60-693E5522070D}" dt="2020-04-28T19:35:55.457" v="3771" actId="1076"/>
          <ac:picMkLst>
            <pc:docMk/>
            <pc:sldMk cId="1592184318" sldId="338"/>
            <ac:picMk id="3" creationId="{CDAE7E82-4528-4391-B36E-2F268E69BB47}"/>
          </ac:picMkLst>
        </pc:picChg>
        <pc:picChg chg="del">
          <ac:chgData name="Han Lilian" userId="24b65e7fd9b66caa" providerId="LiveId" clId="{6A6BE615-DEDE-46AC-BE60-693E5522070D}" dt="2020-04-28T16:48:59.314" v="3003" actId="478"/>
          <ac:picMkLst>
            <pc:docMk/>
            <pc:sldMk cId="1592184318" sldId="338"/>
            <ac:picMk id="5" creationId="{629C418E-3222-4AA5-8EF7-E0CA46118AAF}"/>
          </ac:picMkLst>
        </pc:picChg>
        <pc:picChg chg="add mod">
          <ac:chgData name="Han Lilian" userId="24b65e7fd9b66caa" providerId="LiveId" clId="{6A6BE615-DEDE-46AC-BE60-693E5522070D}" dt="2020-04-28T19:35:55.457" v="3771" actId="1076"/>
          <ac:picMkLst>
            <pc:docMk/>
            <pc:sldMk cId="1592184318" sldId="338"/>
            <ac:picMk id="6" creationId="{88759D43-D7D6-495F-8551-F64C234F8586}"/>
          </ac:picMkLst>
        </pc:picChg>
        <pc:picChg chg="del">
          <ac:chgData name="Han Lilian" userId="24b65e7fd9b66caa" providerId="LiveId" clId="{6A6BE615-DEDE-46AC-BE60-693E5522070D}" dt="2020-04-28T16:44:29.063" v="3000" actId="478"/>
          <ac:picMkLst>
            <pc:docMk/>
            <pc:sldMk cId="1592184318" sldId="338"/>
            <ac:picMk id="9" creationId="{001B8F50-BCBA-4674-B06F-F3372F937DC4}"/>
          </ac:picMkLst>
        </pc:picChg>
        <pc:picChg chg="add mod">
          <ac:chgData name="Han Lilian" userId="24b65e7fd9b66caa" providerId="LiveId" clId="{6A6BE615-DEDE-46AC-BE60-693E5522070D}" dt="2020-04-28T19:35:58.484" v="3772" actId="1076"/>
          <ac:picMkLst>
            <pc:docMk/>
            <pc:sldMk cId="1592184318" sldId="338"/>
            <ac:picMk id="18" creationId="{138CB447-AF69-4795-87DC-E129B9A48649}"/>
          </ac:picMkLst>
        </pc:picChg>
        <pc:picChg chg="add mod">
          <ac:chgData name="Han Lilian" userId="24b65e7fd9b66caa" providerId="LiveId" clId="{6A6BE615-DEDE-46AC-BE60-693E5522070D}" dt="2020-04-28T19:38:46.848" v="3800" actId="1076"/>
          <ac:picMkLst>
            <pc:docMk/>
            <pc:sldMk cId="1592184318" sldId="338"/>
            <ac:picMk id="19" creationId="{E732293E-7FA6-4628-B847-2E75DF265159}"/>
          </ac:picMkLst>
        </pc:picChg>
        <pc:cxnChg chg="mod">
          <ac:chgData name="Han Lilian" userId="24b65e7fd9b66caa" providerId="LiveId" clId="{6A6BE615-DEDE-46AC-BE60-693E5522070D}" dt="2020-04-28T19:35:55.457" v="3771" actId="1076"/>
          <ac:cxnSpMkLst>
            <pc:docMk/>
            <pc:sldMk cId="1592184318" sldId="338"/>
            <ac:cxnSpMk id="14" creationId="{C8096567-1B9D-47DD-A3D8-63EAEC409E71}"/>
          </ac:cxnSpMkLst>
        </pc:cxnChg>
      </pc:sldChg>
      <pc:sldChg chg="del">
        <pc:chgData name="Han Lilian" userId="24b65e7fd9b66caa" providerId="LiveId" clId="{6A6BE615-DEDE-46AC-BE60-693E5522070D}" dt="2020-04-28T20:20:49.797" v="5968" actId="2696"/>
        <pc:sldMkLst>
          <pc:docMk/>
          <pc:sldMk cId="2323847330" sldId="339"/>
        </pc:sldMkLst>
      </pc:sldChg>
      <pc:sldChg chg="addSp delSp modSp add">
        <pc:chgData name="Han Lilian" userId="24b65e7fd9b66caa" providerId="LiveId" clId="{6A6BE615-DEDE-46AC-BE60-693E5522070D}" dt="2020-04-28T20:53:29.395" v="6427" actId="20577"/>
        <pc:sldMkLst>
          <pc:docMk/>
          <pc:sldMk cId="2846744928" sldId="340"/>
        </pc:sldMkLst>
        <pc:spChg chg="mod">
          <ac:chgData name="Han Lilian" userId="24b65e7fd9b66caa" providerId="LiveId" clId="{6A6BE615-DEDE-46AC-BE60-693E5522070D}" dt="2020-04-28T20:53:29.395" v="6427" actId="20577"/>
          <ac:spMkLst>
            <pc:docMk/>
            <pc:sldMk cId="2846744928" sldId="340"/>
            <ac:spMk id="4" creationId="{00000000-0000-0000-0000-000000000000}"/>
          </ac:spMkLst>
        </pc:spChg>
        <pc:spChg chg="del">
          <ac:chgData name="Han Lilian" userId="24b65e7fd9b66caa" providerId="LiveId" clId="{6A6BE615-DEDE-46AC-BE60-693E5522070D}" dt="2020-04-28T19:49:53.535" v="4529" actId="478"/>
          <ac:spMkLst>
            <pc:docMk/>
            <pc:sldMk cId="2846744928" sldId="340"/>
            <ac:spMk id="7" creationId="{CC467806-925C-4DA9-8DBC-061762C5AF2D}"/>
          </ac:spMkLst>
        </pc:spChg>
        <pc:picChg chg="add mod">
          <ac:chgData name="Han Lilian" userId="24b65e7fd9b66caa" providerId="LiveId" clId="{6A6BE615-DEDE-46AC-BE60-693E5522070D}" dt="2020-04-28T20:02:45.437" v="5267" actId="1036"/>
          <ac:picMkLst>
            <pc:docMk/>
            <pc:sldMk cId="2846744928" sldId="340"/>
            <ac:picMk id="2" creationId="{63267F64-C55A-477B-ADD8-1C92C27CB80C}"/>
          </ac:picMkLst>
        </pc:picChg>
        <pc:picChg chg="del">
          <ac:chgData name="Han Lilian" userId="24b65e7fd9b66caa" providerId="LiveId" clId="{6A6BE615-DEDE-46AC-BE60-693E5522070D}" dt="2020-04-28T19:49:52.737" v="4528" actId="478"/>
          <ac:picMkLst>
            <pc:docMk/>
            <pc:sldMk cId="2846744928" sldId="340"/>
            <ac:picMk id="3" creationId="{CDAE7E82-4528-4391-B36E-2F268E69BB47}"/>
          </ac:picMkLst>
        </pc:picChg>
        <pc:picChg chg="add del mod">
          <ac:chgData name="Han Lilian" userId="24b65e7fd9b66caa" providerId="LiveId" clId="{6A6BE615-DEDE-46AC-BE60-693E5522070D}" dt="2020-04-28T20:09:11.804" v="5386"/>
          <ac:picMkLst>
            <pc:docMk/>
            <pc:sldMk cId="2846744928" sldId="340"/>
            <ac:picMk id="5" creationId="{A08B18F7-6705-4669-A6FF-2431F1C21AD5}"/>
          </ac:picMkLst>
        </pc:picChg>
        <pc:picChg chg="del">
          <ac:chgData name="Han Lilian" userId="24b65e7fd9b66caa" providerId="LiveId" clId="{6A6BE615-DEDE-46AC-BE60-693E5522070D}" dt="2020-04-28T19:49:51.823" v="4527" actId="478"/>
          <ac:picMkLst>
            <pc:docMk/>
            <pc:sldMk cId="2846744928" sldId="340"/>
            <ac:picMk id="6" creationId="{88759D43-D7D6-495F-8551-F64C234F8586}"/>
          </ac:picMkLst>
        </pc:picChg>
        <pc:picChg chg="del">
          <ac:chgData name="Han Lilian" userId="24b65e7fd9b66caa" providerId="LiveId" clId="{6A6BE615-DEDE-46AC-BE60-693E5522070D}" dt="2020-04-28T19:41:14.092" v="3860" actId="478"/>
          <ac:picMkLst>
            <pc:docMk/>
            <pc:sldMk cId="2846744928" sldId="340"/>
            <ac:picMk id="18" creationId="{138CB447-AF69-4795-87DC-E129B9A48649}"/>
          </ac:picMkLst>
        </pc:picChg>
        <pc:picChg chg="del">
          <ac:chgData name="Han Lilian" userId="24b65e7fd9b66caa" providerId="LiveId" clId="{6A6BE615-DEDE-46AC-BE60-693E5522070D}" dt="2020-04-28T19:41:12.706" v="3859" actId="478"/>
          <ac:picMkLst>
            <pc:docMk/>
            <pc:sldMk cId="2846744928" sldId="340"/>
            <ac:picMk id="19" creationId="{E732293E-7FA6-4628-B847-2E75DF265159}"/>
          </ac:picMkLst>
        </pc:picChg>
        <pc:cxnChg chg="del mod">
          <ac:chgData name="Han Lilian" userId="24b65e7fd9b66caa" providerId="LiveId" clId="{6A6BE615-DEDE-46AC-BE60-693E5522070D}" dt="2020-04-28T19:49:54.365" v="4530" actId="478"/>
          <ac:cxnSpMkLst>
            <pc:docMk/>
            <pc:sldMk cId="2846744928" sldId="340"/>
            <ac:cxnSpMk id="14" creationId="{C8096567-1B9D-47DD-A3D8-63EAEC409E71}"/>
          </ac:cxnSpMkLst>
        </pc:cxnChg>
      </pc:sldChg>
      <pc:sldChg chg="addSp delSp modSp add modNotesTx">
        <pc:chgData name="Han Lilian" userId="24b65e7fd9b66caa" providerId="LiveId" clId="{6A6BE615-DEDE-46AC-BE60-693E5522070D}" dt="2020-04-28T21:15:01.275" v="6627" actId="20577"/>
        <pc:sldMkLst>
          <pc:docMk/>
          <pc:sldMk cId="2846832707" sldId="341"/>
        </pc:sldMkLst>
        <pc:spChg chg="mod">
          <ac:chgData name="Han Lilian" userId="24b65e7fd9b66caa" providerId="LiveId" clId="{6A6BE615-DEDE-46AC-BE60-693E5522070D}" dt="2020-04-28T21:15:01.275" v="6627" actId="20577"/>
          <ac:spMkLst>
            <pc:docMk/>
            <pc:sldMk cId="2846832707" sldId="341"/>
            <ac:spMk id="4" creationId="{00000000-0000-0000-0000-000000000000}"/>
          </ac:spMkLst>
        </pc:spChg>
        <pc:spChg chg="del">
          <ac:chgData name="Han Lilian" userId="24b65e7fd9b66caa" providerId="LiveId" clId="{6A6BE615-DEDE-46AC-BE60-693E5522070D}" dt="2020-04-28T20:08:54.222" v="5377" actId="478"/>
          <ac:spMkLst>
            <pc:docMk/>
            <pc:sldMk cId="2846832707" sldId="341"/>
            <ac:spMk id="7" creationId="{CC467806-925C-4DA9-8DBC-061762C5AF2D}"/>
          </ac:spMkLst>
        </pc:spChg>
        <pc:picChg chg="add del mod">
          <ac:chgData name="Han Lilian" userId="24b65e7fd9b66caa" providerId="LiveId" clId="{6A6BE615-DEDE-46AC-BE60-693E5522070D}" dt="2020-04-28T20:08:59.409" v="5381"/>
          <ac:picMkLst>
            <pc:docMk/>
            <pc:sldMk cId="2846832707" sldId="341"/>
            <ac:picMk id="2" creationId="{C314838E-DD70-4DF0-AEE6-199FE6E25236}"/>
          </ac:picMkLst>
        </pc:picChg>
        <pc:picChg chg="del">
          <ac:chgData name="Han Lilian" userId="24b65e7fd9b66caa" providerId="LiveId" clId="{6A6BE615-DEDE-46AC-BE60-693E5522070D}" dt="2020-04-28T20:08:54.222" v="5377" actId="478"/>
          <ac:picMkLst>
            <pc:docMk/>
            <pc:sldMk cId="2846832707" sldId="341"/>
            <ac:picMk id="3" creationId="{CDAE7E82-4528-4391-B36E-2F268E69BB47}"/>
          </ac:picMkLst>
        </pc:picChg>
        <pc:picChg chg="add mod">
          <ac:chgData name="Han Lilian" userId="24b65e7fd9b66caa" providerId="LiveId" clId="{6A6BE615-DEDE-46AC-BE60-693E5522070D}" dt="2020-04-28T20:11:07.197" v="5414" actId="1035"/>
          <ac:picMkLst>
            <pc:docMk/>
            <pc:sldMk cId="2846832707" sldId="341"/>
            <ac:picMk id="5" creationId="{7BB73EDA-371B-4C2B-9881-3DD8797280FE}"/>
          </ac:picMkLst>
        </pc:picChg>
        <pc:picChg chg="del">
          <ac:chgData name="Han Lilian" userId="24b65e7fd9b66caa" providerId="LiveId" clId="{6A6BE615-DEDE-46AC-BE60-693E5522070D}" dt="2020-04-28T20:08:54.222" v="5377" actId="478"/>
          <ac:picMkLst>
            <pc:docMk/>
            <pc:sldMk cId="2846832707" sldId="341"/>
            <ac:picMk id="6" creationId="{88759D43-D7D6-495F-8551-F64C234F8586}"/>
          </ac:picMkLst>
        </pc:picChg>
        <pc:picChg chg="add mod">
          <ac:chgData name="Han Lilian" userId="24b65e7fd9b66caa" providerId="LiveId" clId="{6A6BE615-DEDE-46AC-BE60-693E5522070D}" dt="2020-04-28T20:10:59.658" v="5405" actId="1035"/>
          <ac:picMkLst>
            <pc:docMk/>
            <pc:sldMk cId="2846832707" sldId="341"/>
            <ac:picMk id="9" creationId="{813EA59A-89B9-4334-A2E2-405D1F2A3CD5}"/>
          </ac:picMkLst>
        </pc:picChg>
        <pc:cxnChg chg="del mod">
          <ac:chgData name="Han Lilian" userId="24b65e7fd9b66caa" providerId="LiveId" clId="{6A6BE615-DEDE-46AC-BE60-693E5522070D}" dt="2020-04-28T20:08:54.222" v="5377" actId="478"/>
          <ac:cxnSpMkLst>
            <pc:docMk/>
            <pc:sldMk cId="2846832707" sldId="341"/>
            <ac:cxnSpMk id="14" creationId="{C8096567-1B9D-47DD-A3D8-63EAEC409E71}"/>
          </ac:cxnSpMkLst>
        </pc:cxnChg>
      </pc:sldChg>
      <pc:sldChg chg="addSp delSp modSp add modNotesTx">
        <pc:chgData name="Han Lilian" userId="24b65e7fd9b66caa" providerId="LiveId" clId="{6A6BE615-DEDE-46AC-BE60-693E5522070D}" dt="2020-04-28T20:54:34.520" v="6436" actId="20577"/>
        <pc:sldMkLst>
          <pc:docMk/>
          <pc:sldMk cId="2357170825" sldId="342"/>
        </pc:sldMkLst>
        <pc:spChg chg="mod">
          <ac:chgData name="Han Lilian" userId="24b65e7fd9b66caa" providerId="LiveId" clId="{6A6BE615-DEDE-46AC-BE60-693E5522070D}" dt="2020-04-28T20:20:28.653" v="5966" actId="20577"/>
          <ac:spMkLst>
            <pc:docMk/>
            <pc:sldMk cId="2357170825" sldId="342"/>
            <ac:spMk id="4" creationId="{00000000-0000-0000-0000-000000000000}"/>
          </ac:spMkLst>
        </pc:spChg>
        <pc:picChg chg="add mod">
          <ac:chgData name="Han Lilian" userId="24b65e7fd9b66caa" providerId="LiveId" clId="{6A6BE615-DEDE-46AC-BE60-693E5522070D}" dt="2020-04-28T20:13:45.247" v="5509" actId="14100"/>
          <ac:picMkLst>
            <pc:docMk/>
            <pc:sldMk cId="2357170825" sldId="342"/>
            <ac:picMk id="2" creationId="{BAD705E0-3DF8-42EA-87AE-C6E4F7545048}"/>
          </ac:picMkLst>
        </pc:picChg>
        <pc:picChg chg="mod ord modCrop">
          <ac:chgData name="Han Lilian" userId="24b65e7fd9b66caa" providerId="LiveId" clId="{6A6BE615-DEDE-46AC-BE60-693E5522070D}" dt="2020-04-28T20:15:01.730" v="5517" actId="1076"/>
          <ac:picMkLst>
            <pc:docMk/>
            <pc:sldMk cId="2357170825" sldId="342"/>
            <ac:picMk id="5" creationId="{7BB73EDA-371B-4C2B-9881-3DD8797280FE}"/>
          </ac:picMkLst>
        </pc:picChg>
        <pc:picChg chg="del">
          <ac:chgData name="Han Lilian" userId="24b65e7fd9b66caa" providerId="LiveId" clId="{6A6BE615-DEDE-46AC-BE60-693E5522070D}" dt="2020-04-28T20:12:29.500" v="5416" actId="478"/>
          <ac:picMkLst>
            <pc:docMk/>
            <pc:sldMk cId="2357170825" sldId="342"/>
            <ac:picMk id="9" creationId="{813EA59A-89B9-4334-A2E2-405D1F2A3CD5}"/>
          </ac:picMkLst>
        </pc:picChg>
      </pc:sldChg>
      <pc:sldChg chg="addSp delSp modSp add mod ord setBg modNotesTx">
        <pc:chgData name="Han Lilian" userId="24b65e7fd9b66caa" providerId="LiveId" clId="{6A6BE615-DEDE-46AC-BE60-693E5522070D}" dt="2020-04-28T21:59:59.157" v="7568" actId="20577"/>
        <pc:sldMkLst>
          <pc:docMk/>
          <pc:sldMk cId="3475969754" sldId="343"/>
        </pc:sldMkLst>
        <pc:spChg chg="del">
          <ac:chgData name="Han Lilian" userId="24b65e7fd9b66caa" providerId="LiveId" clId="{6A6BE615-DEDE-46AC-BE60-693E5522070D}" dt="2020-04-28T20:42:41.116" v="6395" actId="478"/>
          <ac:spMkLst>
            <pc:docMk/>
            <pc:sldMk cId="3475969754" sldId="343"/>
            <ac:spMk id="4" creationId="{770339D9-DAE8-4575-8D1A-11B7D7585EC2}"/>
          </ac:spMkLst>
        </pc:spChg>
        <pc:spChg chg="mod ord">
          <ac:chgData name="Han Lilian" userId="24b65e7fd9b66caa" providerId="LiveId" clId="{6A6BE615-DEDE-46AC-BE60-693E5522070D}" dt="2020-04-28T21:54:38.114" v="7380" actId="26606"/>
          <ac:spMkLst>
            <pc:docMk/>
            <pc:sldMk cId="3475969754" sldId="343"/>
            <ac:spMk id="14" creationId="{293C23B6-A2EF-451A-82B9-C9021F8CF1E3}"/>
          </ac:spMkLst>
        </pc:spChg>
        <pc:spChg chg="add del">
          <ac:chgData name="Han Lilian" userId="24b65e7fd9b66caa" providerId="LiveId" clId="{6A6BE615-DEDE-46AC-BE60-693E5522070D}" dt="2020-04-28T21:54:38.114" v="7380" actId="26606"/>
          <ac:spMkLst>
            <pc:docMk/>
            <pc:sldMk cId="3475969754" sldId="343"/>
            <ac:spMk id="71" creationId="{12E8CD4E-6381-4807-AA5B-CE0024A8BE19}"/>
          </ac:spMkLst>
        </pc:spChg>
        <pc:spChg chg="add del">
          <ac:chgData name="Han Lilian" userId="24b65e7fd9b66caa" providerId="LiveId" clId="{6A6BE615-DEDE-46AC-BE60-693E5522070D}" dt="2020-04-28T21:54:38.114" v="7380" actId="26606"/>
          <ac:spMkLst>
            <pc:docMk/>
            <pc:sldMk cId="3475969754" sldId="343"/>
            <ac:spMk id="73" creationId="{7C6A4DDC-3049-4FEA-B9FF-CBCF8B277BBF}"/>
          </ac:spMkLst>
        </pc:spChg>
        <pc:spChg chg="add del">
          <ac:chgData name="Han Lilian" userId="24b65e7fd9b66caa" providerId="LiveId" clId="{6A6BE615-DEDE-46AC-BE60-693E5522070D}" dt="2020-04-28T21:54:38.114" v="7380" actId="26606"/>
          <ac:spMkLst>
            <pc:docMk/>
            <pc:sldMk cId="3475969754" sldId="343"/>
            <ac:spMk id="75" creationId="{87BCB2CF-F2CE-43B5-93CB-386479577889}"/>
          </ac:spMkLst>
        </pc:spChg>
        <pc:spChg chg="add del">
          <ac:chgData name="Han Lilian" userId="24b65e7fd9b66caa" providerId="LiveId" clId="{6A6BE615-DEDE-46AC-BE60-693E5522070D}" dt="2020-04-28T21:54:38.114" v="7380" actId="26606"/>
          <ac:spMkLst>
            <pc:docMk/>
            <pc:sldMk cId="3475969754" sldId="343"/>
            <ac:spMk id="77" creationId="{2C68A941-4039-4496-9008-274182DFFEDF}"/>
          </ac:spMkLst>
        </pc:spChg>
        <pc:spChg chg="add del">
          <ac:chgData name="Han Lilian" userId="24b65e7fd9b66caa" providerId="LiveId" clId="{6A6BE615-DEDE-46AC-BE60-693E5522070D}" dt="2020-04-28T21:54:38.114" v="7380" actId="26606"/>
          <ac:spMkLst>
            <pc:docMk/>
            <pc:sldMk cId="3475969754" sldId="343"/>
            <ac:spMk id="79" creationId="{878B897E-FBB2-4D71-AA1C-3C4DA4A264C9}"/>
          </ac:spMkLst>
        </pc:spChg>
        <pc:grpChg chg="del">
          <ac:chgData name="Han Lilian" userId="24b65e7fd9b66caa" providerId="LiveId" clId="{6A6BE615-DEDE-46AC-BE60-693E5522070D}" dt="2020-04-28T20:42:39.694" v="6394" actId="478"/>
          <ac:grpSpMkLst>
            <pc:docMk/>
            <pc:sldMk cId="3475969754" sldId="343"/>
            <ac:grpSpMk id="24" creationId="{D408A87C-9674-422B-98B4-344B58C6B389}"/>
          </ac:grpSpMkLst>
        </pc:grpChg>
        <pc:graphicFrameChg chg="del">
          <ac:chgData name="Han Lilian" userId="24b65e7fd9b66caa" providerId="LiveId" clId="{6A6BE615-DEDE-46AC-BE60-693E5522070D}" dt="2020-04-28T20:42:44.788" v="6396" actId="478"/>
          <ac:graphicFrameMkLst>
            <pc:docMk/>
            <pc:sldMk cId="3475969754" sldId="343"/>
            <ac:graphicFrameMk id="5" creationId="{DE7E8078-8322-43DD-9DEE-F253CBD8E822}"/>
          </ac:graphicFrameMkLst>
        </pc:graphicFrameChg>
        <pc:graphicFrameChg chg="del">
          <ac:chgData name="Han Lilian" userId="24b65e7fd9b66caa" providerId="LiveId" clId="{6A6BE615-DEDE-46AC-BE60-693E5522070D}" dt="2020-04-28T20:42:47.058" v="6397" actId="478"/>
          <ac:graphicFrameMkLst>
            <pc:docMk/>
            <pc:sldMk cId="3475969754" sldId="343"/>
            <ac:graphicFrameMk id="12" creationId="{08C2E261-75DD-4A73-85FD-EA432FFB2875}"/>
          </ac:graphicFrameMkLst>
        </pc:graphicFrameChg>
        <pc:picChg chg="add mod ord">
          <ac:chgData name="Han Lilian" userId="24b65e7fd9b66caa" providerId="LiveId" clId="{6A6BE615-DEDE-46AC-BE60-693E5522070D}" dt="2020-04-28T21:58:45.356" v="7489" actId="1035"/>
          <ac:picMkLst>
            <pc:docMk/>
            <pc:sldMk cId="3475969754" sldId="343"/>
            <ac:picMk id="2" creationId="{9878A011-BA48-47F1-80BD-49546F808399}"/>
          </ac:picMkLst>
        </pc:picChg>
        <pc:picChg chg="add mod">
          <ac:chgData name="Han Lilian" userId="24b65e7fd9b66caa" providerId="LiveId" clId="{6A6BE615-DEDE-46AC-BE60-693E5522070D}" dt="2020-04-28T21:58:45.356" v="7489" actId="1035"/>
          <ac:picMkLst>
            <pc:docMk/>
            <pc:sldMk cId="3475969754" sldId="343"/>
            <ac:picMk id="3" creationId="{F0EA2E35-169E-455D-B246-40D6B602C2F9}"/>
          </ac:picMkLst>
        </pc:picChg>
        <pc:picChg chg="add mod">
          <ac:chgData name="Han Lilian" userId="24b65e7fd9b66caa" providerId="LiveId" clId="{6A6BE615-DEDE-46AC-BE60-693E5522070D}" dt="2020-04-28T21:58:45.356" v="7489" actId="1035"/>
          <ac:picMkLst>
            <pc:docMk/>
            <pc:sldMk cId="3475969754" sldId="343"/>
            <ac:picMk id="6" creationId="{77331987-F098-4221-BE2D-8EF31E68A965}"/>
          </ac:picMkLst>
        </pc:picChg>
        <pc:picChg chg="add mod ord">
          <ac:chgData name="Han Lilian" userId="24b65e7fd9b66caa" providerId="LiveId" clId="{6A6BE615-DEDE-46AC-BE60-693E5522070D}" dt="2020-04-28T21:57:00.086" v="7421"/>
          <ac:picMkLst>
            <pc:docMk/>
            <pc:sldMk cId="3475969754" sldId="343"/>
            <ac:picMk id="1026" creationId="{D57DE601-E549-406E-9792-21CB9AFDBC22}"/>
          </ac:picMkLst>
        </pc:picChg>
        <pc:picChg chg="add mod">
          <ac:chgData name="Han Lilian" userId="24b65e7fd9b66caa" providerId="LiveId" clId="{6A6BE615-DEDE-46AC-BE60-693E5522070D}" dt="2020-04-28T21:58:36.222" v="7469" actId="1076"/>
          <ac:picMkLst>
            <pc:docMk/>
            <pc:sldMk cId="3475969754" sldId="343"/>
            <ac:picMk id="1028" creationId="{038F884B-2484-4077-86D0-1DFE62E0AB4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4b65e7fd9b66caa/CAU/2020-1/&#51088;&#50672;&#50612;&#52376;&#47532;%20&#48143;%20&#51221;&#48372;&#44160;&#49353;/&#44284;&#51228;/Text%20Indexing%20Project/female_word_cou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4b65e7fd9b66caa/CAU/2020-1/&#51088;&#50672;&#50612;&#52376;&#47532;%20&#48143;%20&#51221;&#48372;&#44160;&#49353;/&#44284;&#51228;/Text%20Indexing%20Project/male_word_cou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0" baseline="0">
                <a:solidFill>
                  <a:srgbClr val="F9BD8B"/>
                </a:solidFill>
                <a:latin typeface="+mn-lt"/>
                <a:ea typeface="+mn-ea"/>
                <a:cs typeface="+mn-cs"/>
              </a:defRPr>
            </a:pPr>
            <a:r>
              <a:rPr lang="en-US" sz="1600" dirty="0"/>
              <a:t>Female Top 50 Words</a:t>
            </a:r>
            <a:endParaRPr lang="ko-KR"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F9BD8B"/>
              </a:solidFill>
              <a:latin typeface="+mn-lt"/>
              <a:ea typeface="+mn-ea"/>
              <a:cs typeface="+mn-cs"/>
            </a:defRPr>
          </a:pPr>
          <a:endParaRPr lang="ko-KR"/>
        </a:p>
      </c:txPr>
    </c:title>
    <c:autoTitleDeleted val="0"/>
    <c:plotArea>
      <c:layout/>
      <c:pieChart>
        <c:varyColors val="1"/>
        <c:ser>
          <c:idx val="0"/>
          <c:order val="0"/>
          <c:spPr>
            <a:ln>
              <a:solidFill>
                <a:schemeClr val="tx1">
                  <a:lumMod val="15000"/>
                  <a:lumOff val="85000"/>
                </a:schemeClr>
              </a:solidFill>
            </a:ln>
          </c:spPr>
          <c:dPt>
            <c:idx val="0"/>
            <c:bubble3D val="0"/>
            <c:spPr>
              <a:solidFill>
                <a:schemeClr val="accent2">
                  <a:tint val="33000"/>
                </a:schemeClr>
              </a:solidFill>
              <a:ln w="19050">
                <a:solidFill>
                  <a:schemeClr val="tx1">
                    <a:lumMod val="15000"/>
                    <a:lumOff val="85000"/>
                  </a:schemeClr>
                </a:solidFill>
              </a:ln>
              <a:effectLst/>
            </c:spPr>
            <c:extLst>
              <c:ext xmlns:c16="http://schemas.microsoft.com/office/drawing/2014/chart" uri="{C3380CC4-5D6E-409C-BE32-E72D297353CC}">
                <c16:uniqueId val="{00000001-97C0-4E02-B834-DCBDE7C83DFC}"/>
              </c:ext>
            </c:extLst>
          </c:dPt>
          <c:dPt>
            <c:idx val="1"/>
            <c:bubble3D val="0"/>
            <c:spPr>
              <a:solidFill>
                <a:schemeClr val="accent2">
                  <a:tint val="36000"/>
                </a:schemeClr>
              </a:solidFill>
              <a:ln w="19050">
                <a:solidFill>
                  <a:schemeClr val="tx1">
                    <a:lumMod val="15000"/>
                    <a:lumOff val="85000"/>
                  </a:schemeClr>
                </a:solidFill>
              </a:ln>
              <a:effectLst/>
            </c:spPr>
            <c:extLst>
              <c:ext xmlns:c16="http://schemas.microsoft.com/office/drawing/2014/chart" uri="{C3380CC4-5D6E-409C-BE32-E72D297353CC}">
                <c16:uniqueId val="{00000003-97C0-4E02-B834-DCBDE7C83DFC}"/>
              </c:ext>
            </c:extLst>
          </c:dPt>
          <c:dPt>
            <c:idx val="2"/>
            <c:bubble3D val="0"/>
            <c:spPr>
              <a:solidFill>
                <a:schemeClr val="accent2">
                  <a:tint val="39000"/>
                </a:schemeClr>
              </a:solidFill>
              <a:ln w="19050">
                <a:solidFill>
                  <a:schemeClr val="tx1">
                    <a:lumMod val="15000"/>
                    <a:lumOff val="85000"/>
                  </a:schemeClr>
                </a:solidFill>
              </a:ln>
              <a:effectLst/>
            </c:spPr>
            <c:extLst>
              <c:ext xmlns:c16="http://schemas.microsoft.com/office/drawing/2014/chart" uri="{C3380CC4-5D6E-409C-BE32-E72D297353CC}">
                <c16:uniqueId val="{00000005-97C0-4E02-B834-DCBDE7C83DFC}"/>
              </c:ext>
            </c:extLst>
          </c:dPt>
          <c:dPt>
            <c:idx val="3"/>
            <c:bubble3D val="0"/>
            <c:spPr>
              <a:solidFill>
                <a:schemeClr val="accent2">
                  <a:tint val="41000"/>
                </a:schemeClr>
              </a:solidFill>
              <a:ln w="19050">
                <a:solidFill>
                  <a:schemeClr val="tx1">
                    <a:lumMod val="15000"/>
                    <a:lumOff val="85000"/>
                  </a:schemeClr>
                </a:solidFill>
              </a:ln>
              <a:effectLst/>
            </c:spPr>
            <c:extLst>
              <c:ext xmlns:c16="http://schemas.microsoft.com/office/drawing/2014/chart" uri="{C3380CC4-5D6E-409C-BE32-E72D297353CC}">
                <c16:uniqueId val="{00000007-97C0-4E02-B834-DCBDE7C83DFC}"/>
              </c:ext>
            </c:extLst>
          </c:dPt>
          <c:dPt>
            <c:idx val="4"/>
            <c:bubble3D val="0"/>
            <c:spPr>
              <a:solidFill>
                <a:schemeClr val="accent2">
                  <a:tint val="44000"/>
                </a:schemeClr>
              </a:solidFill>
              <a:ln w="19050">
                <a:solidFill>
                  <a:schemeClr val="tx1">
                    <a:lumMod val="15000"/>
                    <a:lumOff val="85000"/>
                  </a:schemeClr>
                </a:solidFill>
              </a:ln>
              <a:effectLst/>
            </c:spPr>
            <c:extLst>
              <c:ext xmlns:c16="http://schemas.microsoft.com/office/drawing/2014/chart" uri="{C3380CC4-5D6E-409C-BE32-E72D297353CC}">
                <c16:uniqueId val="{00000009-97C0-4E02-B834-DCBDE7C83DFC}"/>
              </c:ext>
            </c:extLst>
          </c:dPt>
          <c:dPt>
            <c:idx val="5"/>
            <c:bubble3D val="0"/>
            <c:spPr>
              <a:solidFill>
                <a:schemeClr val="accent2">
                  <a:tint val="47000"/>
                </a:schemeClr>
              </a:solidFill>
              <a:ln w="19050">
                <a:solidFill>
                  <a:schemeClr val="tx1">
                    <a:lumMod val="15000"/>
                    <a:lumOff val="85000"/>
                  </a:schemeClr>
                </a:solidFill>
              </a:ln>
              <a:effectLst/>
            </c:spPr>
            <c:extLst>
              <c:ext xmlns:c16="http://schemas.microsoft.com/office/drawing/2014/chart" uri="{C3380CC4-5D6E-409C-BE32-E72D297353CC}">
                <c16:uniqueId val="{0000000B-97C0-4E02-B834-DCBDE7C83DFC}"/>
              </c:ext>
            </c:extLst>
          </c:dPt>
          <c:dPt>
            <c:idx val="6"/>
            <c:bubble3D val="0"/>
            <c:spPr>
              <a:solidFill>
                <a:schemeClr val="accent2">
                  <a:tint val="50000"/>
                </a:schemeClr>
              </a:solidFill>
              <a:ln w="19050">
                <a:solidFill>
                  <a:schemeClr val="tx1">
                    <a:lumMod val="15000"/>
                    <a:lumOff val="85000"/>
                  </a:schemeClr>
                </a:solidFill>
              </a:ln>
              <a:effectLst/>
            </c:spPr>
            <c:extLst>
              <c:ext xmlns:c16="http://schemas.microsoft.com/office/drawing/2014/chart" uri="{C3380CC4-5D6E-409C-BE32-E72D297353CC}">
                <c16:uniqueId val="{0000000D-97C0-4E02-B834-DCBDE7C83DFC}"/>
              </c:ext>
            </c:extLst>
          </c:dPt>
          <c:dPt>
            <c:idx val="7"/>
            <c:bubble3D val="0"/>
            <c:spPr>
              <a:solidFill>
                <a:schemeClr val="accent2">
                  <a:tint val="52000"/>
                </a:schemeClr>
              </a:solidFill>
              <a:ln w="19050">
                <a:solidFill>
                  <a:schemeClr val="tx1">
                    <a:lumMod val="15000"/>
                    <a:lumOff val="85000"/>
                  </a:schemeClr>
                </a:solidFill>
              </a:ln>
              <a:effectLst/>
            </c:spPr>
            <c:extLst>
              <c:ext xmlns:c16="http://schemas.microsoft.com/office/drawing/2014/chart" uri="{C3380CC4-5D6E-409C-BE32-E72D297353CC}">
                <c16:uniqueId val="{0000000F-97C0-4E02-B834-DCBDE7C83DFC}"/>
              </c:ext>
            </c:extLst>
          </c:dPt>
          <c:dPt>
            <c:idx val="8"/>
            <c:bubble3D val="0"/>
            <c:spPr>
              <a:solidFill>
                <a:schemeClr val="accent2">
                  <a:tint val="55000"/>
                </a:schemeClr>
              </a:solidFill>
              <a:ln w="19050">
                <a:solidFill>
                  <a:schemeClr val="tx1">
                    <a:lumMod val="15000"/>
                    <a:lumOff val="85000"/>
                  </a:schemeClr>
                </a:solidFill>
              </a:ln>
              <a:effectLst/>
            </c:spPr>
            <c:extLst>
              <c:ext xmlns:c16="http://schemas.microsoft.com/office/drawing/2014/chart" uri="{C3380CC4-5D6E-409C-BE32-E72D297353CC}">
                <c16:uniqueId val="{00000011-97C0-4E02-B834-DCBDE7C83DFC}"/>
              </c:ext>
            </c:extLst>
          </c:dPt>
          <c:dPt>
            <c:idx val="9"/>
            <c:bubble3D val="0"/>
            <c:spPr>
              <a:solidFill>
                <a:schemeClr val="accent2">
                  <a:tint val="58000"/>
                </a:schemeClr>
              </a:solidFill>
              <a:ln w="19050">
                <a:solidFill>
                  <a:schemeClr val="tx1">
                    <a:lumMod val="15000"/>
                    <a:lumOff val="85000"/>
                  </a:schemeClr>
                </a:solidFill>
              </a:ln>
              <a:effectLst/>
            </c:spPr>
            <c:extLst>
              <c:ext xmlns:c16="http://schemas.microsoft.com/office/drawing/2014/chart" uri="{C3380CC4-5D6E-409C-BE32-E72D297353CC}">
                <c16:uniqueId val="{00000013-97C0-4E02-B834-DCBDE7C83DFC}"/>
              </c:ext>
            </c:extLst>
          </c:dPt>
          <c:dPt>
            <c:idx val="10"/>
            <c:bubble3D val="0"/>
            <c:spPr>
              <a:solidFill>
                <a:schemeClr val="accent2">
                  <a:tint val="61000"/>
                </a:schemeClr>
              </a:solidFill>
              <a:ln w="19050">
                <a:solidFill>
                  <a:schemeClr val="tx1">
                    <a:lumMod val="15000"/>
                    <a:lumOff val="85000"/>
                  </a:schemeClr>
                </a:solidFill>
              </a:ln>
              <a:effectLst/>
            </c:spPr>
            <c:extLst>
              <c:ext xmlns:c16="http://schemas.microsoft.com/office/drawing/2014/chart" uri="{C3380CC4-5D6E-409C-BE32-E72D297353CC}">
                <c16:uniqueId val="{00000015-97C0-4E02-B834-DCBDE7C83DFC}"/>
              </c:ext>
            </c:extLst>
          </c:dPt>
          <c:dPt>
            <c:idx val="11"/>
            <c:bubble3D val="0"/>
            <c:spPr>
              <a:solidFill>
                <a:schemeClr val="accent2">
                  <a:tint val="63000"/>
                </a:schemeClr>
              </a:solidFill>
              <a:ln w="19050">
                <a:solidFill>
                  <a:schemeClr val="tx1">
                    <a:lumMod val="15000"/>
                    <a:lumOff val="85000"/>
                  </a:schemeClr>
                </a:solidFill>
              </a:ln>
              <a:effectLst/>
            </c:spPr>
            <c:extLst>
              <c:ext xmlns:c16="http://schemas.microsoft.com/office/drawing/2014/chart" uri="{C3380CC4-5D6E-409C-BE32-E72D297353CC}">
                <c16:uniqueId val="{00000017-97C0-4E02-B834-DCBDE7C83DFC}"/>
              </c:ext>
            </c:extLst>
          </c:dPt>
          <c:dPt>
            <c:idx val="12"/>
            <c:bubble3D val="0"/>
            <c:spPr>
              <a:solidFill>
                <a:schemeClr val="accent2">
                  <a:tint val="66000"/>
                </a:schemeClr>
              </a:solidFill>
              <a:ln w="19050">
                <a:solidFill>
                  <a:schemeClr val="tx1">
                    <a:lumMod val="15000"/>
                    <a:lumOff val="85000"/>
                  </a:schemeClr>
                </a:solidFill>
              </a:ln>
              <a:effectLst/>
            </c:spPr>
            <c:extLst>
              <c:ext xmlns:c16="http://schemas.microsoft.com/office/drawing/2014/chart" uri="{C3380CC4-5D6E-409C-BE32-E72D297353CC}">
                <c16:uniqueId val="{00000019-97C0-4E02-B834-DCBDE7C83DFC}"/>
              </c:ext>
            </c:extLst>
          </c:dPt>
          <c:dPt>
            <c:idx val="13"/>
            <c:bubble3D val="0"/>
            <c:spPr>
              <a:solidFill>
                <a:schemeClr val="accent2">
                  <a:tint val="69000"/>
                </a:schemeClr>
              </a:solidFill>
              <a:ln w="19050">
                <a:solidFill>
                  <a:schemeClr val="tx1">
                    <a:lumMod val="15000"/>
                    <a:lumOff val="85000"/>
                  </a:schemeClr>
                </a:solidFill>
              </a:ln>
              <a:effectLst/>
            </c:spPr>
            <c:extLst>
              <c:ext xmlns:c16="http://schemas.microsoft.com/office/drawing/2014/chart" uri="{C3380CC4-5D6E-409C-BE32-E72D297353CC}">
                <c16:uniqueId val="{0000001B-97C0-4E02-B834-DCBDE7C83DFC}"/>
              </c:ext>
            </c:extLst>
          </c:dPt>
          <c:dPt>
            <c:idx val="14"/>
            <c:bubble3D val="0"/>
            <c:spPr>
              <a:solidFill>
                <a:schemeClr val="accent2">
                  <a:tint val="72000"/>
                </a:schemeClr>
              </a:solidFill>
              <a:ln w="19050">
                <a:solidFill>
                  <a:schemeClr val="tx1">
                    <a:lumMod val="15000"/>
                    <a:lumOff val="85000"/>
                  </a:schemeClr>
                </a:solidFill>
              </a:ln>
              <a:effectLst/>
            </c:spPr>
            <c:extLst>
              <c:ext xmlns:c16="http://schemas.microsoft.com/office/drawing/2014/chart" uri="{C3380CC4-5D6E-409C-BE32-E72D297353CC}">
                <c16:uniqueId val="{0000001D-97C0-4E02-B834-DCBDE7C83DFC}"/>
              </c:ext>
            </c:extLst>
          </c:dPt>
          <c:dPt>
            <c:idx val="15"/>
            <c:bubble3D val="0"/>
            <c:spPr>
              <a:solidFill>
                <a:schemeClr val="accent2">
                  <a:tint val="74000"/>
                </a:schemeClr>
              </a:solidFill>
              <a:ln w="19050">
                <a:solidFill>
                  <a:schemeClr val="tx1">
                    <a:lumMod val="15000"/>
                    <a:lumOff val="85000"/>
                  </a:schemeClr>
                </a:solidFill>
              </a:ln>
              <a:effectLst/>
            </c:spPr>
            <c:extLst>
              <c:ext xmlns:c16="http://schemas.microsoft.com/office/drawing/2014/chart" uri="{C3380CC4-5D6E-409C-BE32-E72D297353CC}">
                <c16:uniqueId val="{0000001F-97C0-4E02-B834-DCBDE7C83DFC}"/>
              </c:ext>
            </c:extLst>
          </c:dPt>
          <c:dPt>
            <c:idx val="16"/>
            <c:bubble3D val="0"/>
            <c:spPr>
              <a:solidFill>
                <a:schemeClr val="accent2">
                  <a:tint val="77000"/>
                </a:schemeClr>
              </a:solidFill>
              <a:ln w="19050">
                <a:solidFill>
                  <a:schemeClr val="tx1">
                    <a:lumMod val="15000"/>
                    <a:lumOff val="85000"/>
                  </a:schemeClr>
                </a:solidFill>
              </a:ln>
              <a:effectLst/>
            </c:spPr>
            <c:extLst>
              <c:ext xmlns:c16="http://schemas.microsoft.com/office/drawing/2014/chart" uri="{C3380CC4-5D6E-409C-BE32-E72D297353CC}">
                <c16:uniqueId val="{00000021-97C0-4E02-B834-DCBDE7C83DFC}"/>
              </c:ext>
            </c:extLst>
          </c:dPt>
          <c:dPt>
            <c:idx val="17"/>
            <c:bubble3D val="0"/>
            <c:spPr>
              <a:solidFill>
                <a:schemeClr val="accent2">
                  <a:tint val="80000"/>
                </a:schemeClr>
              </a:solidFill>
              <a:ln w="19050">
                <a:solidFill>
                  <a:schemeClr val="tx1">
                    <a:lumMod val="15000"/>
                    <a:lumOff val="85000"/>
                  </a:schemeClr>
                </a:solidFill>
              </a:ln>
              <a:effectLst/>
            </c:spPr>
            <c:extLst>
              <c:ext xmlns:c16="http://schemas.microsoft.com/office/drawing/2014/chart" uri="{C3380CC4-5D6E-409C-BE32-E72D297353CC}">
                <c16:uniqueId val="{00000023-97C0-4E02-B834-DCBDE7C83DFC}"/>
              </c:ext>
            </c:extLst>
          </c:dPt>
          <c:dPt>
            <c:idx val="18"/>
            <c:bubble3D val="0"/>
            <c:spPr>
              <a:solidFill>
                <a:schemeClr val="accent2">
                  <a:tint val="83000"/>
                </a:schemeClr>
              </a:solidFill>
              <a:ln w="19050">
                <a:solidFill>
                  <a:schemeClr val="tx1">
                    <a:lumMod val="15000"/>
                    <a:lumOff val="85000"/>
                  </a:schemeClr>
                </a:solidFill>
              </a:ln>
              <a:effectLst/>
            </c:spPr>
            <c:extLst>
              <c:ext xmlns:c16="http://schemas.microsoft.com/office/drawing/2014/chart" uri="{C3380CC4-5D6E-409C-BE32-E72D297353CC}">
                <c16:uniqueId val="{00000025-97C0-4E02-B834-DCBDE7C83DFC}"/>
              </c:ext>
            </c:extLst>
          </c:dPt>
          <c:dPt>
            <c:idx val="19"/>
            <c:bubble3D val="0"/>
            <c:spPr>
              <a:solidFill>
                <a:schemeClr val="accent2">
                  <a:tint val="85000"/>
                </a:schemeClr>
              </a:solidFill>
              <a:ln w="19050">
                <a:solidFill>
                  <a:schemeClr val="tx1">
                    <a:lumMod val="15000"/>
                    <a:lumOff val="85000"/>
                  </a:schemeClr>
                </a:solidFill>
              </a:ln>
              <a:effectLst/>
            </c:spPr>
            <c:extLst>
              <c:ext xmlns:c16="http://schemas.microsoft.com/office/drawing/2014/chart" uri="{C3380CC4-5D6E-409C-BE32-E72D297353CC}">
                <c16:uniqueId val="{00000027-97C0-4E02-B834-DCBDE7C83DFC}"/>
              </c:ext>
            </c:extLst>
          </c:dPt>
          <c:dPt>
            <c:idx val="20"/>
            <c:bubble3D val="0"/>
            <c:spPr>
              <a:solidFill>
                <a:schemeClr val="accent2">
                  <a:tint val="88000"/>
                </a:schemeClr>
              </a:solidFill>
              <a:ln w="19050">
                <a:solidFill>
                  <a:schemeClr val="tx1">
                    <a:lumMod val="15000"/>
                    <a:lumOff val="85000"/>
                  </a:schemeClr>
                </a:solidFill>
              </a:ln>
              <a:effectLst/>
            </c:spPr>
            <c:extLst>
              <c:ext xmlns:c16="http://schemas.microsoft.com/office/drawing/2014/chart" uri="{C3380CC4-5D6E-409C-BE32-E72D297353CC}">
                <c16:uniqueId val="{00000029-97C0-4E02-B834-DCBDE7C83DFC}"/>
              </c:ext>
            </c:extLst>
          </c:dPt>
          <c:dPt>
            <c:idx val="21"/>
            <c:bubble3D val="0"/>
            <c:spPr>
              <a:solidFill>
                <a:schemeClr val="accent2">
                  <a:tint val="91000"/>
                </a:schemeClr>
              </a:solidFill>
              <a:ln w="19050">
                <a:solidFill>
                  <a:schemeClr val="tx1">
                    <a:lumMod val="15000"/>
                    <a:lumOff val="85000"/>
                  </a:schemeClr>
                </a:solidFill>
              </a:ln>
              <a:effectLst/>
            </c:spPr>
            <c:extLst>
              <c:ext xmlns:c16="http://schemas.microsoft.com/office/drawing/2014/chart" uri="{C3380CC4-5D6E-409C-BE32-E72D297353CC}">
                <c16:uniqueId val="{0000002B-97C0-4E02-B834-DCBDE7C83DFC}"/>
              </c:ext>
            </c:extLst>
          </c:dPt>
          <c:dPt>
            <c:idx val="22"/>
            <c:bubble3D val="0"/>
            <c:spPr>
              <a:solidFill>
                <a:schemeClr val="accent2">
                  <a:tint val="94000"/>
                </a:schemeClr>
              </a:solidFill>
              <a:ln w="19050">
                <a:solidFill>
                  <a:schemeClr val="tx1">
                    <a:lumMod val="15000"/>
                    <a:lumOff val="85000"/>
                  </a:schemeClr>
                </a:solidFill>
              </a:ln>
              <a:effectLst/>
            </c:spPr>
            <c:extLst>
              <c:ext xmlns:c16="http://schemas.microsoft.com/office/drawing/2014/chart" uri="{C3380CC4-5D6E-409C-BE32-E72D297353CC}">
                <c16:uniqueId val="{0000002D-97C0-4E02-B834-DCBDE7C83DFC}"/>
              </c:ext>
            </c:extLst>
          </c:dPt>
          <c:dPt>
            <c:idx val="23"/>
            <c:bubble3D val="0"/>
            <c:spPr>
              <a:solidFill>
                <a:schemeClr val="accent2">
                  <a:tint val="96000"/>
                </a:schemeClr>
              </a:solidFill>
              <a:ln w="19050">
                <a:solidFill>
                  <a:schemeClr val="tx1">
                    <a:lumMod val="15000"/>
                    <a:lumOff val="85000"/>
                  </a:schemeClr>
                </a:solidFill>
              </a:ln>
              <a:effectLst/>
            </c:spPr>
            <c:extLst>
              <c:ext xmlns:c16="http://schemas.microsoft.com/office/drawing/2014/chart" uri="{C3380CC4-5D6E-409C-BE32-E72D297353CC}">
                <c16:uniqueId val="{0000002F-97C0-4E02-B834-DCBDE7C83DFC}"/>
              </c:ext>
            </c:extLst>
          </c:dPt>
          <c:dPt>
            <c:idx val="24"/>
            <c:bubble3D val="0"/>
            <c:spPr>
              <a:solidFill>
                <a:schemeClr val="accent2">
                  <a:tint val="99000"/>
                </a:schemeClr>
              </a:solidFill>
              <a:ln w="19050">
                <a:solidFill>
                  <a:schemeClr val="tx1">
                    <a:lumMod val="15000"/>
                    <a:lumOff val="85000"/>
                  </a:schemeClr>
                </a:solidFill>
              </a:ln>
              <a:effectLst/>
            </c:spPr>
            <c:extLst>
              <c:ext xmlns:c16="http://schemas.microsoft.com/office/drawing/2014/chart" uri="{C3380CC4-5D6E-409C-BE32-E72D297353CC}">
                <c16:uniqueId val="{00000031-97C0-4E02-B834-DCBDE7C83DFC}"/>
              </c:ext>
            </c:extLst>
          </c:dPt>
          <c:dPt>
            <c:idx val="25"/>
            <c:bubble3D val="0"/>
            <c:spPr>
              <a:solidFill>
                <a:schemeClr val="accent2">
                  <a:shade val="98000"/>
                </a:schemeClr>
              </a:solidFill>
              <a:ln w="19050">
                <a:solidFill>
                  <a:schemeClr val="tx1">
                    <a:lumMod val="15000"/>
                    <a:lumOff val="85000"/>
                  </a:schemeClr>
                </a:solidFill>
              </a:ln>
              <a:effectLst/>
            </c:spPr>
            <c:extLst>
              <c:ext xmlns:c16="http://schemas.microsoft.com/office/drawing/2014/chart" uri="{C3380CC4-5D6E-409C-BE32-E72D297353CC}">
                <c16:uniqueId val="{00000033-97C0-4E02-B834-DCBDE7C83DFC}"/>
              </c:ext>
            </c:extLst>
          </c:dPt>
          <c:dPt>
            <c:idx val="26"/>
            <c:bubble3D val="0"/>
            <c:spPr>
              <a:solidFill>
                <a:schemeClr val="accent2">
                  <a:shade val="95000"/>
                </a:schemeClr>
              </a:solidFill>
              <a:ln w="19050">
                <a:solidFill>
                  <a:schemeClr val="tx1">
                    <a:lumMod val="15000"/>
                    <a:lumOff val="85000"/>
                  </a:schemeClr>
                </a:solidFill>
              </a:ln>
              <a:effectLst/>
            </c:spPr>
            <c:extLst>
              <c:ext xmlns:c16="http://schemas.microsoft.com/office/drawing/2014/chart" uri="{C3380CC4-5D6E-409C-BE32-E72D297353CC}">
                <c16:uniqueId val="{00000035-97C0-4E02-B834-DCBDE7C83DFC}"/>
              </c:ext>
            </c:extLst>
          </c:dPt>
          <c:dPt>
            <c:idx val="27"/>
            <c:bubble3D val="0"/>
            <c:spPr>
              <a:solidFill>
                <a:schemeClr val="accent2">
                  <a:shade val="93000"/>
                </a:schemeClr>
              </a:solidFill>
              <a:ln w="19050">
                <a:solidFill>
                  <a:schemeClr val="tx1">
                    <a:lumMod val="15000"/>
                    <a:lumOff val="85000"/>
                  </a:schemeClr>
                </a:solidFill>
              </a:ln>
              <a:effectLst/>
            </c:spPr>
            <c:extLst>
              <c:ext xmlns:c16="http://schemas.microsoft.com/office/drawing/2014/chart" uri="{C3380CC4-5D6E-409C-BE32-E72D297353CC}">
                <c16:uniqueId val="{00000037-97C0-4E02-B834-DCBDE7C83DFC}"/>
              </c:ext>
            </c:extLst>
          </c:dPt>
          <c:dPt>
            <c:idx val="28"/>
            <c:bubble3D val="0"/>
            <c:spPr>
              <a:solidFill>
                <a:schemeClr val="accent2">
                  <a:shade val="90000"/>
                </a:schemeClr>
              </a:solidFill>
              <a:ln w="19050">
                <a:solidFill>
                  <a:schemeClr val="tx1">
                    <a:lumMod val="15000"/>
                    <a:lumOff val="85000"/>
                  </a:schemeClr>
                </a:solidFill>
              </a:ln>
              <a:effectLst/>
            </c:spPr>
            <c:extLst>
              <c:ext xmlns:c16="http://schemas.microsoft.com/office/drawing/2014/chart" uri="{C3380CC4-5D6E-409C-BE32-E72D297353CC}">
                <c16:uniqueId val="{00000039-97C0-4E02-B834-DCBDE7C83DFC}"/>
              </c:ext>
            </c:extLst>
          </c:dPt>
          <c:dPt>
            <c:idx val="29"/>
            <c:bubble3D val="0"/>
            <c:spPr>
              <a:solidFill>
                <a:schemeClr val="accent2">
                  <a:shade val="87000"/>
                </a:schemeClr>
              </a:solidFill>
              <a:ln w="19050">
                <a:solidFill>
                  <a:schemeClr val="tx1">
                    <a:lumMod val="15000"/>
                    <a:lumOff val="85000"/>
                  </a:schemeClr>
                </a:solidFill>
              </a:ln>
              <a:effectLst/>
            </c:spPr>
            <c:extLst>
              <c:ext xmlns:c16="http://schemas.microsoft.com/office/drawing/2014/chart" uri="{C3380CC4-5D6E-409C-BE32-E72D297353CC}">
                <c16:uniqueId val="{0000003B-97C0-4E02-B834-DCBDE7C83DFC}"/>
              </c:ext>
            </c:extLst>
          </c:dPt>
          <c:dPt>
            <c:idx val="30"/>
            <c:bubble3D val="0"/>
            <c:spPr>
              <a:solidFill>
                <a:schemeClr val="accent2">
                  <a:shade val="84000"/>
                </a:schemeClr>
              </a:solidFill>
              <a:ln w="19050">
                <a:solidFill>
                  <a:schemeClr val="tx1">
                    <a:lumMod val="15000"/>
                    <a:lumOff val="85000"/>
                  </a:schemeClr>
                </a:solidFill>
              </a:ln>
              <a:effectLst/>
            </c:spPr>
            <c:extLst>
              <c:ext xmlns:c16="http://schemas.microsoft.com/office/drawing/2014/chart" uri="{C3380CC4-5D6E-409C-BE32-E72D297353CC}">
                <c16:uniqueId val="{0000003D-97C0-4E02-B834-DCBDE7C83DFC}"/>
              </c:ext>
            </c:extLst>
          </c:dPt>
          <c:dPt>
            <c:idx val="31"/>
            <c:bubble3D val="0"/>
            <c:spPr>
              <a:solidFill>
                <a:schemeClr val="accent2">
                  <a:shade val="82000"/>
                </a:schemeClr>
              </a:solidFill>
              <a:ln w="19050">
                <a:solidFill>
                  <a:schemeClr val="tx1">
                    <a:lumMod val="15000"/>
                    <a:lumOff val="85000"/>
                  </a:schemeClr>
                </a:solidFill>
              </a:ln>
              <a:effectLst/>
            </c:spPr>
            <c:extLst>
              <c:ext xmlns:c16="http://schemas.microsoft.com/office/drawing/2014/chart" uri="{C3380CC4-5D6E-409C-BE32-E72D297353CC}">
                <c16:uniqueId val="{0000003F-97C0-4E02-B834-DCBDE7C83DFC}"/>
              </c:ext>
            </c:extLst>
          </c:dPt>
          <c:dPt>
            <c:idx val="32"/>
            <c:bubble3D val="0"/>
            <c:spPr>
              <a:solidFill>
                <a:schemeClr val="accent2">
                  <a:shade val="79000"/>
                </a:schemeClr>
              </a:solidFill>
              <a:ln w="19050">
                <a:solidFill>
                  <a:schemeClr val="tx1">
                    <a:lumMod val="15000"/>
                    <a:lumOff val="85000"/>
                  </a:schemeClr>
                </a:solidFill>
              </a:ln>
              <a:effectLst/>
            </c:spPr>
            <c:extLst>
              <c:ext xmlns:c16="http://schemas.microsoft.com/office/drawing/2014/chart" uri="{C3380CC4-5D6E-409C-BE32-E72D297353CC}">
                <c16:uniqueId val="{00000041-97C0-4E02-B834-DCBDE7C83DFC}"/>
              </c:ext>
            </c:extLst>
          </c:dPt>
          <c:dPt>
            <c:idx val="33"/>
            <c:bubble3D val="0"/>
            <c:spPr>
              <a:solidFill>
                <a:schemeClr val="accent2">
                  <a:shade val="76000"/>
                </a:schemeClr>
              </a:solidFill>
              <a:ln w="19050">
                <a:solidFill>
                  <a:schemeClr val="tx1">
                    <a:lumMod val="15000"/>
                    <a:lumOff val="85000"/>
                  </a:schemeClr>
                </a:solidFill>
              </a:ln>
              <a:effectLst/>
            </c:spPr>
            <c:extLst>
              <c:ext xmlns:c16="http://schemas.microsoft.com/office/drawing/2014/chart" uri="{C3380CC4-5D6E-409C-BE32-E72D297353CC}">
                <c16:uniqueId val="{00000043-97C0-4E02-B834-DCBDE7C83DFC}"/>
              </c:ext>
            </c:extLst>
          </c:dPt>
          <c:dPt>
            <c:idx val="34"/>
            <c:bubble3D val="0"/>
            <c:spPr>
              <a:solidFill>
                <a:schemeClr val="accent2">
                  <a:shade val="73000"/>
                </a:schemeClr>
              </a:solidFill>
              <a:ln w="19050">
                <a:solidFill>
                  <a:schemeClr val="tx1">
                    <a:lumMod val="15000"/>
                    <a:lumOff val="85000"/>
                  </a:schemeClr>
                </a:solidFill>
              </a:ln>
              <a:effectLst/>
            </c:spPr>
            <c:extLst>
              <c:ext xmlns:c16="http://schemas.microsoft.com/office/drawing/2014/chart" uri="{C3380CC4-5D6E-409C-BE32-E72D297353CC}">
                <c16:uniqueId val="{00000045-97C0-4E02-B834-DCBDE7C83DFC}"/>
              </c:ext>
            </c:extLst>
          </c:dPt>
          <c:dPt>
            <c:idx val="35"/>
            <c:bubble3D val="0"/>
            <c:spPr>
              <a:solidFill>
                <a:schemeClr val="accent2">
                  <a:shade val="71000"/>
                </a:schemeClr>
              </a:solidFill>
              <a:ln w="19050">
                <a:solidFill>
                  <a:schemeClr val="tx1">
                    <a:lumMod val="15000"/>
                    <a:lumOff val="85000"/>
                  </a:schemeClr>
                </a:solidFill>
              </a:ln>
              <a:effectLst/>
            </c:spPr>
            <c:extLst>
              <c:ext xmlns:c16="http://schemas.microsoft.com/office/drawing/2014/chart" uri="{C3380CC4-5D6E-409C-BE32-E72D297353CC}">
                <c16:uniqueId val="{00000047-97C0-4E02-B834-DCBDE7C83DFC}"/>
              </c:ext>
            </c:extLst>
          </c:dPt>
          <c:dPt>
            <c:idx val="36"/>
            <c:bubble3D val="0"/>
            <c:spPr>
              <a:solidFill>
                <a:schemeClr val="accent2">
                  <a:shade val="68000"/>
                </a:schemeClr>
              </a:solidFill>
              <a:ln w="19050">
                <a:solidFill>
                  <a:schemeClr val="tx1">
                    <a:lumMod val="15000"/>
                    <a:lumOff val="85000"/>
                  </a:schemeClr>
                </a:solidFill>
              </a:ln>
              <a:effectLst/>
            </c:spPr>
            <c:extLst>
              <c:ext xmlns:c16="http://schemas.microsoft.com/office/drawing/2014/chart" uri="{C3380CC4-5D6E-409C-BE32-E72D297353CC}">
                <c16:uniqueId val="{00000049-97C0-4E02-B834-DCBDE7C83DFC}"/>
              </c:ext>
            </c:extLst>
          </c:dPt>
          <c:dPt>
            <c:idx val="37"/>
            <c:bubble3D val="0"/>
            <c:spPr>
              <a:solidFill>
                <a:schemeClr val="accent2">
                  <a:shade val="65000"/>
                </a:schemeClr>
              </a:solidFill>
              <a:ln w="19050">
                <a:solidFill>
                  <a:schemeClr val="tx1">
                    <a:lumMod val="15000"/>
                    <a:lumOff val="85000"/>
                  </a:schemeClr>
                </a:solidFill>
              </a:ln>
              <a:effectLst/>
            </c:spPr>
            <c:extLst>
              <c:ext xmlns:c16="http://schemas.microsoft.com/office/drawing/2014/chart" uri="{C3380CC4-5D6E-409C-BE32-E72D297353CC}">
                <c16:uniqueId val="{0000004B-97C0-4E02-B834-DCBDE7C83DFC}"/>
              </c:ext>
            </c:extLst>
          </c:dPt>
          <c:dPt>
            <c:idx val="38"/>
            <c:bubble3D val="0"/>
            <c:spPr>
              <a:solidFill>
                <a:schemeClr val="accent2">
                  <a:shade val="62000"/>
                </a:schemeClr>
              </a:solidFill>
              <a:ln w="19050">
                <a:solidFill>
                  <a:schemeClr val="tx1">
                    <a:lumMod val="15000"/>
                    <a:lumOff val="85000"/>
                  </a:schemeClr>
                </a:solidFill>
              </a:ln>
              <a:effectLst/>
            </c:spPr>
            <c:extLst>
              <c:ext xmlns:c16="http://schemas.microsoft.com/office/drawing/2014/chart" uri="{C3380CC4-5D6E-409C-BE32-E72D297353CC}">
                <c16:uniqueId val="{0000004D-97C0-4E02-B834-DCBDE7C83DFC}"/>
              </c:ext>
            </c:extLst>
          </c:dPt>
          <c:dPt>
            <c:idx val="39"/>
            <c:bubble3D val="0"/>
            <c:spPr>
              <a:solidFill>
                <a:schemeClr val="accent2">
                  <a:shade val="60000"/>
                </a:schemeClr>
              </a:solidFill>
              <a:ln w="19050">
                <a:solidFill>
                  <a:schemeClr val="tx1">
                    <a:lumMod val="15000"/>
                    <a:lumOff val="85000"/>
                  </a:schemeClr>
                </a:solidFill>
              </a:ln>
              <a:effectLst/>
            </c:spPr>
            <c:extLst>
              <c:ext xmlns:c16="http://schemas.microsoft.com/office/drawing/2014/chart" uri="{C3380CC4-5D6E-409C-BE32-E72D297353CC}">
                <c16:uniqueId val="{0000004F-97C0-4E02-B834-DCBDE7C83DFC}"/>
              </c:ext>
            </c:extLst>
          </c:dPt>
          <c:dPt>
            <c:idx val="40"/>
            <c:bubble3D val="0"/>
            <c:spPr>
              <a:solidFill>
                <a:schemeClr val="accent2">
                  <a:shade val="57000"/>
                </a:schemeClr>
              </a:solidFill>
              <a:ln w="19050">
                <a:solidFill>
                  <a:schemeClr val="tx1">
                    <a:lumMod val="15000"/>
                    <a:lumOff val="85000"/>
                  </a:schemeClr>
                </a:solidFill>
              </a:ln>
              <a:effectLst/>
            </c:spPr>
            <c:extLst>
              <c:ext xmlns:c16="http://schemas.microsoft.com/office/drawing/2014/chart" uri="{C3380CC4-5D6E-409C-BE32-E72D297353CC}">
                <c16:uniqueId val="{00000051-97C0-4E02-B834-DCBDE7C83DFC}"/>
              </c:ext>
            </c:extLst>
          </c:dPt>
          <c:dPt>
            <c:idx val="41"/>
            <c:bubble3D val="0"/>
            <c:spPr>
              <a:solidFill>
                <a:schemeClr val="accent2">
                  <a:shade val="54000"/>
                </a:schemeClr>
              </a:solidFill>
              <a:ln w="19050">
                <a:solidFill>
                  <a:schemeClr val="tx1">
                    <a:lumMod val="15000"/>
                    <a:lumOff val="85000"/>
                  </a:schemeClr>
                </a:solidFill>
              </a:ln>
              <a:effectLst/>
            </c:spPr>
            <c:extLst>
              <c:ext xmlns:c16="http://schemas.microsoft.com/office/drawing/2014/chart" uri="{C3380CC4-5D6E-409C-BE32-E72D297353CC}">
                <c16:uniqueId val="{00000053-97C0-4E02-B834-DCBDE7C83DFC}"/>
              </c:ext>
            </c:extLst>
          </c:dPt>
          <c:dPt>
            <c:idx val="42"/>
            <c:bubble3D val="0"/>
            <c:spPr>
              <a:solidFill>
                <a:schemeClr val="accent2">
                  <a:shade val="51000"/>
                </a:schemeClr>
              </a:solidFill>
              <a:ln w="19050">
                <a:solidFill>
                  <a:schemeClr val="tx1">
                    <a:lumMod val="15000"/>
                    <a:lumOff val="85000"/>
                  </a:schemeClr>
                </a:solidFill>
              </a:ln>
              <a:effectLst/>
            </c:spPr>
            <c:extLst>
              <c:ext xmlns:c16="http://schemas.microsoft.com/office/drawing/2014/chart" uri="{C3380CC4-5D6E-409C-BE32-E72D297353CC}">
                <c16:uniqueId val="{00000055-97C0-4E02-B834-DCBDE7C83DFC}"/>
              </c:ext>
            </c:extLst>
          </c:dPt>
          <c:dPt>
            <c:idx val="43"/>
            <c:bubble3D val="0"/>
            <c:spPr>
              <a:solidFill>
                <a:schemeClr val="accent2">
                  <a:shade val="49000"/>
                </a:schemeClr>
              </a:solidFill>
              <a:ln w="19050">
                <a:solidFill>
                  <a:schemeClr val="tx1">
                    <a:lumMod val="15000"/>
                    <a:lumOff val="85000"/>
                  </a:schemeClr>
                </a:solidFill>
              </a:ln>
              <a:effectLst/>
            </c:spPr>
            <c:extLst>
              <c:ext xmlns:c16="http://schemas.microsoft.com/office/drawing/2014/chart" uri="{C3380CC4-5D6E-409C-BE32-E72D297353CC}">
                <c16:uniqueId val="{00000057-97C0-4E02-B834-DCBDE7C83DFC}"/>
              </c:ext>
            </c:extLst>
          </c:dPt>
          <c:dPt>
            <c:idx val="44"/>
            <c:bubble3D val="0"/>
            <c:spPr>
              <a:solidFill>
                <a:schemeClr val="accent2">
                  <a:shade val="46000"/>
                </a:schemeClr>
              </a:solidFill>
              <a:ln w="19050">
                <a:solidFill>
                  <a:schemeClr val="tx1">
                    <a:lumMod val="15000"/>
                    <a:lumOff val="85000"/>
                  </a:schemeClr>
                </a:solidFill>
              </a:ln>
              <a:effectLst/>
            </c:spPr>
            <c:extLst>
              <c:ext xmlns:c16="http://schemas.microsoft.com/office/drawing/2014/chart" uri="{C3380CC4-5D6E-409C-BE32-E72D297353CC}">
                <c16:uniqueId val="{00000059-97C0-4E02-B834-DCBDE7C83DFC}"/>
              </c:ext>
            </c:extLst>
          </c:dPt>
          <c:dPt>
            <c:idx val="45"/>
            <c:bubble3D val="0"/>
            <c:spPr>
              <a:solidFill>
                <a:schemeClr val="accent2">
                  <a:shade val="43000"/>
                </a:schemeClr>
              </a:solidFill>
              <a:ln w="19050">
                <a:solidFill>
                  <a:schemeClr val="tx1">
                    <a:lumMod val="15000"/>
                    <a:lumOff val="85000"/>
                  </a:schemeClr>
                </a:solidFill>
              </a:ln>
              <a:effectLst/>
            </c:spPr>
            <c:extLst>
              <c:ext xmlns:c16="http://schemas.microsoft.com/office/drawing/2014/chart" uri="{C3380CC4-5D6E-409C-BE32-E72D297353CC}">
                <c16:uniqueId val="{0000005B-97C0-4E02-B834-DCBDE7C83DFC}"/>
              </c:ext>
            </c:extLst>
          </c:dPt>
          <c:dPt>
            <c:idx val="46"/>
            <c:bubble3D val="0"/>
            <c:spPr>
              <a:solidFill>
                <a:schemeClr val="accent2">
                  <a:shade val="40000"/>
                </a:schemeClr>
              </a:solidFill>
              <a:ln w="19050">
                <a:solidFill>
                  <a:schemeClr val="tx1">
                    <a:lumMod val="15000"/>
                    <a:lumOff val="85000"/>
                  </a:schemeClr>
                </a:solidFill>
              </a:ln>
              <a:effectLst/>
            </c:spPr>
            <c:extLst>
              <c:ext xmlns:c16="http://schemas.microsoft.com/office/drawing/2014/chart" uri="{C3380CC4-5D6E-409C-BE32-E72D297353CC}">
                <c16:uniqueId val="{0000005D-97C0-4E02-B834-DCBDE7C83DFC}"/>
              </c:ext>
            </c:extLst>
          </c:dPt>
          <c:dPt>
            <c:idx val="47"/>
            <c:bubble3D val="0"/>
            <c:spPr>
              <a:solidFill>
                <a:schemeClr val="accent2">
                  <a:shade val="38000"/>
                </a:schemeClr>
              </a:solidFill>
              <a:ln w="19050">
                <a:solidFill>
                  <a:schemeClr val="tx1">
                    <a:lumMod val="15000"/>
                    <a:lumOff val="85000"/>
                  </a:schemeClr>
                </a:solidFill>
              </a:ln>
              <a:effectLst/>
            </c:spPr>
            <c:extLst>
              <c:ext xmlns:c16="http://schemas.microsoft.com/office/drawing/2014/chart" uri="{C3380CC4-5D6E-409C-BE32-E72D297353CC}">
                <c16:uniqueId val="{0000005F-97C0-4E02-B834-DCBDE7C83DFC}"/>
              </c:ext>
            </c:extLst>
          </c:dPt>
          <c:dPt>
            <c:idx val="48"/>
            <c:bubble3D val="0"/>
            <c:spPr>
              <a:solidFill>
                <a:schemeClr val="accent2">
                  <a:shade val="35000"/>
                </a:schemeClr>
              </a:solidFill>
              <a:ln w="19050">
                <a:solidFill>
                  <a:schemeClr val="tx1">
                    <a:lumMod val="15000"/>
                    <a:lumOff val="85000"/>
                  </a:schemeClr>
                </a:solidFill>
              </a:ln>
              <a:effectLst/>
            </c:spPr>
            <c:extLst>
              <c:ext xmlns:c16="http://schemas.microsoft.com/office/drawing/2014/chart" uri="{C3380CC4-5D6E-409C-BE32-E72D297353CC}">
                <c16:uniqueId val="{00000061-97C0-4E02-B834-DCBDE7C83DFC}"/>
              </c:ext>
            </c:extLst>
          </c:dPt>
          <c:dPt>
            <c:idx val="49"/>
            <c:bubble3D val="0"/>
            <c:spPr>
              <a:solidFill>
                <a:schemeClr val="accent2">
                  <a:shade val="32000"/>
                </a:schemeClr>
              </a:solidFill>
              <a:ln w="19050">
                <a:solidFill>
                  <a:schemeClr val="tx1">
                    <a:lumMod val="15000"/>
                    <a:lumOff val="85000"/>
                  </a:schemeClr>
                </a:solidFill>
              </a:ln>
              <a:effectLst/>
            </c:spPr>
            <c:extLst>
              <c:ext xmlns:c16="http://schemas.microsoft.com/office/drawing/2014/chart" uri="{C3380CC4-5D6E-409C-BE32-E72D297353CC}">
                <c16:uniqueId val="{00000063-97C0-4E02-B834-DCBDE7C83DFC}"/>
              </c:ext>
            </c:extLst>
          </c:dPt>
          <c:cat>
            <c:strRef>
              <c:f>[female_word_count.xlsx]Sheet1!$A$1:$A$50</c:f>
              <c:strCache>
                <c:ptCount val="50"/>
                <c:pt idx="0">
                  <c:v>int</c:v>
                </c:pt>
                <c:pt idx="1">
                  <c:v>back</c:v>
                </c:pt>
                <c:pt idx="2">
                  <c:v>looks</c:v>
                </c:pt>
                <c:pt idx="3">
                  <c:v>day</c:v>
                </c:pt>
                <c:pt idx="4">
                  <c:v>contd</c:v>
                </c:pt>
                <c:pt idx="5">
                  <c:v>one</c:v>
                </c:pt>
                <c:pt idx="6">
                  <c:v>like</c:v>
                </c:pt>
                <c:pt idx="7">
                  <c:v>door</c:v>
                </c:pt>
                <c:pt idx="8">
                  <c:v>see</c:v>
                </c:pt>
                <c:pt idx="9">
                  <c:v>room</c:v>
                </c:pt>
                <c:pt idx="10">
                  <c:v>know</c:v>
                </c:pt>
                <c:pt idx="11">
                  <c:v>night</c:v>
                </c:pt>
                <c:pt idx="12">
                  <c:v>get</c:v>
                </c:pt>
                <c:pt idx="13">
                  <c:v>ext</c:v>
                </c:pt>
                <c:pt idx="14">
                  <c:v>go</c:v>
                </c:pt>
                <c:pt idx="15">
                  <c:v>around</c:v>
                </c:pt>
                <c:pt idx="16">
                  <c:v>eyes</c:v>
                </c:pt>
                <c:pt idx="17">
                  <c:v>face</c:v>
                </c:pt>
                <c:pt idx="18">
                  <c:v>away</c:v>
                </c:pt>
                <c:pt idx="19">
                  <c:v>look</c:v>
                </c:pt>
                <c:pt idx="20">
                  <c:v>right</c:v>
                </c:pt>
                <c:pt idx="21">
                  <c:v>turns</c:v>
                </c:pt>
                <c:pt idx="22">
                  <c:v>hand</c:v>
                </c:pt>
                <c:pt idx="23">
                  <c:v>sarah</c:v>
                </c:pt>
                <c:pt idx="24">
                  <c:v>head</c:v>
                </c:pt>
                <c:pt idx="25">
                  <c:v>two</c:v>
                </c:pt>
                <c:pt idx="26">
                  <c:v>well</c:v>
                </c:pt>
                <c:pt idx="27">
                  <c:v>takes</c:v>
                </c:pt>
                <c:pt idx="28">
                  <c:v>time</c:v>
                </c:pt>
                <c:pt idx="29">
                  <c:v>behind</c:v>
                </c:pt>
                <c:pt idx="30">
                  <c:v>thats</c:v>
                </c:pt>
                <c:pt idx="31">
                  <c:v>man</c:v>
                </c:pt>
                <c:pt idx="32">
                  <c:v>oh</c:v>
                </c:pt>
                <c:pt idx="33">
                  <c:v>margaret</c:v>
                </c:pt>
                <c:pt idx="34">
                  <c:v>way</c:v>
                </c:pt>
                <c:pt idx="35">
                  <c:v>come</c:v>
                </c:pt>
                <c:pt idx="36">
                  <c:v>hes</c:v>
                </c:pt>
                <c:pt idx="37">
                  <c:v>want</c:v>
                </c:pt>
                <c:pt idx="38">
                  <c:v>think</c:v>
                </c:pt>
                <c:pt idx="39">
                  <c:v>walks</c:v>
                </c:pt>
                <c:pt idx="40">
                  <c:v>going</c:v>
                </c:pt>
                <c:pt idx="41">
                  <c:v>got</c:v>
                </c:pt>
                <c:pt idx="42">
                  <c:v>jane</c:v>
                </c:pt>
                <c:pt idx="43">
                  <c:v>mrs</c:v>
                </c:pt>
                <c:pt idx="44">
                  <c:v>still</c:v>
                </c:pt>
                <c:pt idx="45">
                  <c:v>something</c:v>
                </c:pt>
                <c:pt idx="46">
                  <c:v>front</c:v>
                </c:pt>
                <c:pt idx="47">
                  <c:v>open</c:v>
                </c:pt>
                <c:pt idx="48">
                  <c:v>cut</c:v>
                </c:pt>
                <c:pt idx="49">
                  <c:v>little</c:v>
                </c:pt>
              </c:strCache>
            </c:strRef>
          </c:cat>
          <c:val>
            <c:numRef>
              <c:f>[female_word_count.xlsx]Sheet1!$B$1:$B$50</c:f>
              <c:numCache>
                <c:formatCode>General</c:formatCode>
                <c:ptCount val="50"/>
                <c:pt idx="0">
                  <c:v>3963</c:v>
                </c:pt>
                <c:pt idx="1">
                  <c:v>3905</c:v>
                </c:pt>
                <c:pt idx="2">
                  <c:v>3328</c:v>
                </c:pt>
                <c:pt idx="3">
                  <c:v>3125</c:v>
                </c:pt>
                <c:pt idx="4">
                  <c:v>3056</c:v>
                </c:pt>
                <c:pt idx="5">
                  <c:v>3039</c:v>
                </c:pt>
                <c:pt idx="6">
                  <c:v>2995</c:v>
                </c:pt>
                <c:pt idx="7">
                  <c:v>2650</c:v>
                </c:pt>
                <c:pt idx="8">
                  <c:v>2535</c:v>
                </c:pt>
                <c:pt idx="9">
                  <c:v>2439</c:v>
                </c:pt>
                <c:pt idx="10">
                  <c:v>2433</c:v>
                </c:pt>
                <c:pt idx="11">
                  <c:v>2381</c:v>
                </c:pt>
                <c:pt idx="12">
                  <c:v>2122</c:v>
                </c:pt>
                <c:pt idx="13">
                  <c:v>2080</c:v>
                </c:pt>
                <c:pt idx="14">
                  <c:v>1922</c:v>
                </c:pt>
                <c:pt idx="15">
                  <c:v>1760</c:v>
                </c:pt>
                <c:pt idx="16">
                  <c:v>1685</c:v>
                </c:pt>
                <c:pt idx="17">
                  <c:v>1668</c:v>
                </c:pt>
                <c:pt idx="18">
                  <c:v>1662</c:v>
                </c:pt>
                <c:pt idx="19">
                  <c:v>1658</c:v>
                </c:pt>
                <c:pt idx="20">
                  <c:v>1630</c:v>
                </c:pt>
                <c:pt idx="21">
                  <c:v>1588</c:v>
                </c:pt>
                <c:pt idx="22">
                  <c:v>1579</c:v>
                </c:pt>
                <c:pt idx="23">
                  <c:v>1569</c:v>
                </c:pt>
                <c:pt idx="24">
                  <c:v>1522</c:v>
                </c:pt>
                <c:pt idx="25">
                  <c:v>1442</c:v>
                </c:pt>
                <c:pt idx="26">
                  <c:v>1386</c:v>
                </c:pt>
                <c:pt idx="27">
                  <c:v>1373</c:v>
                </c:pt>
                <c:pt idx="28">
                  <c:v>1362</c:v>
                </c:pt>
                <c:pt idx="29">
                  <c:v>1333</c:v>
                </c:pt>
                <c:pt idx="30">
                  <c:v>1329</c:v>
                </c:pt>
                <c:pt idx="31">
                  <c:v>1321</c:v>
                </c:pt>
                <c:pt idx="32">
                  <c:v>1287</c:v>
                </c:pt>
                <c:pt idx="33">
                  <c:v>1273</c:v>
                </c:pt>
                <c:pt idx="34">
                  <c:v>1263</c:v>
                </c:pt>
                <c:pt idx="35">
                  <c:v>1260</c:v>
                </c:pt>
                <c:pt idx="36">
                  <c:v>1245</c:v>
                </c:pt>
                <c:pt idx="37">
                  <c:v>1226</c:v>
                </c:pt>
                <c:pt idx="38">
                  <c:v>1224</c:v>
                </c:pt>
                <c:pt idx="39">
                  <c:v>1218</c:v>
                </c:pt>
                <c:pt idx="40">
                  <c:v>1202</c:v>
                </c:pt>
                <c:pt idx="41">
                  <c:v>1188</c:v>
                </c:pt>
                <c:pt idx="42">
                  <c:v>1165</c:v>
                </c:pt>
                <c:pt idx="43">
                  <c:v>1157</c:v>
                </c:pt>
                <c:pt idx="44">
                  <c:v>1155</c:v>
                </c:pt>
                <c:pt idx="45">
                  <c:v>1152</c:v>
                </c:pt>
                <c:pt idx="46">
                  <c:v>1144</c:v>
                </c:pt>
                <c:pt idx="47">
                  <c:v>1108</c:v>
                </c:pt>
                <c:pt idx="48">
                  <c:v>1091</c:v>
                </c:pt>
                <c:pt idx="49">
                  <c:v>1077</c:v>
                </c:pt>
              </c:numCache>
            </c:numRef>
          </c:val>
          <c:extLst>
            <c:ext xmlns:c16="http://schemas.microsoft.com/office/drawing/2014/chart" uri="{C3380CC4-5D6E-409C-BE32-E72D297353CC}">
              <c16:uniqueId val="{00000064-97C0-4E02-B834-DCBDE7C83DF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8064956508726426E-2"/>
          <c:y val="0.65978648174542265"/>
          <c:w val="0.9799531306097472"/>
          <c:h val="0.3271598508935423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F9BD8B"/>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rgbClr val="F9BD8B"/>
          </a:solidFill>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080" b="0" i="0" u="none" strike="noStrike" kern="1200" spc="0" baseline="0">
                <a:solidFill>
                  <a:srgbClr val="F9BD8B"/>
                </a:solidFill>
                <a:latin typeface="+mn-lt"/>
                <a:ea typeface="+mn-ea"/>
                <a:cs typeface="+mn-cs"/>
              </a:defRPr>
            </a:pPr>
            <a:r>
              <a:rPr lang="en-US" sz="1600" dirty="0"/>
              <a:t>Top 50 Male words</a:t>
            </a:r>
            <a:endParaRPr lang="ko-KR" sz="1600" dirty="0"/>
          </a:p>
        </c:rich>
      </c:tx>
      <c:overlay val="0"/>
      <c:spPr>
        <a:noFill/>
        <a:ln>
          <a:noFill/>
        </a:ln>
        <a:effectLst/>
      </c:spPr>
      <c:txPr>
        <a:bodyPr rot="0" spcFirstLastPara="1" vertOverflow="ellipsis" vert="horz" wrap="square" anchor="ctr" anchorCtr="1"/>
        <a:lstStyle/>
        <a:p>
          <a:pPr>
            <a:defRPr sz="1080" b="0" i="0" u="none" strike="noStrike" kern="1200" spc="0" baseline="0">
              <a:solidFill>
                <a:srgbClr val="F9BD8B"/>
              </a:solidFill>
              <a:latin typeface="+mn-lt"/>
              <a:ea typeface="+mn-ea"/>
              <a:cs typeface="+mn-cs"/>
            </a:defRPr>
          </a:pPr>
          <a:endParaRPr lang="ko-KR"/>
        </a:p>
      </c:txPr>
    </c:title>
    <c:autoTitleDeleted val="0"/>
    <c:plotArea>
      <c:layout>
        <c:manualLayout>
          <c:layoutTarget val="inner"/>
          <c:xMode val="edge"/>
          <c:yMode val="edge"/>
          <c:x val="0.13982524185241785"/>
          <c:y val="8.6001911796952088E-2"/>
          <c:w val="0.66156965921866695"/>
          <c:h val="0.53870309587764498"/>
        </c:manualLayout>
      </c:layout>
      <c:pieChart>
        <c:varyColors val="1"/>
        <c:ser>
          <c:idx val="0"/>
          <c:order val="0"/>
          <c:dPt>
            <c:idx val="0"/>
            <c:bubble3D val="0"/>
            <c:spPr>
              <a:solidFill>
                <a:schemeClr val="accent2">
                  <a:shade val="32000"/>
                </a:schemeClr>
              </a:solidFill>
              <a:ln w="19050">
                <a:solidFill>
                  <a:schemeClr val="lt1"/>
                </a:solidFill>
              </a:ln>
              <a:effectLst/>
            </c:spPr>
            <c:extLst>
              <c:ext xmlns:c16="http://schemas.microsoft.com/office/drawing/2014/chart" uri="{C3380CC4-5D6E-409C-BE32-E72D297353CC}">
                <c16:uniqueId val="{00000001-915D-4692-92BF-6A9FF5106486}"/>
              </c:ext>
            </c:extLst>
          </c:dPt>
          <c:dPt>
            <c:idx val="1"/>
            <c:bubble3D val="0"/>
            <c:spPr>
              <a:solidFill>
                <a:schemeClr val="accent2">
                  <a:shade val="35000"/>
                </a:schemeClr>
              </a:solidFill>
              <a:ln w="19050">
                <a:solidFill>
                  <a:schemeClr val="lt1"/>
                </a:solidFill>
              </a:ln>
              <a:effectLst/>
            </c:spPr>
            <c:extLst>
              <c:ext xmlns:c16="http://schemas.microsoft.com/office/drawing/2014/chart" uri="{C3380CC4-5D6E-409C-BE32-E72D297353CC}">
                <c16:uniqueId val="{00000003-915D-4692-92BF-6A9FF5106486}"/>
              </c:ext>
            </c:extLst>
          </c:dPt>
          <c:dPt>
            <c:idx val="2"/>
            <c:bubble3D val="0"/>
            <c:spPr>
              <a:solidFill>
                <a:schemeClr val="accent2">
                  <a:shade val="38000"/>
                </a:schemeClr>
              </a:solidFill>
              <a:ln w="19050">
                <a:solidFill>
                  <a:schemeClr val="lt1"/>
                </a:solidFill>
              </a:ln>
              <a:effectLst/>
            </c:spPr>
            <c:extLst>
              <c:ext xmlns:c16="http://schemas.microsoft.com/office/drawing/2014/chart" uri="{C3380CC4-5D6E-409C-BE32-E72D297353CC}">
                <c16:uniqueId val="{00000005-915D-4692-92BF-6A9FF5106486}"/>
              </c:ext>
            </c:extLst>
          </c:dPt>
          <c:dPt>
            <c:idx val="3"/>
            <c:bubble3D val="0"/>
            <c:spPr>
              <a:solidFill>
                <a:schemeClr val="accent2">
                  <a:shade val="40000"/>
                </a:schemeClr>
              </a:solidFill>
              <a:ln w="19050">
                <a:solidFill>
                  <a:schemeClr val="lt1"/>
                </a:solidFill>
              </a:ln>
              <a:effectLst/>
            </c:spPr>
            <c:extLst>
              <c:ext xmlns:c16="http://schemas.microsoft.com/office/drawing/2014/chart" uri="{C3380CC4-5D6E-409C-BE32-E72D297353CC}">
                <c16:uniqueId val="{00000007-915D-4692-92BF-6A9FF5106486}"/>
              </c:ext>
            </c:extLst>
          </c:dPt>
          <c:dPt>
            <c:idx val="4"/>
            <c:bubble3D val="0"/>
            <c:spPr>
              <a:solidFill>
                <a:schemeClr val="accent2">
                  <a:shade val="43000"/>
                </a:schemeClr>
              </a:solidFill>
              <a:ln w="19050">
                <a:solidFill>
                  <a:schemeClr val="lt1"/>
                </a:solidFill>
              </a:ln>
              <a:effectLst/>
            </c:spPr>
            <c:extLst>
              <c:ext xmlns:c16="http://schemas.microsoft.com/office/drawing/2014/chart" uri="{C3380CC4-5D6E-409C-BE32-E72D297353CC}">
                <c16:uniqueId val="{00000009-915D-4692-92BF-6A9FF5106486}"/>
              </c:ext>
            </c:extLst>
          </c:dPt>
          <c:dPt>
            <c:idx val="5"/>
            <c:bubble3D val="0"/>
            <c:spPr>
              <a:solidFill>
                <a:schemeClr val="accent2">
                  <a:shade val="46000"/>
                </a:schemeClr>
              </a:solidFill>
              <a:ln w="19050">
                <a:solidFill>
                  <a:schemeClr val="lt1"/>
                </a:solidFill>
              </a:ln>
              <a:effectLst/>
            </c:spPr>
            <c:extLst>
              <c:ext xmlns:c16="http://schemas.microsoft.com/office/drawing/2014/chart" uri="{C3380CC4-5D6E-409C-BE32-E72D297353CC}">
                <c16:uniqueId val="{0000000B-915D-4692-92BF-6A9FF5106486}"/>
              </c:ext>
            </c:extLst>
          </c:dPt>
          <c:dPt>
            <c:idx val="6"/>
            <c:bubble3D val="0"/>
            <c:spPr>
              <a:solidFill>
                <a:schemeClr val="accent2">
                  <a:shade val="49000"/>
                </a:schemeClr>
              </a:solidFill>
              <a:ln w="19050">
                <a:solidFill>
                  <a:schemeClr val="lt1"/>
                </a:solidFill>
              </a:ln>
              <a:effectLst/>
            </c:spPr>
            <c:extLst>
              <c:ext xmlns:c16="http://schemas.microsoft.com/office/drawing/2014/chart" uri="{C3380CC4-5D6E-409C-BE32-E72D297353CC}">
                <c16:uniqueId val="{0000000D-915D-4692-92BF-6A9FF5106486}"/>
              </c:ext>
            </c:extLst>
          </c:dPt>
          <c:dPt>
            <c:idx val="7"/>
            <c:bubble3D val="0"/>
            <c:spPr>
              <a:solidFill>
                <a:schemeClr val="accent2">
                  <a:shade val="51000"/>
                </a:schemeClr>
              </a:solidFill>
              <a:ln w="19050">
                <a:solidFill>
                  <a:schemeClr val="lt1"/>
                </a:solidFill>
              </a:ln>
              <a:effectLst/>
            </c:spPr>
            <c:extLst>
              <c:ext xmlns:c16="http://schemas.microsoft.com/office/drawing/2014/chart" uri="{C3380CC4-5D6E-409C-BE32-E72D297353CC}">
                <c16:uniqueId val="{0000000F-915D-4692-92BF-6A9FF5106486}"/>
              </c:ext>
            </c:extLst>
          </c:dPt>
          <c:dPt>
            <c:idx val="8"/>
            <c:bubble3D val="0"/>
            <c:spPr>
              <a:solidFill>
                <a:schemeClr val="accent2">
                  <a:shade val="54000"/>
                </a:schemeClr>
              </a:solidFill>
              <a:ln w="19050">
                <a:solidFill>
                  <a:schemeClr val="lt1"/>
                </a:solidFill>
              </a:ln>
              <a:effectLst/>
            </c:spPr>
            <c:extLst>
              <c:ext xmlns:c16="http://schemas.microsoft.com/office/drawing/2014/chart" uri="{C3380CC4-5D6E-409C-BE32-E72D297353CC}">
                <c16:uniqueId val="{00000011-915D-4692-92BF-6A9FF5106486}"/>
              </c:ext>
            </c:extLst>
          </c:dPt>
          <c:dPt>
            <c:idx val="9"/>
            <c:bubble3D val="0"/>
            <c:spPr>
              <a:solidFill>
                <a:schemeClr val="accent2">
                  <a:shade val="57000"/>
                </a:schemeClr>
              </a:solidFill>
              <a:ln w="19050">
                <a:solidFill>
                  <a:schemeClr val="lt1"/>
                </a:solidFill>
              </a:ln>
              <a:effectLst/>
            </c:spPr>
            <c:extLst>
              <c:ext xmlns:c16="http://schemas.microsoft.com/office/drawing/2014/chart" uri="{C3380CC4-5D6E-409C-BE32-E72D297353CC}">
                <c16:uniqueId val="{00000013-915D-4692-92BF-6A9FF5106486}"/>
              </c:ext>
            </c:extLst>
          </c:dPt>
          <c:dPt>
            <c:idx val="10"/>
            <c:bubble3D val="0"/>
            <c:spPr>
              <a:solidFill>
                <a:schemeClr val="accent2">
                  <a:shade val="60000"/>
                </a:schemeClr>
              </a:solidFill>
              <a:ln w="19050">
                <a:solidFill>
                  <a:schemeClr val="lt1"/>
                </a:solidFill>
              </a:ln>
              <a:effectLst/>
            </c:spPr>
            <c:extLst>
              <c:ext xmlns:c16="http://schemas.microsoft.com/office/drawing/2014/chart" uri="{C3380CC4-5D6E-409C-BE32-E72D297353CC}">
                <c16:uniqueId val="{00000015-915D-4692-92BF-6A9FF5106486}"/>
              </c:ext>
            </c:extLst>
          </c:dPt>
          <c:dPt>
            <c:idx val="11"/>
            <c:bubble3D val="0"/>
            <c:spPr>
              <a:solidFill>
                <a:schemeClr val="accent2">
                  <a:shade val="62000"/>
                </a:schemeClr>
              </a:solidFill>
              <a:ln w="19050">
                <a:solidFill>
                  <a:schemeClr val="lt1"/>
                </a:solidFill>
              </a:ln>
              <a:effectLst/>
            </c:spPr>
            <c:extLst>
              <c:ext xmlns:c16="http://schemas.microsoft.com/office/drawing/2014/chart" uri="{C3380CC4-5D6E-409C-BE32-E72D297353CC}">
                <c16:uniqueId val="{00000017-915D-4692-92BF-6A9FF5106486}"/>
              </c:ext>
            </c:extLst>
          </c:dPt>
          <c:dPt>
            <c:idx val="12"/>
            <c:bubble3D val="0"/>
            <c:spPr>
              <a:solidFill>
                <a:schemeClr val="accent2">
                  <a:shade val="65000"/>
                </a:schemeClr>
              </a:solidFill>
              <a:ln w="19050">
                <a:solidFill>
                  <a:schemeClr val="lt1"/>
                </a:solidFill>
              </a:ln>
              <a:effectLst/>
            </c:spPr>
            <c:extLst>
              <c:ext xmlns:c16="http://schemas.microsoft.com/office/drawing/2014/chart" uri="{C3380CC4-5D6E-409C-BE32-E72D297353CC}">
                <c16:uniqueId val="{00000019-915D-4692-92BF-6A9FF5106486}"/>
              </c:ext>
            </c:extLst>
          </c:dPt>
          <c:dPt>
            <c:idx val="13"/>
            <c:bubble3D val="0"/>
            <c:spPr>
              <a:solidFill>
                <a:schemeClr val="accent2">
                  <a:shade val="68000"/>
                </a:schemeClr>
              </a:solidFill>
              <a:ln w="19050">
                <a:solidFill>
                  <a:schemeClr val="lt1"/>
                </a:solidFill>
              </a:ln>
              <a:effectLst/>
            </c:spPr>
            <c:extLst>
              <c:ext xmlns:c16="http://schemas.microsoft.com/office/drawing/2014/chart" uri="{C3380CC4-5D6E-409C-BE32-E72D297353CC}">
                <c16:uniqueId val="{0000001B-915D-4692-92BF-6A9FF5106486}"/>
              </c:ext>
            </c:extLst>
          </c:dPt>
          <c:dPt>
            <c:idx val="14"/>
            <c:bubble3D val="0"/>
            <c:spPr>
              <a:solidFill>
                <a:schemeClr val="accent2">
                  <a:shade val="71000"/>
                </a:schemeClr>
              </a:solidFill>
              <a:ln w="19050">
                <a:solidFill>
                  <a:schemeClr val="lt1"/>
                </a:solidFill>
              </a:ln>
              <a:effectLst/>
            </c:spPr>
            <c:extLst>
              <c:ext xmlns:c16="http://schemas.microsoft.com/office/drawing/2014/chart" uri="{C3380CC4-5D6E-409C-BE32-E72D297353CC}">
                <c16:uniqueId val="{0000001D-915D-4692-92BF-6A9FF5106486}"/>
              </c:ext>
            </c:extLst>
          </c:dPt>
          <c:dPt>
            <c:idx val="15"/>
            <c:bubble3D val="0"/>
            <c:spPr>
              <a:solidFill>
                <a:schemeClr val="accent2">
                  <a:shade val="73000"/>
                </a:schemeClr>
              </a:solidFill>
              <a:ln w="19050">
                <a:solidFill>
                  <a:schemeClr val="lt1"/>
                </a:solidFill>
              </a:ln>
              <a:effectLst/>
            </c:spPr>
            <c:extLst>
              <c:ext xmlns:c16="http://schemas.microsoft.com/office/drawing/2014/chart" uri="{C3380CC4-5D6E-409C-BE32-E72D297353CC}">
                <c16:uniqueId val="{0000001F-915D-4692-92BF-6A9FF5106486}"/>
              </c:ext>
            </c:extLst>
          </c:dPt>
          <c:dPt>
            <c:idx val="16"/>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21-915D-4692-92BF-6A9FF5106486}"/>
              </c:ext>
            </c:extLst>
          </c:dPt>
          <c:dPt>
            <c:idx val="17"/>
            <c:bubble3D val="0"/>
            <c:spPr>
              <a:solidFill>
                <a:schemeClr val="accent2">
                  <a:shade val="79000"/>
                </a:schemeClr>
              </a:solidFill>
              <a:ln w="19050">
                <a:solidFill>
                  <a:schemeClr val="lt1"/>
                </a:solidFill>
              </a:ln>
              <a:effectLst/>
            </c:spPr>
            <c:extLst>
              <c:ext xmlns:c16="http://schemas.microsoft.com/office/drawing/2014/chart" uri="{C3380CC4-5D6E-409C-BE32-E72D297353CC}">
                <c16:uniqueId val="{00000023-915D-4692-92BF-6A9FF5106486}"/>
              </c:ext>
            </c:extLst>
          </c:dPt>
          <c:dPt>
            <c:idx val="18"/>
            <c:bubble3D val="0"/>
            <c:spPr>
              <a:solidFill>
                <a:schemeClr val="accent2">
                  <a:shade val="82000"/>
                </a:schemeClr>
              </a:solidFill>
              <a:ln w="19050">
                <a:solidFill>
                  <a:schemeClr val="lt1"/>
                </a:solidFill>
              </a:ln>
              <a:effectLst/>
            </c:spPr>
            <c:extLst>
              <c:ext xmlns:c16="http://schemas.microsoft.com/office/drawing/2014/chart" uri="{C3380CC4-5D6E-409C-BE32-E72D297353CC}">
                <c16:uniqueId val="{00000025-915D-4692-92BF-6A9FF5106486}"/>
              </c:ext>
            </c:extLst>
          </c:dPt>
          <c:dPt>
            <c:idx val="19"/>
            <c:bubble3D val="0"/>
            <c:spPr>
              <a:solidFill>
                <a:schemeClr val="accent2">
                  <a:shade val="84000"/>
                </a:schemeClr>
              </a:solidFill>
              <a:ln w="19050">
                <a:solidFill>
                  <a:schemeClr val="lt1"/>
                </a:solidFill>
              </a:ln>
              <a:effectLst/>
            </c:spPr>
            <c:extLst>
              <c:ext xmlns:c16="http://schemas.microsoft.com/office/drawing/2014/chart" uri="{C3380CC4-5D6E-409C-BE32-E72D297353CC}">
                <c16:uniqueId val="{00000027-915D-4692-92BF-6A9FF5106486}"/>
              </c:ext>
            </c:extLst>
          </c:dPt>
          <c:dPt>
            <c:idx val="20"/>
            <c:bubble3D val="0"/>
            <c:spPr>
              <a:solidFill>
                <a:schemeClr val="accent2">
                  <a:shade val="87000"/>
                </a:schemeClr>
              </a:solidFill>
              <a:ln w="19050">
                <a:solidFill>
                  <a:schemeClr val="lt1"/>
                </a:solidFill>
              </a:ln>
              <a:effectLst/>
            </c:spPr>
            <c:extLst>
              <c:ext xmlns:c16="http://schemas.microsoft.com/office/drawing/2014/chart" uri="{C3380CC4-5D6E-409C-BE32-E72D297353CC}">
                <c16:uniqueId val="{00000029-915D-4692-92BF-6A9FF5106486}"/>
              </c:ext>
            </c:extLst>
          </c:dPt>
          <c:dPt>
            <c:idx val="21"/>
            <c:bubble3D val="0"/>
            <c:spPr>
              <a:solidFill>
                <a:schemeClr val="accent2">
                  <a:shade val="90000"/>
                </a:schemeClr>
              </a:solidFill>
              <a:ln w="19050">
                <a:solidFill>
                  <a:schemeClr val="lt1"/>
                </a:solidFill>
              </a:ln>
              <a:effectLst/>
            </c:spPr>
            <c:extLst>
              <c:ext xmlns:c16="http://schemas.microsoft.com/office/drawing/2014/chart" uri="{C3380CC4-5D6E-409C-BE32-E72D297353CC}">
                <c16:uniqueId val="{0000002B-915D-4692-92BF-6A9FF5106486}"/>
              </c:ext>
            </c:extLst>
          </c:dPt>
          <c:dPt>
            <c:idx val="22"/>
            <c:bubble3D val="0"/>
            <c:spPr>
              <a:solidFill>
                <a:schemeClr val="accent2">
                  <a:shade val="93000"/>
                </a:schemeClr>
              </a:solidFill>
              <a:ln w="19050">
                <a:solidFill>
                  <a:schemeClr val="lt1"/>
                </a:solidFill>
              </a:ln>
              <a:effectLst/>
            </c:spPr>
            <c:extLst>
              <c:ext xmlns:c16="http://schemas.microsoft.com/office/drawing/2014/chart" uri="{C3380CC4-5D6E-409C-BE32-E72D297353CC}">
                <c16:uniqueId val="{0000002D-915D-4692-92BF-6A9FF5106486}"/>
              </c:ext>
            </c:extLst>
          </c:dPt>
          <c:dPt>
            <c:idx val="23"/>
            <c:bubble3D val="0"/>
            <c:spPr>
              <a:solidFill>
                <a:schemeClr val="accent2">
                  <a:shade val="95000"/>
                </a:schemeClr>
              </a:solidFill>
              <a:ln w="19050">
                <a:solidFill>
                  <a:schemeClr val="lt1"/>
                </a:solidFill>
              </a:ln>
              <a:effectLst/>
            </c:spPr>
            <c:extLst>
              <c:ext xmlns:c16="http://schemas.microsoft.com/office/drawing/2014/chart" uri="{C3380CC4-5D6E-409C-BE32-E72D297353CC}">
                <c16:uniqueId val="{0000002F-915D-4692-92BF-6A9FF5106486}"/>
              </c:ext>
            </c:extLst>
          </c:dPt>
          <c:dPt>
            <c:idx val="24"/>
            <c:bubble3D val="0"/>
            <c:spPr>
              <a:solidFill>
                <a:schemeClr val="accent2">
                  <a:shade val="98000"/>
                </a:schemeClr>
              </a:solidFill>
              <a:ln w="19050">
                <a:solidFill>
                  <a:schemeClr val="lt1"/>
                </a:solidFill>
              </a:ln>
              <a:effectLst/>
            </c:spPr>
            <c:extLst>
              <c:ext xmlns:c16="http://schemas.microsoft.com/office/drawing/2014/chart" uri="{C3380CC4-5D6E-409C-BE32-E72D297353CC}">
                <c16:uniqueId val="{00000031-915D-4692-92BF-6A9FF5106486}"/>
              </c:ext>
            </c:extLst>
          </c:dPt>
          <c:dPt>
            <c:idx val="25"/>
            <c:bubble3D val="0"/>
            <c:spPr>
              <a:solidFill>
                <a:schemeClr val="accent2">
                  <a:tint val="99000"/>
                </a:schemeClr>
              </a:solidFill>
              <a:ln w="19050">
                <a:solidFill>
                  <a:schemeClr val="lt1"/>
                </a:solidFill>
              </a:ln>
              <a:effectLst/>
            </c:spPr>
            <c:extLst>
              <c:ext xmlns:c16="http://schemas.microsoft.com/office/drawing/2014/chart" uri="{C3380CC4-5D6E-409C-BE32-E72D297353CC}">
                <c16:uniqueId val="{00000033-915D-4692-92BF-6A9FF5106486}"/>
              </c:ext>
            </c:extLst>
          </c:dPt>
          <c:dPt>
            <c:idx val="26"/>
            <c:bubble3D val="0"/>
            <c:spPr>
              <a:solidFill>
                <a:schemeClr val="accent2">
                  <a:tint val="96000"/>
                </a:schemeClr>
              </a:solidFill>
              <a:ln w="19050">
                <a:solidFill>
                  <a:schemeClr val="lt1"/>
                </a:solidFill>
              </a:ln>
              <a:effectLst/>
            </c:spPr>
            <c:extLst>
              <c:ext xmlns:c16="http://schemas.microsoft.com/office/drawing/2014/chart" uri="{C3380CC4-5D6E-409C-BE32-E72D297353CC}">
                <c16:uniqueId val="{00000035-915D-4692-92BF-6A9FF5106486}"/>
              </c:ext>
            </c:extLst>
          </c:dPt>
          <c:dPt>
            <c:idx val="27"/>
            <c:bubble3D val="0"/>
            <c:spPr>
              <a:solidFill>
                <a:schemeClr val="accent2">
                  <a:tint val="94000"/>
                </a:schemeClr>
              </a:solidFill>
              <a:ln w="19050">
                <a:solidFill>
                  <a:schemeClr val="lt1"/>
                </a:solidFill>
              </a:ln>
              <a:effectLst/>
            </c:spPr>
            <c:extLst>
              <c:ext xmlns:c16="http://schemas.microsoft.com/office/drawing/2014/chart" uri="{C3380CC4-5D6E-409C-BE32-E72D297353CC}">
                <c16:uniqueId val="{00000037-915D-4692-92BF-6A9FF5106486}"/>
              </c:ext>
            </c:extLst>
          </c:dPt>
          <c:dPt>
            <c:idx val="28"/>
            <c:bubble3D val="0"/>
            <c:spPr>
              <a:solidFill>
                <a:schemeClr val="accent2">
                  <a:tint val="91000"/>
                </a:schemeClr>
              </a:solidFill>
              <a:ln w="19050">
                <a:solidFill>
                  <a:schemeClr val="lt1"/>
                </a:solidFill>
              </a:ln>
              <a:effectLst/>
            </c:spPr>
            <c:extLst>
              <c:ext xmlns:c16="http://schemas.microsoft.com/office/drawing/2014/chart" uri="{C3380CC4-5D6E-409C-BE32-E72D297353CC}">
                <c16:uniqueId val="{00000039-915D-4692-92BF-6A9FF5106486}"/>
              </c:ext>
            </c:extLst>
          </c:dPt>
          <c:dPt>
            <c:idx val="29"/>
            <c:bubble3D val="0"/>
            <c:spPr>
              <a:solidFill>
                <a:schemeClr val="accent2">
                  <a:tint val="88000"/>
                </a:schemeClr>
              </a:solidFill>
              <a:ln w="19050">
                <a:solidFill>
                  <a:schemeClr val="lt1"/>
                </a:solidFill>
              </a:ln>
              <a:effectLst/>
            </c:spPr>
            <c:extLst>
              <c:ext xmlns:c16="http://schemas.microsoft.com/office/drawing/2014/chart" uri="{C3380CC4-5D6E-409C-BE32-E72D297353CC}">
                <c16:uniqueId val="{0000003B-915D-4692-92BF-6A9FF5106486}"/>
              </c:ext>
            </c:extLst>
          </c:dPt>
          <c:dPt>
            <c:idx val="30"/>
            <c:bubble3D val="0"/>
            <c:spPr>
              <a:solidFill>
                <a:schemeClr val="accent2">
                  <a:tint val="85000"/>
                </a:schemeClr>
              </a:solidFill>
              <a:ln w="19050">
                <a:solidFill>
                  <a:schemeClr val="lt1"/>
                </a:solidFill>
              </a:ln>
              <a:effectLst/>
            </c:spPr>
            <c:extLst>
              <c:ext xmlns:c16="http://schemas.microsoft.com/office/drawing/2014/chart" uri="{C3380CC4-5D6E-409C-BE32-E72D297353CC}">
                <c16:uniqueId val="{0000003D-915D-4692-92BF-6A9FF5106486}"/>
              </c:ext>
            </c:extLst>
          </c:dPt>
          <c:dPt>
            <c:idx val="31"/>
            <c:bubble3D val="0"/>
            <c:spPr>
              <a:solidFill>
                <a:schemeClr val="accent2">
                  <a:tint val="83000"/>
                </a:schemeClr>
              </a:solidFill>
              <a:ln w="19050">
                <a:solidFill>
                  <a:schemeClr val="lt1"/>
                </a:solidFill>
              </a:ln>
              <a:effectLst/>
            </c:spPr>
            <c:extLst>
              <c:ext xmlns:c16="http://schemas.microsoft.com/office/drawing/2014/chart" uri="{C3380CC4-5D6E-409C-BE32-E72D297353CC}">
                <c16:uniqueId val="{0000003F-915D-4692-92BF-6A9FF5106486}"/>
              </c:ext>
            </c:extLst>
          </c:dPt>
          <c:dPt>
            <c:idx val="32"/>
            <c:bubble3D val="0"/>
            <c:spPr>
              <a:solidFill>
                <a:schemeClr val="accent2">
                  <a:tint val="80000"/>
                </a:schemeClr>
              </a:solidFill>
              <a:ln w="19050">
                <a:solidFill>
                  <a:schemeClr val="lt1"/>
                </a:solidFill>
              </a:ln>
              <a:effectLst/>
            </c:spPr>
            <c:extLst>
              <c:ext xmlns:c16="http://schemas.microsoft.com/office/drawing/2014/chart" uri="{C3380CC4-5D6E-409C-BE32-E72D297353CC}">
                <c16:uniqueId val="{00000041-915D-4692-92BF-6A9FF5106486}"/>
              </c:ext>
            </c:extLst>
          </c:dPt>
          <c:dPt>
            <c:idx val="33"/>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43-915D-4692-92BF-6A9FF5106486}"/>
              </c:ext>
            </c:extLst>
          </c:dPt>
          <c:dPt>
            <c:idx val="34"/>
            <c:bubble3D val="0"/>
            <c:spPr>
              <a:solidFill>
                <a:schemeClr val="accent2">
                  <a:tint val="74000"/>
                </a:schemeClr>
              </a:solidFill>
              <a:ln w="19050">
                <a:solidFill>
                  <a:schemeClr val="lt1"/>
                </a:solidFill>
              </a:ln>
              <a:effectLst/>
            </c:spPr>
            <c:extLst>
              <c:ext xmlns:c16="http://schemas.microsoft.com/office/drawing/2014/chart" uri="{C3380CC4-5D6E-409C-BE32-E72D297353CC}">
                <c16:uniqueId val="{00000045-915D-4692-92BF-6A9FF5106486}"/>
              </c:ext>
            </c:extLst>
          </c:dPt>
          <c:dPt>
            <c:idx val="35"/>
            <c:bubble3D val="0"/>
            <c:spPr>
              <a:solidFill>
                <a:schemeClr val="accent2">
                  <a:tint val="72000"/>
                </a:schemeClr>
              </a:solidFill>
              <a:ln w="19050">
                <a:solidFill>
                  <a:schemeClr val="lt1"/>
                </a:solidFill>
              </a:ln>
              <a:effectLst/>
            </c:spPr>
            <c:extLst>
              <c:ext xmlns:c16="http://schemas.microsoft.com/office/drawing/2014/chart" uri="{C3380CC4-5D6E-409C-BE32-E72D297353CC}">
                <c16:uniqueId val="{00000047-915D-4692-92BF-6A9FF5106486}"/>
              </c:ext>
            </c:extLst>
          </c:dPt>
          <c:dPt>
            <c:idx val="36"/>
            <c:bubble3D val="0"/>
            <c:spPr>
              <a:solidFill>
                <a:schemeClr val="accent2">
                  <a:tint val="69000"/>
                </a:schemeClr>
              </a:solidFill>
              <a:ln w="19050">
                <a:solidFill>
                  <a:schemeClr val="lt1"/>
                </a:solidFill>
              </a:ln>
              <a:effectLst/>
            </c:spPr>
            <c:extLst>
              <c:ext xmlns:c16="http://schemas.microsoft.com/office/drawing/2014/chart" uri="{C3380CC4-5D6E-409C-BE32-E72D297353CC}">
                <c16:uniqueId val="{00000049-915D-4692-92BF-6A9FF5106486}"/>
              </c:ext>
            </c:extLst>
          </c:dPt>
          <c:dPt>
            <c:idx val="37"/>
            <c:bubble3D val="0"/>
            <c:spPr>
              <a:solidFill>
                <a:schemeClr val="accent2">
                  <a:tint val="66000"/>
                </a:schemeClr>
              </a:solidFill>
              <a:ln w="19050">
                <a:solidFill>
                  <a:schemeClr val="lt1"/>
                </a:solidFill>
              </a:ln>
              <a:effectLst/>
            </c:spPr>
            <c:extLst>
              <c:ext xmlns:c16="http://schemas.microsoft.com/office/drawing/2014/chart" uri="{C3380CC4-5D6E-409C-BE32-E72D297353CC}">
                <c16:uniqueId val="{0000004B-915D-4692-92BF-6A9FF5106486}"/>
              </c:ext>
            </c:extLst>
          </c:dPt>
          <c:dPt>
            <c:idx val="38"/>
            <c:bubble3D val="0"/>
            <c:spPr>
              <a:solidFill>
                <a:schemeClr val="accent2">
                  <a:tint val="63000"/>
                </a:schemeClr>
              </a:solidFill>
              <a:ln w="19050">
                <a:solidFill>
                  <a:schemeClr val="lt1"/>
                </a:solidFill>
              </a:ln>
              <a:effectLst/>
            </c:spPr>
            <c:extLst>
              <c:ext xmlns:c16="http://schemas.microsoft.com/office/drawing/2014/chart" uri="{C3380CC4-5D6E-409C-BE32-E72D297353CC}">
                <c16:uniqueId val="{0000004D-915D-4692-92BF-6A9FF5106486}"/>
              </c:ext>
            </c:extLst>
          </c:dPt>
          <c:dPt>
            <c:idx val="39"/>
            <c:bubble3D val="0"/>
            <c:spPr>
              <a:solidFill>
                <a:schemeClr val="accent2">
                  <a:tint val="61000"/>
                </a:schemeClr>
              </a:solidFill>
              <a:ln w="19050">
                <a:solidFill>
                  <a:schemeClr val="lt1"/>
                </a:solidFill>
              </a:ln>
              <a:effectLst/>
            </c:spPr>
            <c:extLst>
              <c:ext xmlns:c16="http://schemas.microsoft.com/office/drawing/2014/chart" uri="{C3380CC4-5D6E-409C-BE32-E72D297353CC}">
                <c16:uniqueId val="{0000004F-915D-4692-92BF-6A9FF5106486}"/>
              </c:ext>
            </c:extLst>
          </c:dPt>
          <c:dPt>
            <c:idx val="40"/>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51-915D-4692-92BF-6A9FF5106486}"/>
              </c:ext>
            </c:extLst>
          </c:dPt>
          <c:dPt>
            <c:idx val="41"/>
            <c:bubble3D val="0"/>
            <c:spPr>
              <a:solidFill>
                <a:schemeClr val="accent2">
                  <a:tint val="55000"/>
                </a:schemeClr>
              </a:solidFill>
              <a:ln w="19050">
                <a:solidFill>
                  <a:schemeClr val="lt1"/>
                </a:solidFill>
              </a:ln>
              <a:effectLst/>
            </c:spPr>
            <c:extLst>
              <c:ext xmlns:c16="http://schemas.microsoft.com/office/drawing/2014/chart" uri="{C3380CC4-5D6E-409C-BE32-E72D297353CC}">
                <c16:uniqueId val="{00000053-915D-4692-92BF-6A9FF5106486}"/>
              </c:ext>
            </c:extLst>
          </c:dPt>
          <c:dPt>
            <c:idx val="42"/>
            <c:bubble3D val="0"/>
            <c:spPr>
              <a:solidFill>
                <a:schemeClr val="accent2">
                  <a:tint val="52000"/>
                </a:schemeClr>
              </a:solidFill>
              <a:ln w="19050">
                <a:solidFill>
                  <a:schemeClr val="lt1"/>
                </a:solidFill>
              </a:ln>
              <a:effectLst/>
            </c:spPr>
            <c:extLst>
              <c:ext xmlns:c16="http://schemas.microsoft.com/office/drawing/2014/chart" uri="{C3380CC4-5D6E-409C-BE32-E72D297353CC}">
                <c16:uniqueId val="{00000055-915D-4692-92BF-6A9FF5106486}"/>
              </c:ext>
            </c:extLst>
          </c:dPt>
          <c:dPt>
            <c:idx val="43"/>
            <c:bubble3D val="0"/>
            <c:spPr>
              <a:solidFill>
                <a:schemeClr val="accent2">
                  <a:tint val="50000"/>
                </a:schemeClr>
              </a:solidFill>
              <a:ln w="19050">
                <a:solidFill>
                  <a:schemeClr val="lt1"/>
                </a:solidFill>
              </a:ln>
              <a:effectLst/>
            </c:spPr>
            <c:extLst>
              <c:ext xmlns:c16="http://schemas.microsoft.com/office/drawing/2014/chart" uri="{C3380CC4-5D6E-409C-BE32-E72D297353CC}">
                <c16:uniqueId val="{00000057-915D-4692-92BF-6A9FF5106486}"/>
              </c:ext>
            </c:extLst>
          </c:dPt>
          <c:dPt>
            <c:idx val="44"/>
            <c:bubble3D val="0"/>
            <c:spPr>
              <a:solidFill>
                <a:schemeClr val="accent2">
                  <a:tint val="47000"/>
                </a:schemeClr>
              </a:solidFill>
              <a:ln w="19050">
                <a:solidFill>
                  <a:schemeClr val="lt1"/>
                </a:solidFill>
              </a:ln>
              <a:effectLst/>
            </c:spPr>
            <c:extLst>
              <c:ext xmlns:c16="http://schemas.microsoft.com/office/drawing/2014/chart" uri="{C3380CC4-5D6E-409C-BE32-E72D297353CC}">
                <c16:uniqueId val="{00000059-915D-4692-92BF-6A9FF5106486}"/>
              </c:ext>
            </c:extLst>
          </c:dPt>
          <c:dPt>
            <c:idx val="45"/>
            <c:bubble3D val="0"/>
            <c:spPr>
              <a:solidFill>
                <a:schemeClr val="accent2">
                  <a:tint val="44000"/>
                </a:schemeClr>
              </a:solidFill>
              <a:ln w="19050">
                <a:solidFill>
                  <a:schemeClr val="lt1"/>
                </a:solidFill>
              </a:ln>
              <a:effectLst/>
            </c:spPr>
            <c:extLst>
              <c:ext xmlns:c16="http://schemas.microsoft.com/office/drawing/2014/chart" uri="{C3380CC4-5D6E-409C-BE32-E72D297353CC}">
                <c16:uniqueId val="{0000005B-915D-4692-92BF-6A9FF5106486}"/>
              </c:ext>
            </c:extLst>
          </c:dPt>
          <c:dPt>
            <c:idx val="46"/>
            <c:bubble3D val="0"/>
            <c:spPr>
              <a:solidFill>
                <a:schemeClr val="accent2">
                  <a:tint val="41000"/>
                </a:schemeClr>
              </a:solidFill>
              <a:ln w="19050">
                <a:solidFill>
                  <a:schemeClr val="lt1"/>
                </a:solidFill>
              </a:ln>
              <a:effectLst/>
            </c:spPr>
            <c:extLst>
              <c:ext xmlns:c16="http://schemas.microsoft.com/office/drawing/2014/chart" uri="{C3380CC4-5D6E-409C-BE32-E72D297353CC}">
                <c16:uniqueId val="{0000005D-915D-4692-92BF-6A9FF5106486}"/>
              </c:ext>
            </c:extLst>
          </c:dPt>
          <c:dPt>
            <c:idx val="47"/>
            <c:bubble3D val="0"/>
            <c:spPr>
              <a:solidFill>
                <a:schemeClr val="accent2">
                  <a:tint val="39000"/>
                </a:schemeClr>
              </a:solidFill>
              <a:ln w="19050">
                <a:solidFill>
                  <a:schemeClr val="lt1"/>
                </a:solidFill>
              </a:ln>
              <a:effectLst/>
            </c:spPr>
            <c:extLst>
              <c:ext xmlns:c16="http://schemas.microsoft.com/office/drawing/2014/chart" uri="{C3380CC4-5D6E-409C-BE32-E72D297353CC}">
                <c16:uniqueId val="{0000005F-915D-4692-92BF-6A9FF5106486}"/>
              </c:ext>
            </c:extLst>
          </c:dPt>
          <c:dPt>
            <c:idx val="48"/>
            <c:bubble3D val="0"/>
            <c:spPr>
              <a:solidFill>
                <a:schemeClr val="accent2">
                  <a:tint val="36000"/>
                </a:schemeClr>
              </a:solidFill>
              <a:ln w="19050">
                <a:solidFill>
                  <a:schemeClr val="lt1"/>
                </a:solidFill>
              </a:ln>
              <a:effectLst/>
            </c:spPr>
            <c:extLst>
              <c:ext xmlns:c16="http://schemas.microsoft.com/office/drawing/2014/chart" uri="{C3380CC4-5D6E-409C-BE32-E72D297353CC}">
                <c16:uniqueId val="{00000061-915D-4692-92BF-6A9FF5106486}"/>
              </c:ext>
            </c:extLst>
          </c:dPt>
          <c:dPt>
            <c:idx val="49"/>
            <c:bubble3D val="0"/>
            <c:spPr>
              <a:solidFill>
                <a:schemeClr val="accent2">
                  <a:tint val="33000"/>
                </a:schemeClr>
              </a:solidFill>
              <a:ln w="19050">
                <a:solidFill>
                  <a:schemeClr val="lt1"/>
                </a:solidFill>
              </a:ln>
              <a:effectLst/>
            </c:spPr>
            <c:extLst>
              <c:ext xmlns:c16="http://schemas.microsoft.com/office/drawing/2014/chart" uri="{C3380CC4-5D6E-409C-BE32-E72D297353CC}">
                <c16:uniqueId val="{00000063-915D-4692-92BF-6A9FF5106486}"/>
              </c:ext>
            </c:extLst>
          </c:dPt>
          <c:cat>
            <c:strRef>
              <c:f>[male_word_count.xlsx]Sheet1!$A$1:$A$50</c:f>
              <c:strCache>
                <c:ptCount val="50"/>
                <c:pt idx="0">
                  <c:v>chris</c:v>
                </c:pt>
                <c:pt idx="1">
                  <c:v>back</c:v>
                </c:pt>
                <c:pt idx="2">
                  <c:v>int</c:v>
                </c:pt>
                <c:pt idx="3">
                  <c:v>gittes</c:v>
                </c:pt>
                <c:pt idx="4">
                  <c:v>one</c:v>
                </c:pt>
                <c:pt idx="5">
                  <c:v>looks</c:v>
                </c:pt>
                <c:pt idx="6">
                  <c:v>ext</c:v>
                </c:pt>
                <c:pt idx="7">
                  <c:v>day</c:v>
                </c:pt>
                <c:pt idx="8">
                  <c:v>like</c:v>
                </c:pt>
                <c:pt idx="9">
                  <c:v>bruce</c:v>
                </c:pt>
                <c:pt idx="10">
                  <c:v>know</c:v>
                </c:pt>
                <c:pt idx="11">
                  <c:v>man</c:v>
                </c:pt>
                <c:pt idx="12">
                  <c:v>see</c:v>
                </c:pt>
                <c:pt idx="13">
                  <c:v>night</c:v>
                </c:pt>
                <c:pt idx="14">
                  <c:v>get</c:v>
                </c:pt>
                <c:pt idx="15">
                  <c:v>room</c:v>
                </c:pt>
                <c:pt idx="16">
                  <c:v>hes</c:v>
                </c:pt>
                <c:pt idx="17">
                  <c:v>go</c:v>
                </c:pt>
                <c:pt idx="18">
                  <c:v>ron</c:v>
                </c:pt>
                <c:pt idx="19">
                  <c:v>two</c:v>
                </c:pt>
                <c:pt idx="20">
                  <c:v>well</c:v>
                </c:pt>
                <c:pt idx="21">
                  <c:v>miguel</c:v>
                </c:pt>
                <c:pt idx="22">
                  <c:v>mater</c:v>
                </c:pt>
                <c:pt idx="23">
                  <c:v>around</c:v>
                </c:pt>
                <c:pt idx="24">
                  <c:v>away</c:v>
                </c:pt>
                <c:pt idx="25">
                  <c:v>right</c:v>
                </c:pt>
                <c:pt idx="26">
                  <c:v>turns</c:v>
                </c:pt>
                <c:pt idx="27">
                  <c:v>look</c:v>
                </c:pt>
                <c:pt idx="28">
                  <c:v>door</c:v>
                </c:pt>
                <c:pt idx="29">
                  <c:v>treves</c:v>
                </c:pt>
                <c:pt idx="30">
                  <c:v>maximus</c:v>
                </c:pt>
                <c:pt idx="31">
                  <c:v>alex</c:v>
                </c:pt>
                <c:pt idx="32">
                  <c:v>eyes</c:v>
                </c:pt>
                <c:pt idx="33">
                  <c:v>house</c:v>
                </c:pt>
                <c:pt idx="34">
                  <c:v>got</c:v>
                </c:pt>
                <c:pt idx="35">
                  <c:v>contd</c:v>
                </c:pt>
                <c:pt idx="36">
                  <c:v>oh</c:v>
                </c:pt>
                <c:pt idx="37">
                  <c:v>thats</c:v>
                </c:pt>
                <c:pt idx="38">
                  <c:v>head</c:v>
                </c:pt>
                <c:pt idx="39">
                  <c:v>stands</c:v>
                </c:pt>
                <c:pt idx="40">
                  <c:v>good</c:v>
                </c:pt>
                <c:pt idx="41">
                  <c:v>face</c:v>
                </c:pt>
                <c:pt idx="42">
                  <c:v>car</c:v>
                </c:pt>
                <c:pt idx="43">
                  <c:v>harry</c:v>
                </c:pt>
                <c:pt idx="44">
                  <c:v>hand</c:v>
                </c:pt>
                <c:pt idx="45">
                  <c:v>time</c:v>
                </c:pt>
                <c:pt idx="46">
                  <c:v>come</c:v>
                </c:pt>
                <c:pt idx="47">
                  <c:v>us</c:v>
                </c:pt>
                <c:pt idx="48">
                  <c:v>going</c:v>
                </c:pt>
                <c:pt idx="49">
                  <c:v>want</c:v>
                </c:pt>
              </c:strCache>
            </c:strRef>
          </c:cat>
          <c:val>
            <c:numRef>
              <c:f>[male_word_count.xlsx]Sheet1!$B$1:$B$50</c:f>
              <c:numCache>
                <c:formatCode>General</c:formatCode>
                <c:ptCount val="50"/>
                <c:pt idx="0">
                  <c:v>1379</c:v>
                </c:pt>
                <c:pt idx="1">
                  <c:v>1370</c:v>
                </c:pt>
                <c:pt idx="2">
                  <c:v>1273</c:v>
                </c:pt>
                <c:pt idx="3">
                  <c:v>1108</c:v>
                </c:pt>
                <c:pt idx="4">
                  <c:v>1106</c:v>
                </c:pt>
                <c:pt idx="5">
                  <c:v>1086</c:v>
                </c:pt>
                <c:pt idx="6">
                  <c:v>1056</c:v>
                </c:pt>
                <c:pt idx="7">
                  <c:v>1042</c:v>
                </c:pt>
                <c:pt idx="8">
                  <c:v>1003</c:v>
                </c:pt>
                <c:pt idx="9">
                  <c:v>899</c:v>
                </c:pt>
                <c:pt idx="10">
                  <c:v>874</c:v>
                </c:pt>
                <c:pt idx="11">
                  <c:v>873</c:v>
                </c:pt>
                <c:pt idx="12">
                  <c:v>849</c:v>
                </c:pt>
                <c:pt idx="13">
                  <c:v>824</c:v>
                </c:pt>
                <c:pt idx="14">
                  <c:v>822</c:v>
                </c:pt>
                <c:pt idx="15">
                  <c:v>736</c:v>
                </c:pt>
                <c:pt idx="16">
                  <c:v>723</c:v>
                </c:pt>
                <c:pt idx="17">
                  <c:v>696</c:v>
                </c:pt>
                <c:pt idx="18">
                  <c:v>696</c:v>
                </c:pt>
                <c:pt idx="19">
                  <c:v>670</c:v>
                </c:pt>
                <c:pt idx="20">
                  <c:v>661</c:v>
                </c:pt>
                <c:pt idx="21">
                  <c:v>657</c:v>
                </c:pt>
                <c:pt idx="22">
                  <c:v>654</c:v>
                </c:pt>
                <c:pt idx="23">
                  <c:v>626</c:v>
                </c:pt>
                <c:pt idx="24">
                  <c:v>603</c:v>
                </c:pt>
                <c:pt idx="25">
                  <c:v>596</c:v>
                </c:pt>
                <c:pt idx="26">
                  <c:v>590</c:v>
                </c:pt>
                <c:pt idx="27">
                  <c:v>588</c:v>
                </c:pt>
                <c:pt idx="28">
                  <c:v>585</c:v>
                </c:pt>
                <c:pt idx="29">
                  <c:v>577</c:v>
                </c:pt>
                <c:pt idx="30">
                  <c:v>565</c:v>
                </c:pt>
                <c:pt idx="31">
                  <c:v>537</c:v>
                </c:pt>
                <c:pt idx="32">
                  <c:v>530</c:v>
                </c:pt>
                <c:pt idx="33">
                  <c:v>528</c:v>
                </c:pt>
                <c:pt idx="34">
                  <c:v>526</c:v>
                </c:pt>
                <c:pt idx="35">
                  <c:v>524</c:v>
                </c:pt>
                <c:pt idx="36">
                  <c:v>508</c:v>
                </c:pt>
                <c:pt idx="37">
                  <c:v>505</c:v>
                </c:pt>
                <c:pt idx="38">
                  <c:v>503</c:v>
                </c:pt>
                <c:pt idx="39">
                  <c:v>503</c:v>
                </c:pt>
                <c:pt idx="40">
                  <c:v>499</c:v>
                </c:pt>
                <c:pt idx="41">
                  <c:v>493</c:v>
                </c:pt>
                <c:pt idx="42">
                  <c:v>490</c:v>
                </c:pt>
                <c:pt idx="43">
                  <c:v>471</c:v>
                </c:pt>
                <c:pt idx="44">
                  <c:v>461</c:v>
                </c:pt>
                <c:pt idx="45">
                  <c:v>461</c:v>
                </c:pt>
                <c:pt idx="46">
                  <c:v>454</c:v>
                </c:pt>
                <c:pt idx="47">
                  <c:v>453</c:v>
                </c:pt>
                <c:pt idx="48">
                  <c:v>452</c:v>
                </c:pt>
                <c:pt idx="49">
                  <c:v>445</c:v>
                </c:pt>
              </c:numCache>
            </c:numRef>
          </c:val>
          <c:extLst>
            <c:ext xmlns:c16="http://schemas.microsoft.com/office/drawing/2014/chart" uri="{C3380CC4-5D6E-409C-BE32-E72D297353CC}">
              <c16:uniqueId val="{00000064-915D-4692-92BF-6A9FF510648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64719568852099552"/>
          <c:w val="0.99608693895961387"/>
          <c:h val="0.33975064411796951"/>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F9BD8B"/>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rgbClr val="F9BD8B"/>
          </a:solidFill>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372B6-6ABB-40DF-906D-DFEF92D58FCB}" type="datetimeFigureOut">
              <a:rPr lang="ko-KR" altLang="en-US" smtClean="0"/>
              <a:t>20-04-29</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5CF3D-1C25-47B3-9390-9BBB09CD2B34}" type="slidenum">
              <a:rPr lang="ko-KR" altLang="en-US" smtClean="0"/>
              <a:t>‹#›</a:t>
            </a:fld>
            <a:endParaRPr lang="ko-KR" altLang="en-US"/>
          </a:p>
        </p:txBody>
      </p:sp>
    </p:spTree>
    <p:extLst>
      <p:ext uri="{BB962C8B-B14F-4D97-AF65-F5344CB8AC3E}">
        <p14:creationId xmlns:p14="http://schemas.microsoft.com/office/powerpoint/2010/main" val="18961329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I’ll present about the evaluation of my IR system, which retrieves whether the query indicates female protagonist feature films or male’s.</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a:t>
            </a:fld>
            <a:endParaRPr lang="ko-KR" altLang="en-US"/>
          </a:p>
        </p:txBody>
      </p:sp>
    </p:spTree>
    <p:extLst>
      <p:ext uri="{BB962C8B-B14F-4D97-AF65-F5344CB8AC3E}">
        <p14:creationId xmlns:p14="http://schemas.microsoft.com/office/powerpoint/2010/main" val="12518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So for the evaluation, I tried 1000 random queries whose average words count is about 486, while the longest is 998, and the shortest is 2.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As the results, we could plot the graph of correlation between query length and retrieval time, and also between query length and MAP.</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We could see that it took about 6 seconds in average, while the highest is 18 seconds, and the lowest is almost 0 seconds. And the total MAP value </a:t>
            </a:r>
            <a:r>
              <a:rPr lang="en-US" altLang="ko-KR"/>
              <a:t>is 80%.</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Refer to this figure, I could draw out that the more words query have, the more information to search for, so it is no wonder that the system's performance improves proportionally. However, this is meaningless, because it takes that much time, and we can’t increase the length of the query forever.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Honestly, this is the limit of my IR system, due to using Boolean model, not the VSM. Thus in the next project, I want to use each words counts of each documents like </a:t>
            </a:r>
            <a:r>
              <a:rPr lang="en-US" altLang="ko-KR" dirty="0" err="1"/>
              <a:t>tf-idf</a:t>
            </a:r>
            <a:r>
              <a:rPr lang="en-US" altLang="ko-KR" dirty="0"/>
              <a:t>, to make ranked documents effectively.</a:t>
            </a:r>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10</a:t>
            </a:fld>
            <a:endParaRPr lang="ko-KR" altLang="en-US"/>
          </a:p>
        </p:txBody>
      </p:sp>
    </p:spTree>
    <p:extLst>
      <p:ext uri="{BB962C8B-B14F-4D97-AF65-F5344CB8AC3E}">
        <p14:creationId xmlns:p14="http://schemas.microsoft.com/office/powerpoint/2010/main" val="391546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11</a:t>
            </a:fld>
            <a:endParaRPr lang="ko-KR" altLang="en-US"/>
          </a:p>
        </p:txBody>
      </p:sp>
    </p:spTree>
    <p:extLst>
      <p:ext uri="{BB962C8B-B14F-4D97-AF65-F5344CB8AC3E}">
        <p14:creationId xmlns:p14="http://schemas.microsoft.com/office/powerpoint/2010/main" val="89817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contents are like that</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2</a:t>
            </a:fld>
            <a:endParaRPr lang="ko-KR" altLang="en-US"/>
          </a:p>
        </p:txBody>
      </p:sp>
    </p:spTree>
    <p:extLst>
      <p:ext uri="{BB962C8B-B14F-4D97-AF65-F5344CB8AC3E}">
        <p14:creationId xmlns:p14="http://schemas.microsoft.com/office/powerpoint/2010/main" val="127998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the last project, I was curious about the stereotype that does women really talk a lot than men do, so I tried to figure it out by analyzing the movie scripts dividing to two datasets based on the movies that one is female starring while on the other hand, males are the main characters. I set two assumptions that female movies would have more vocabularies and word counts than male films do, but in conclusion,</a:t>
            </a:r>
          </a:p>
          <a:p>
            <a:endParaRPr lang="en-US" altLang="ko-KR" dirty="0"/>
          </a:p>
          <a:p>
            <a:r>
              <a:rPr lang="en-US" altLang="ko-KR" dirty="0"/>
              <a:t>my hypothesis were wrong.</a:t>
            </a:r>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3</a:t>
            </a:fld>
            <a:endParaRPr lang="ko-KR" altLang="en-US"/>
          </a:p>
        </p:txBody>
      </p:sp>
    </p:spTree>
    <p:extLst>
      <p:ext uri="{BB962C8B-B14F-4D97-AF65-F5344CB8AC3E}">
        <p14:creationId xmlns:p14="http://schemas.microsoft.com/office/powerpoint/2010/main" val="211769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differences were not that dramatic, and also the vocabularies are not showing the markable inclination like “feminine” or “masculine” words.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So in this project, I tried to design an information retrieval system which can find out whether the input query indicates female movie scripts or male movie scripts.</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4</a:t>
            </a:fld>
            <a:endParaRPr lang="ko-KR" altLang="en-US"/>
          </a:p>
        </p:txBody>
      </p:sp>
    </p:spTree>
    <p:extLst>
      <p:ext uri="{BB962C8B-B14F-4D97-AF65-F5344CB8AC3E}">
        <p14:creationId xmlns:p14="http://schemas.microsoft.com/office/powerpoint/2010/main" val="106053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develop, I used </a:t>
            </a:r>
            <a:r>
              <a:rPr lang="en-US" altLang="ko-KR" dirty="0" err="1"/>
              <a:t>jupyter</a:t>
            </a:r>
            <a:r>
              <a:rPr lang="en-US" altLang="ko-KR" dirty="0"/>
              <a:t> notebook with python version 3.7.4, and like before, the movie scripts are chosen based on IMDb investigation and get 50 films’ scripts each from </a:t>
            </a:r>
            <a:r>
              <a:rPr lang="en-US" altLang="ko-KR" dirty="0" err="1"/>
              <a:t>IMSDb</a:t>
            </a:r>
            <a:r>
              <a:rPr lang="en-US" altLang="ko-KR" dirty="0"/>
              <a:t>.</a:t>
            </a:r>
            <a:endParaRPr lang="ko-KR" altLang="en-US" u="none"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5</a:t>
            </a:fld>
            <a:endParaRPr lang="ko-KR" altLang="en-US"/>
          </a:p>
        </p:txBody>
      </p:sp>
    </p:spTree>
    <p:extLst>
      <p:ext uri="{BB962C8B-B14F-4D97-AF65-F5344CB8AC3E}">
        <p14:creationId xmlns:p14="http://schemas.microsoft.com/office/powerpoint/2010/main" val="156897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6</a:t>
            </a:fld>
            <a:endParaRPr lang="ko-KR" altLang="en-US"/>
          </a:p>
        </p:txBody>
      </p:sp>
    </p:spTree>
    <p:extLst>
      <p:ext uri="{BB962C8B-B14F-4D97-AF65-F5344CB8AC3E}">
        <p14:creationId xmlns:p14="http://schemas.microsoft.com/office/powerpoint/2010/main" val="2907438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7</a:t>
            </a:fld>
            <a:endParaRPr lang="ko-KR" altLang="en-US"/>
          </a:p>
        </p:txBody>
      </p:sp>
    </p:spTree>
    <p:extLst>
      <p:ext uri="{BB962C8B-B14F-4D97-AF65-F5344CB8AC3E}">
        <p14:creationId xmlns:p14="http://schemas.microsoft.com/office/powerpoint/2010/main" val="416868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-- 2. Notice that random query doesn’t have stop words because it was already chosen from preprocessed words list.</a:t>
            </a:r>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8</a:t>
            </a:fld>
            <a:endParaRPr lang="ko-KR" altLang="en-US"/>
          </a:p>
        </p:txBody>
      </p:sp>
    </p:spTree>
    <p:extLst>
      <p:ext uri="{BB962C8B-B14F-4D97-AF65-F5344CB8AC3E}">
        <p14:creationId xmlns:p14="http://schemas.microsoft.com/office/powerpoint/2010/main" val="77500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9</a:t>
            </a:fld>
            <a:endParaRPr lang="ko-KR" altLang="en-US"/>
          </a:p>
        </p:txBody>
      </p:sp>
    </p:spTree>
    <p:extLst>
      <p:ext uri="{BB962C8B-B14F-4D97-AF65-F5344CB8AC3E}">
        <p14:creationId xmlns:p14="http://schemas.microsoft.com/office/powerpoint/2010/main" val="23087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51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66743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4"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40"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01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0605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81" y="1709744"/>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81" y="4589469"/>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29232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495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30" y="365129"/>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3430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8936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2304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31"/>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4467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31"/>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572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0" y="365129"/>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40"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6"/>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165A-E35E-45E3-8B76-60E309AE9892}" type="datetimeFigureOut">
              <a:rPr lang="ko-KR" altLang="en-US" smtClean="0">
                <a:solidFill>
                  <a:prstClr val="black">
                    <a:tint val="75000"/>
                  </a:prstClr>
                </a:solidFill>
              </a:rPr>
              <a:pPr/>
              <a:t>20-04-29</a:t>
            </a:fld>
            <a:endParaRPr lang="ko-KR" altLang="en-US" dirty="0">
              <a:solidFill>
                <a:prstClr val="black">
                  <a:tint val="75000"/>
                </a:prstClr>
              </a:solidFill>
            </a:endParaRPr>
          </a:p>
        </p:txBody>
      </p:sp>
      <p:sp>
        <p:nvSpPr>
          <p:cNvPr id="5" name="Footer Placeholder 4"/>
          <p:cNvSpPr>
            <a:spLocks noGrp="1"/>
          </p:cNvSpPr>
          <p:nvPr>
            <p:ph type="ftr" sz="quarter" idx="3"/>
          </p:nvPr>
        </p:nvSpPr>
        <p:spPr>
          <a:xfrm>
            <a:off x="3281365" y="6356356"/>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Slide Number Placeholder 5"/>
          <p:cNvSpPr>
            <a:spLocks noGrp="1"/>
          </p:cNvSpPr>
          <p:nvPr>
            <p:ph type="sldNum" sz="quarter" idx="4"/>
          </p:nvPr>
        </p:nvSpPr>
        <p:spPr>
          <a:xfrm>
            <a:off x="6996113" y="6356356"/>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7443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hyperlink" Target="https://www.imdb.com/search/keyword/?keywords=female-protagonist&amp;mode=simple&amp;page=1&amp;ref_=kw_nxt&amp;title_type=movie&amp;sort=moviemeter,asc"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imdb.com/search/keyword/?keywords=male-protagonist&amp;sort=moviemeter,asc&amp;mode=simple&amp;page=1&amp;ref_=kw_nxt&amp;title_type=movie"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직사각형 10"/>
          <p:cNvSpPr/>
          <p:nvPr/>
        </p:nvSpPr>
        <p:spPr>
          <a:xfrm>
            <a:off x="2557503" y="2128644"/>
            <a:ext cx="4790993" cy="2600712"/>
          </a:xfrm>
          <a:prstGeom prst="rect">
            <a:avLst/>
          </a:prstGeom>
        </p:spPr>
        <p:txBody>
          <a:bodyPr vert="horz" wrap="square">
            <a:spAutoFit/>
          </a:bodyPr>
          <a:lstStyle/>
          <a:p>
            <a:pPr lvl="0" algn="ctr"/>
            <a:r>
              <a:rPr lang="en-US" altLang="ko-KR" sz="1400" dirty="0">
                <a:solidFill>
                  <a:srgbClr val="F9BD8B"/>
                </a:solidFill>
                <a:latin typeface="아리따-부리(OTF)-Light" pitchFamily="18" charset="-127"/>
                <a:ea typeface="아리따-부리(OTF)-Light" pitchFamily="18" charset="-127"/>
              </a:rPr>
              <a:t>2020-01 CAU</a:t>
            </a:r>
          </a:p>
          <a:p>
            <a:pPr lvl="0" algn="ctr"/>
            <a:r>
              <a:rPr lang="en-US" altLang="ko-KR" sz="1400" dirty="0">
                <a:solidFill>
                  <a:srgbClr val="F9BD8B"/>
                </a:solidFill>
                <a:latin typeface="아리따-부리(OTF)-Light" pitchFamily="18" charset="-127"/>
                <a:ea typeface="아리따-부리(OTF)-Light" pitchFamily="18" charset="-127"/>
              </a:rPr>
              <a:t>Natural Language Processing and Information Retrieval</a:t>
            </a:r>
            <a:endParaRPr lang="en-US" altLang="ko-KR" sz="3500" dirty="0">
              <a:solidFill>
                <a:srgbClr val="F9BD8B"/>
              </a:solidFill>
              <a:latin typeface="아리따-부리(OTF)-Light" pitchFamily="18" charset="-127"/>
              <a:ea typeface="아리따-부리(OTF)-Light" pitchFamily="18" charset="-127"/>
            </a:endParaRPr>
          </a:p>
          <a:p>
            <a:pPr lvl="0" algn="ctr"/>
            <a:endParaRPr lang="en-US" altLang="ko-KR" sz="1400" dirty="0">
              <a:solidFill>
                <a:srgbClr val="F9BD8B"/>
              </a:solidFill>
              <a:latin typeface="아리따-부리(OTF)-Light" pitchFamily="18" charset="-127"/>
              <a:ea typeface="아리따-부리(OTF)-Light" pitchFamily="18" charset="-127"/>
            </a:endParaRPr>
          </a:p>
          <a:p>
            <a:pPr lvl="0" algn="ctr"/>
            <a:endParaRPr lang="en-US" altLang="ko-KR" sz="1400" dirty="0">
              <a:solidFill>
                <a:srgbClr val="F9BD8B"/>
              </a:solidFill>
              <a:latin typeface="아리따-부리(OTF)-Light" pitchFamily="18" charset="-127"/>
              <a:ea typeface="아리따-부리(OTF)-Light" pitchFamily="18" charset="-127"/>
            </a:endParaRPr>
          </a:p>
          <a:p>
            <a:pPr algn="ctr"/>
            <a:r>
              <a:rPr lang="en-US" altLang="ko-KR" sz="3500" b="1" dirty="0">
                <a:solidFill>
                  <a:srgbClr val="F9BD8B"/>
                </a:solidFill>
                <a:latin typeface="아리따-부리(OTF)-Light" pitchFamily="18" charset="-127"/>
                <a:ea typeface="아리따-부리(OTF)-Light" pitchFamily="18" charset="-127"/>
              </a:rPr>
              <a:t>Evaluate</a:t>
            </a:r>
            <a:r>
              <a:rPr lang="ko-KR" altLang="en-US" sz="3500" b="1" dirty="0">
                <a:solidFill>
                  <a:srgbClr val="F9BD8B"/>
                </a:solidFill>
                <a:latin typeface="아리따-부리(OTF)-Light" pitchFamily="18" charset="-127"/>
                <a:ea typeface="아리따-부리(OTF)-Light" pitchFamily="18" charset="-127"/>
              </a:rPr>
              <a:t> </a:t>
            </a:r>
            <a:r>
              <a:rPr lang="en-US" altLang="ko-KR" sz="3500" b="1" dirty="0">
                <a:solidFill>
                  <a:srgbClr val="F9BD8B"/>
                </a:solidFill>
                <a:latin typeface="아리따-부리(OTF)-Light" pitchFamily="18" charset="-127"/>
                <a:ea typeface="아리따-부리(OTF)-Light" pitchFamily="18" charset="-127"/>
              </a:rPr>
              <a:t>IR</a:t>
            </a:r>
            <a:r>
              <a:rPr lang="ko-KR" altLang="en-US" sz="3500" b="1" dirty="0">
                <a:solidFill>
                  <a:srgbClr val="F9BD8B"/>
                </a:solidFill>
                <a:latin typeface="아리따-부리(OTF)-Light" pitchFamily="18" charset="-127"/>
                <a:ea typeface="아리따-부리(OTF)-Light" pitchFamily="18" charset="-127"/>
              </a:rPr>
              <a:t> </a:t>
            </a:r>
            <a:r>
              <a:rPr lang="en-US" altLang="ko-KR" sz="3500" b="1" dirty="0">
                <a:solidFill>
                  <a:srgbClr val="F9BD8B"/>
                </a:solidFill>
                <a:latin typeface="아리따-부리(OTF)-Light" pitchFamily="18" charset="-127"/>
                <a:ea typeface="아리따-부리(OTF)-Light" pitchFamily="18" charset="-127"/>
              </a:rPr>
              <a:t>System</a:t>
            </a:r>
          </a:p>
          <a:p>
            <a:pPr algn="ctr"/>
            <a:endParaRPr lang="en-US" altLang="ko-KR" dirty="0">
              <a:solidFill>
                <a:srgbClr val="F9BD8B"/>
              </a:solidFill>
              <a:latin typeface="아리따-부리(OTF)-Light" pitchFamily="18" charset="-127"/>
              <a:ea typeface="아리따-부리(OTF)-Light" pitchFamily="18" charset="-127"/>
            </a:endParaRPr>
          </a:p>
          <a:p>
            <a:pPr algn="ctr"/>
            <a:endParaRPr lang="en-US" altLang="ko-KR" dirty="0">
              <a:solidFill>
                <a:srgbClr val="F9BD8B"/>
              </a:solidFill>
              <a:latin typeface="아리따-부리(OTF)-Light" pitchFamily="18" charset="-127"/>
              <a:ea typeface="아리따-부리(OTF)-Light" pitchFamily="18" charset="-127"/>
            </a:endParaRPr>
          </a:p>
          <a:p>
            <a:pPr algn="ctr"/>
            <a:r>
              <a:rPr lang="en-US" altLang="ko-KR" i="1" dirty="0">
                <a:solidFill>
                  <a:srgbClr val="F9BD8B"/>
                </a:solidFill>
                <a:latin typeface="아리따-부리(OTF)-Light" pitchFamily="18" charset="-127"/>
                <a:ea typeface="아리따-부리(OTF)-Light" pitchFamily="18" charset="-127"/>
              </a:rPr>
              <a:t>Retrieving whether the query indicates</a:t>
            </a:r>
          </a:p>
          <a:p>
            <a:pPr algn="ctr"/>
            <a:r>
              <a:rPr lang="en-US" altLang="ko-KR" i="1" dirty="0">
                <a:solidFill>
                  <a:srgbClr val="F9BD8B"/>
                </a:solidFill>
                <a:latin typeface="아리따-부리(OTF)-Light" pitchFamily="18" charset="-127"/>
                <a:ea typeface="아리따-부리(OTF)-Light" pitchFamily="18" charset="-127"/>
              </a:rPr>
              <a:t>female protagonist feature films or male’s.</a:t>
            </a:r>
            <a:endParaRPr lang="en-US" altLang="ko-KR" sz="1400" i="1" dirty="0">
              <a:solidFill>
                <a:srgbClr val="F9BD8B"/>
              </a:solidFill>
              <a:latin typeface="아리따-부리(OTF)-Light" pitchFamily="18" charset="-127"/>
              <a:ea typeface="아리따-부리(OTF)-Light" pitchFamily="18" charset="-127"/>
            </a:endParaRPr>
          </a:p>
        </p:txBody>
      </p:sp>
      <p:sp>
        <p:nvSpPr>
          <p:cNvPr id="13" name="직사각형 12"/>
          <p:cNvSpPr/>
          <p:nvPr/>
        </p:nvSpPr>
        <p:spPr>
          <a:xfrm>
            <a:off x="6181647" y="6096039"/>
            <a:ext cx="3524664" cy="292388"/>
          </a:xfrm>
          <a:prstGeom prst="rect">
            <a:avLst/>
          </a:prstGeom>
          <a:noFill/>
        </p:spPr>
        <p:txBody>
          <a:bodyPr vert="horz" wrap="square">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20161856 </a:t>
            </a:r>
            <a:r>
              <a:rPr kumimoji="0" lang="en-US" altLang="ko-KR" sz="1300" b="0" i="0" u="none" strike="noStrike" kern="1200" cap="none" spc="0" normalizeH="0" baseline="0" noProof="0" dirty="0" err="1">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Jihyo</a:t>
            </a:r>
            <a:r>
              <a:rPr kumimoji="0" lang="en-US" altLang="ko-KR" sz="13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 Han</a:t>
            </a:r>
          </a:p>
        </p:txBody>
      </p:sp>
    </p:spTree>
    <p:extLst>
      <p:ext uri="{BB962C8B-B14F-4D97-AF65-F5344CB8AC3E}">
        <p14:creationId xmlns:p14="http://schemas.microsoft.com/office/powerpoint/2010/main" val="1685858147"/>
      </p:ext>
    </p:extLst>
  </p:cSld>
  <p:clrMapOvr>
    <a:masterClrMapping/>
  </p:clrMapOvr>
  <mc:AlternateContent xmlns:mc="http://schemas.openxmlformats.org/markup-compatibility/2006">
    <mc:Choice xmlns:p14="http://schemas.microsoft.com/office/powerpoint/2010/main" Requires="p14">
      <p:transition spd="slow" p14:dur="2000" advTm="2981"/>
    </mc:Choice>
    <mc:Fallback>
      <p:transition spd="slow" advTm="29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7DE601-E549-406E-9792-21CB9AFDBC22}"/>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980645"/>
            <a:ext cx="4876992" cy="34586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8F884B-2484-4077-86D0-1DFE62E0AB4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8498" y="1980645"/>
            <a:ext cx="4802345" cy="3458684"/>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a:extLst>
              <a:ext uri="{FF2B5EF4-FFF2-40B4-BE49-F238E27FC236}">
                <a16:creationId xmlns:a16="http://schemas.microsoft.com/office/drawing/2014/main" id="{293C23B6-A2EF-451A-82B9-C9021F8CF1E3}"/>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a:solidFill>
                  <a:srgbClr val="F9BD8B">
                    <a:alpha val="27000"/>
                  </a:srgbClr>
                </a:solidFill>
                <a:latin typeface="아리따-돋움(TTF)-Light" panose="02020603020101020101" pitchFamily="18" charset="-127"/>
                <a:ea typeface="아리따-돋움(TTF)-Light" panose="02020603020101020101" pitchFamily="18" charset="-127"/>
              </a:rPr>
              <a:t>Conclusion – Results </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2" name="그림 1">
            <a:extLst>
              <a:ext uri="{FF2B5EF4-FFF2-40B4-BE49-F238E27FC236}">
                <a16:creationId xmlns:a16="http://schemas.microsoft.com/office/drawing/2014/main" id="{9878A011-BA48-47F1-80BD-49546F808399}"/>
              </a:ext>
            </a:extLst>
          </p:cNvPr>
          <p:cNvPicPr>
            <a:picLocks noChangeAspect="1"/>
          </p:cNvPicPr>
          <p:nvPr/>
        </p:nvPicPr>
        <p:blipFill>
          <a:blip r:embed="rId6"/>
          <a:stretch>
            <a:fillRect/>
          </a:stretch>
        </p:blipFill>
        <p:spPr>
          <a:xfrm>
            <a:off x="521853" y="741928"/>
            <a:ext cx="1781175" cy="942975"/>
          </a:xfrm>
          <a:prstGeom prst="rect">
            <a:avLst/>
          </a:prstGeom>
          <a:ln>
            <a:solidFill>
              <a:srgbClr val="F9BD8B"/>
            </a:solidFill>
            <a:prstDash val="lgDash"/>
          </a:ln>
        </p:spPr>
      </p:pic>
      <p:pic>
        <p:nvPicPr>
          <p:cNvPr id="3" name="그림 2">
            <a:extLst>
              <a:ext uri="{FF2B5EF4-FFF2-40B4-BE49-F238E27FC236}">
                <a16:creationId xmlns:a16="http://schemas.microsoft.com/office/drawing/2014/main" id="{F0EA2E35-169E-455D-B246-40D6B602C2F9}"/>
              </a:ext>
            </a:extLst>
          </p:cNvPr>
          <p:cNvPicPr>
            <a:picLocks noChangeAspect="1"/>
          </p:cNvPicPr>
          <p:nvPr/>
        </p:nvPicPr>
        <p:blipFill>
          <a:blip r:embed="rId7"/>
          <a:stretch>
            <a:fillRect/>
          </a:stretch>
        </p:blipFill>
        <p:spPr>
          <a:xfrm>
            <a:off x="2666520" y="741928"/>
            <a:ext cx="3088585" cy="942975"/>
          </a:xfrm>
          <a:prstGeom prst="rect">
            <a:avLst/>
          </a:prstGeom>
          <a:ln>
            <a:solidFill>
              <a:srgbClr val="F9BD8B"/>
            </a:solidFill>
            <a:prstDash val="lgDash"/>
          </a:ln>
        </p:spPr>
      </p:pic>
      <p:pic>
        <p:nvPicPr>
          <p:cNvPr id="6" name="그림 5">
            <a:extLst>
              <a:ext uri="{FF2B5EF4-FFF2-40B4-BE49-F238E27FC236}">
                <a16:creationId xmlns:a16="http://schemas.microsoft.com/office/drawing/2014/main" id="{77331987-F098-4221-BE2D-8EF31E68A965}"/>
              </a:ext>
            </a:extLst>
          </p:cNvPr>
          <p:cNvPicPr>
            <a:picLocks noChangeAspect="1"/>
          </p:cNvPicPr>
          <p:nvPr/>
        </p:nvPicPr>
        <p:blipFill>
          <a:blip r:embed="rId8"/>
          <a:stretch>
            <a:fillRect/>
          </a:stretch>
        </p:blipFill>
        <p:spPr>
          <a:xfrm>
            <a:off x="6118596" y="741928"/>
            <a:ext cx="3452247" cy="942975"/>
          </a:xfrm>
          <a:prstGeom prst="rect">
            <a:avLst/>
          </a:prstGeom>
          <a:ln>
            <a:solidFill>
              <a:srgbClr val="F9BD8B"/>
            </a:solidFill>
            <a:prstDash val="lgDash"/>
          </a:ln>
        </p:spPr>
      </p:pic>
    </p:spTree>
    <p:extLst>
      <p:ext uri="{BB962C8B-B14F-4D97-AF65-F5344CB8AC3E}">
        <p14:creationId xmlns:p14="http://schemas.microsoft.com/office/powerpoint/2010/main" val="347596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직사각형 10"/>
          <p:cNvSpPr/>
          <p:nvPr/>
        </p:nvSpPr>
        <p:spPr>
          <a:xfrm>
            <a:off x="2568556" y="3146451"/>
            <a:ext cx="4790993" cy="630942"/>
          </a:xfrm>
          <a:prstGeom prst="rect">
            <a:avLst/>
          </a:prstGeom>
        </p:spPr>
        <p:txBody>
          <a:bodyPr vert="horz"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500" b="0" i="0" u="none" strike="noStrike" kern="1200" cap="none" spc="0" normalizeH="0" baseline="0" noProof="0" dirty="0">
                <a:ln>
                  <a:noFill/>
                </a:ln>
                <a:solidFill>
                  <a:srgbClr val="F9BD8B"/>
                </a:solidFill>
                <a:effectLst/>
                <a:uLnTx/>
                <a:uFillTx/>
                <a:latin typeface="아리따-부리(OTF)-Light" pitchFamily="18" charset="-127"/>
                <a:ea typeface="아리따-부리(OTF)-Light" pitchFamily="18" charset="-127"/>
                <a:cs typeface="+mn-cs"/>
              </a:rPr>
              <a:t>Thank you !</a:t>
            </a:r>
          </a:p>
        </p:txBody>
      </p:sp>
      <p:cxnSp>
        <p:nvCxnSpPr>
          <p:cNvPr id="4" name="직선 연결선 3"/>
          <p:cNvCxnSpPr/>
          <p:nvPr/>
        </p:nvCxnSpPr>
        <p:spPr>
          <a:xfrm>
            <a:off x="4964053" y="1541632"/>
            <a:ext cx="0" cy="1398991"/>
          </a:xfrm>
          <a:prstGeom prst="line">
            <a:avLst/>
          </a:prstGeom>
          <a:ln w="19050">
            <a:solidFill>
              <a:srgbClr val="F9BD8B"/>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2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6" name="직사각형 15"/>
          <p:cNvSpPr/>
          <p:nvPr/>
        </p:nvSpPr>
        <p:spPr>
          <a:xfrm>
            <a:off x="5537432" y="2582253"/>
            <a:ext cx="2855935" cy="494494"/>
          </a:xfrm>
          <a:prstGeom prst="rect">
            <a:avLst/>
          </a:prstGeom>
        </p:spPr>
        <p:txBody>
          <a:bodyPr wrap="square">
            <a:spAutoFit/>
          </a:bodyPr>
          <a:lstStyle/>
          <a:p>
            <a:pPr marL="0" marR="0" lvl="0" indent="0" defTabSz="914400" rtl="0" eaLnBrk="1" fontAlgn="auto" latinLnBrk="1" hangingPunct="1">
              <a:lnSpc>
                <a:spcPct val="15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Contents</a:t>
            </a:r>
          </a:p>
        </p:txBody>
      </p:sp>
      <p:cxnSp>
        <p:nvCxnSpPr>
          <p:cNvPr id="18" name="직선 연결선 17"/>
          <p:cNvCxnSpPr/>
          <p:nvPr/>
        </p:nvCxnSpPr>
        <p:spPr>
          <a:xfrm>
            <a:off x="6806898" y="2905202"/>
            <a:ext cx="1586469"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5537432" y="3742785"/>
            <a:ext cx="4168879" cy="1020216"/>
          </a:xfrm>
          <a:prstGeom prst="rect">
            <a:avLst/>
          </a:prstGeom>
        </p:spPr>
        <p:txBody>
          <a:bodyPr wrap="square">
            <a:spAutoFit/>
          </a:bodyPr>
          <a:lstStyle/>
          <a:p>
            <a:pPr lvl="0">
              <a:lnSpc>
                <a:spcPct val="150000"/>
              </a:lnSpc>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Introduction   </a:t>
            </a:r>
            <a:r>
              <a:rPr lang="en-US" altLang="ko-KR" sz="1400" dirty="0">
                <a:solidFill>
                  <a:srgbClr val="F9BD8B"/>
                </a:solidFill>
                <a:latin typeface="아리따-돋움(TTF)-Light" panose="02020603020101020101" pitchFamily="18" charset="-127"/>
                <a:ea typeface="아리따-돋움(TTF)-Light" panose="02020603020101020101" pitchFamily="18" charset="-127"/>
              </a:rPr>
              <a:t>– About previous project…</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a:p>
            <a:pPr marL="0" marR="0" lvl="0" indent="0"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Development  – Environment, Code details</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a:p>
            <a:pPr lvl="0">
              <a:lnSpc>
                <a:spcPct val="150000"/>
              </a:lnSpc>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Conclusion     </a:t>
            </a:r>
            <a:r>
              <a:rPr lang="en-US" altLang="ko-KR" sz="1400" dirty="0">
                <a:solidFill>
                  <a:srgbClr val="F9BD8B"/>
                </a:solidFill>
                <a:latin typeface="아리따-돋움(TTF)-Light" panose="02020603020101020101" pitchFamily="18" charset="-127"/>
                <a:ea typeface="아리따-돋움(TTF)-Light" panose="02020603020101020101" pitchFamily="18" charset="-127"/>
              </a:rPr>
              <a:t>– Results</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spTree>
    <p:extLst>
      <p:ext uri="{BB962C8B-B14F-4D97-AF65-F5344CB8AC3E}">
        <p14:creationId xmlns:p14="http://schemas.microsoft.com/office/powerpoint/2010/main" val="418745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EAC378C9-43E9-493E-A6A7-0613B473A63C}"/>
              </a:ext>
            </a:extLst>
          </p:cNvPr>
          <p:cNvPicPr>
            <a:picLocks noChangeAspect="1"/>
          </p:cNvPicPr>
          <p:nvPr/>
        </p:nvPicPr>
        <p:blipFill>
          <a:blip r:embed="rId4"/>
          <a:stretch>
            <a:fillRect/>
          </a:stretch>
        </p:blipFill>
        <p:spPr>
          <a:xfrm>
            <a:off x="316496" y="1278505"/>
            <a:ext cx="5948217" cy="4206622"/>
          </a:xfrm>
          <a:prstGeom prst="rect">
            <a:avLst/>
          </a:prstGeom>
        </p:spPr>
      </p:pic>
      <p:sp>
        <p:nvSpPr>
          <p:cNvPr id="13" name="직사각형 12"/>
          <p:cNvSpPr/>
          <p:nvPr/>
        </p:nvSpPr>
        <p:spPr>
          <a:xfrm>
            <a:off x="3471169" y="6096039"/>
            <a:ext cx="6235142" cy="246221"/>
          </a:xfrm>
          <a:prstGeom prst="rect">
            <a:avLst/>
          </a:prstGeom>
          <a:noFill/>
        </p:spPr>
        <p:txBody>
          <a:bodyPr vert="horz" wrap="square">
            <a:spAutoFit/>
          </a:bodyPr>
          <a:lstStyle/>
          <a:p>
            <a:pPr lvl="0" algn="r">
              <a:defRPr/>
            </a:pPr>
            <a:r>
              <a:rPr lang="en-US" altLang="ko-KR" sz="1000" dirty="0">
                <a:solidFill>
                  <a:srgbClr val="F9BD8B"/>
                </a:solidFill>
                <a:latin typeface="아리따-돋움(TTF)-Light" panose="02020603020101020101" pitchFamily="18" charset="-127"/>
                <a:ea typeface="아리따-돋움(TTF)-Light" panose="02020603020101020101" pitchFamily="18" charset="-127"/>
              </a:rPr>
              <a:t>https://www.bbc.com/future/article/20131112-do-women-talk-more-than-men</a:t>
            </a:r>
            <a:endParaRPr kumimoji="0" lang="en-US" altLang="ko-KR" sz="10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sp>
        <p:nvSpPr>
          <p:cNvPr id="4" name="직사각형 3"/>
          <p:cNvSpPr/>
          <p:nvPr/>
        </p:nvSpPr>
        <p:spPr>
          <a:xfrm>
            <a:off x="327799" y="479742"/>
            <a:ext cx="4821249" cy="400110"/>
          </a:xfrm>
          <a:prstGeom prst="rect">
            <a:avLst/>
          </a:prstGeom>
        </p:spPr>
        <p:txBody>
          <a:bodyPr vert="horz" wrap="square">
            <a:spAutoFit/>
          </a:bodyPr>
          <a:lstStyle/>
          <a:p>
            <a:r>
              <a:rPr lang="en-US" altLang="ko-KR" sz="2000" dirty="0">
                <a:solidFill>
                  <a:srgbClr val="F9BD8B"/>
                </a:solidFill>
                <a:latin typeface="아리따-부리(OTF)-Light" pitchFamily="18" charset="-127"/>
                <a:ea typeface="아리따-부리(OTF)-Light" pitchFamily="18" charset="-127"/>
              </a:rPr>
              <a:t>Introduction – About previous project…</a:t>
            </a:r>
          </a:p>
        </p:txBody>
      </p:sp>
      <p:grpSp>
        <p:nvGrpSpPr>
          <p:cNvPr id="3" name="그룹 2">
            <a:extLst>
              <a:ext uri="{FF2B5EF4-FFF2-40B4-BE49-F238E27FC236}">
                <a16:creationId xmlns:a16="http://schemas.microsoft.com/office/drawing/2014/main" id="{7072AADC-8138-4B54-BE4F-B4AB45731926}"/>
              </a:ext>
            </a:extLst>
          </p:cNvPr>
          <p:cNvGrpSpPr/>
          <p:nvPr/>
        </p:nvGrpSpPr>
        <p:grpSpPr>
          <a:xfrm>
            <a:off x="6356211" y="2209209"/>
            <a:ext cx="3452203" cy="3452203"/>
            <a:chOff x="847230" y="1522054"/>
            <a:chExt cx="3730643" cy="3730643"/>
          </a:xfrm>
        </p:grpSpPr>
        <p:sp>
          <p:nvSpPr>
            <p:cNvPr id="12" name="타원 11"/>
            <p:cNvSpPr/>
            <p:nvPr/>
          </p:nvSpPr>
          <p:spPr>
            <a:xfrm>
              <a:off x="847230" y="1522054"/>
              <a:ext cx="3730643" cy="3730643"/>
            </a:xfrm>
            <a:prstGeom prst="ellipse">
              <a:avLst/>
            </a:prstGeom>
            <a:solidFill>
              <a:srgbClr val="3B444B">
                <a:alpha val="60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p:cNvSpPr/>
            <p:nvPr/>
          </p:nvSpPr>
          <p:spPr>
            <a:xfrm>
              <a:off x="1738348" y="1722778"/>
              <a:ext cx="1916449" cy="373885"/>
            </a:xfrm>
            <a:prstGeom prst="rect">
              <a:avLst/>
            </a:prstGeom>
          </p:spPr>
          <p:txBody>
            <a:bodyPr wrap="square">
              <a:spAutoFit/>
            </a:bodyPr>
            <a:lstStyle/>
            <a:p>
              <a:pPr algn="ctr">
                <a:lnSpc>
                  <a:spcPct val="150000"/>
                </a:lnSpc>
              </a:pPr>
              <a:r>
                <a:rPr lang="en-US" altLang="ko-KR" sz="1400" dirty="0">
                  <a:solidFill>
                    <a:srgbClr val="F9BD8B"/>
                  </a:solidFill>
                  <a:latin typeface="아리따-돋움(TTF)-Light" panose="02020603020101020101" pitchFamily="18" charset="-127"/>
                  <a:ea typeface="아리따-돋움(TTF)-Light" panose="02020603020101020101" pitchFamily="18" charset="-127"/>
                </a:rPr>
                <a:t>Assumptions</a:t>
              </a:r>
            </a:p>
          </p:txBody>
        </p:sp>
        <p:cxnSp>
          <p:nvCxnSpPr>
            <p:cNvPr id="14" name="직선 연결선 13"/>
            <p:cNvCxnSpPr>
              <a:cxnSpLocks/>
            </p:cNvCxnSpPr>
            <p:nvPr/>
          </p:nvCxnSpPr>
          <p:spPr>
            <a:xfrm>
              <a:off x="1758188" y="2222587"/>
              <a:ext cx="1876771"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1047988" y="2329025"/>
              <a:ext cx="3329125" cy="2499424"/>
            </a:xfrm>
            <a:prstGeom prst="rect">
              <a:avLst/>
            </a:prstGeom>
          </p:spPr>
          <p:txBody>
            <a:bodyPr wrap="square">
              <a:spAutoFit/>
            </a:bodyPr>
            <a:lstStyle/>
            <a:p>
              <a:pPr marL="342900" indent="-342900">
                <a:lnSpc>
                  <a:spcPct val="150000"/>
                </a:lnSpc>
                <a:buAutoNum type="arabicPeriod"/>
              </a:pPr>
              <a:r>
                <a:rPr lang="en-US" altLang="ko-KR" sz="1400" dirty="0">
                  <a:solidFill>
                    <a:srgbClr val="F9BD8B"/>
                  </a:solidFill>
                  <a:latin typeface="아리따-돋움(TTF)-Light" panose="02020603020101020101" pitchFamily="18" charset="-127"/>
                  <a:ea typeface="아리따-돋움(TTF)-Light" panose="02020603020101020101" pitchFamily="18" charset="-127"/>
                </a:rPr>
                <a:t>Female leading movies would have much more words in film than male leading movies do.</a:t>
              </a:r>
            </a:p>
            <a:p>
              <a:pPr marL="342900" indent="-342900">
                <a:lnSpc>
                  <a:spcPct val="150000"/>
                </a:lnSpc>
                <a:buAutoNum type="arabicPeriod"/>
              </a:pPr>
              <a:r>
                <a:rPr lang="en-US" altLang="ko-KR" sz="1400" dirty="0">
                  <a:solidFill>
                    <a:srgbClr val="F9BD8B"/>
                  </a:solidFill>
                  <a:latin typeface="아리따-돋움(TTF)-Light" panose="02020603020101020101" pitchFamily="18" charset="-127"/>
                  <a:ea typeface="아리따-돋움(TTF)-Light" panose="02020603020101020101" pitchFamily="18" charset="-127"/>
                </a:rPr>
                <a:t>Vocabularies would be more diverse and feminine in female leading movies rather than male movies.</a:t>
              </a:r>
            </a:p>
          </p:txBody>
        </p:sp>
      </p:grpSp>
      <p:grpSp>
        <p:nvGrpSpPr>
          <p:cNvPr id="5" name="그룹 4">
            <a:extLst>
              <a:ext uri="{FF2B5EF4-FFF2-40B4-BE49-F238E27FC236}">
                <a16:creationId xmlns:a16="http://schemas.microsoft.com/office/drawing/2014/main" id="{B30D4E3E-0E38-4057-A8E9-0A7502E1F993}"/>
              </a:ext>
            </a:extLst>
          </p:cNvPr>
          <p:cNvGrpSpPr/>
          <p:nvPr/>
        </p:nvGrpSpPr>
        <p:grpSpPr>
          <a:xfrm>
            <a:off x="5883358" y="1007634"/>
            <a:ext cx="2060621" cy="1582073"/>
            <a:chOff x="5059201" y="2402144"/>
            <a:chExt cx="2873188" cy="2249246"/>
          </a:xfrm>
        </p:grpSpPr>
        <p:sp>
          <p:nvSpPr>
            <p:cNvPr id="17" name="타원 16"/>
            <p:cNvSpPr/>
            <p:nvPr/>
          </p:nvSpPr>
          <p:spPr>
            <a:xfrm>
              <a:off x="5379799" y="2402144"/>
              <a:ext cx="2249246" cy="2249246"/>
            </a:xfrm>
            <a:prstGeom prst="ellipse">
              <a:avLst/>
            </a:prstGeom>
            <a:solidFill>
              <a:srgbClr val="3B444B">
                <a:alpha val="76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직사각형 15"/>
            <p:cNvSpPr/>
            <p:nvPr/>
          </p:nvSpPr>
          <p:spPr>
            <a:xfrm>
              <a:off x="5076454" y="2450990"/>
              <a:ext cx="2855935" cy="373885"/>
            </a:xfrm>
            <a:prstGeom prst="rect">
              <a:avLst/>
            </a:prstGeom>
          </p:spPr>
          <p:txBody>
            <a:bodyPr wrap="square">
              <a:spAutoFit/>
            </a:bodyPr>
            <a:lstStyle/>
            <a:p>
              <a:pPr algn="ctr">
                <a:lnSpc>
                  <a:spcPct val="150000"/>
                </a:lnSpc>
              </a:pPr>
              <a:r>
                <a:rPr lang="en-US" altLang="ko-KR" sz="1400" dirty="0">
                  <a:solidFill>
                    <a:srgbClr val="F9BD8B"/>
                  </a:solidFill>
                  <a:latin typeface="아리따-돋움(TTF)-Light" panose="02020603020101020101" pitchFamily="18" charset="-127"/>
                  <a:ea typeface="아리따-돋움(TTF)-Light" panose="02020603020101020101" pitchFamily="18" charset="-127"/>
                </a:rPr>
                <a:t>?</a:t>
              </a:r>
            </a:p>
          </p:txBody>
        </p:sp>
        <p:cxnSp>
          <p:nvCxnSpPr>
            <p:cNvPr id="18" name="직선 연결선 17"/>
            <p:cNvCxnSpPr/>
            <p:nvPr/>
          </p:nvCxnSpPr>
          <p:spPr>
            <a:xfrm>
              <a:off x="5718515" y="3000868"/>
              <a:ext cx="1586469"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5059201" y="3004869"/>
              <a:ext cx="2855935" cy="1356189"/>
            </a:xfrm>
            <a:prstGeom prst="rect">
              <a:avLst/>
            </a:prstGeom>
          </p:spPr>
          <p:txBody>
            <a:bodyPr wrap="square">
              <a:spAutoFit/>
            </a:bodyPr>
            <a:lstStyle/>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Does women</a:t>
              </a:r>
            </a:p>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really talk a lot</a:t>
              </a:r>
            </a:p>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than men do?</a:t>
              </a:r>
            </a:p>
          </p:txBody>
        </p:sp>
      </p:grpSp>
      <p:sp>
        <p:nvSpPr>
          <p:cNvPr id="8" name="직사각형 7">
            <a:extLst>
              <a:ext uri="{FF2B5EF4-FFF2-40B4-BE49-F238E27FC236}">
                <a16:creationId xmlns:a16="http://schemas.microsoft.com/office/drawing/2014/main" id="{F03F2CD2-2EB3-49ED-BDA2-9DA05328ED3F}"/>
              </a:ext>
            </a:extLst>
          </p:cNvPr>
          <p:cNvSpPr/>
          <p:nvPr/>
        </p:nvSpPr>
        <p:spPr>
          <a:xfrm>
            <a:off x="1340527" y="3275861"/>
            <a:ext cx="3808521" cy="559292"/>
          </a:xfrm>
          <a:prstGeom prst="rect">
            <a:avLst/>
          </a:prstGeom>
          <a:solidFill>
            <a:srgbClr val="F9BD8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연결선: 구부러짐 25">
            <a:extLst>
              <a:ext uri="{FF2B5EF4-FFF2-40B4-BE49-F238E27FC236}">
                <a16:creationId xmlns:a16="http://schemas.microsoft.com/office/drawing/2014/main" id="{6CF9D6E7-6F07-4A6B-9DB3-B3741BE96DB7}"/>
              </a:ext>
            </a:extLst>
          </p:cNvPr>
          <p:cNvCxnSpPr>
            <a:cxnSpLocks/>
          </p:cNvCxnSpPr>
          <p:nvPr/>
        </p:nvCxnSpPr>
        <p:spPr>
          <a:xfrm flipV="1">
            <a:off x="4918453" y="2122882"/>
            <a:ext cx="1119175" cy="998249"/>
          </a:xfrm>
          <a:prstGeom prst="curvedConnector3">
            <a:avLst>
              <a:gd name="adj1" fmla="val 50000"/>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sp>
        <p:nvSpPr>
          <p:cNvPr id="7" name="곱하기 기호 6">
            <a:extLst>
              <a:ext uri="{FF2B5EF4-FFF2-40B4-BE49-F238E27FC236}">
                <a16:creationId xmlns:a16="http://schemas.microsoft.com/office/drawing/2014/main" id="{E77D41F9-E2B2-480B-BEE3-AA8EC2037F32}"/>
              </a:ext>
            </a:extLst>
          </p:cNvPr>
          <p:cNvSpPr/>
          <p:nvPr/>
        </p:nvSpPr>
        <p:spPr>
          <a:xfrm>
            <a:off x="5591334" y="2713497"/>
            <a:ext cx="4952383" cy="2619275"/>
          </a:xfrm>
          <a:prstGeom prst="mathMultiply">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67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graphicFrame>
        <p:nvGraphicFramePr>
          <p:cNvPr id="12" name="차트 11">
            <a:extLst>
              <a:ext uri="{FF2B5EF4-FFF2-40B4-BE49-F238E27FC236}">
                <a16:creationId xmlns:a16="http://schemas.microsoft.com/office/drawing/2014/main" id="{08C2E261-75DD-4A73-85FD-EA432FFB2875}"/>
              </a:ext>
            </a:extLst>
          </p:cNvPr>
          <p:cNvGraphicFramePr>
            <a:graphicFrameLocks/>
          </p:cNvGraphicFramePr>
          <p:nvPr>
            <p:extLst>
              <p:ext uri="{D42A27DB-BD31-4B8C-83A1-F6EECF244321}">
                <p14:modId xmlns:p14="http://schemas.microsoft.com/office/powerpoint/2010/main" val="3646595025"/>
              </p:ext>
            </p:extLst>
          </p:nvPr>
        </p:nvGraphicFramePr>
        <p:xfrm>
          <a:off x="215152" y="229873"/>
          <a:ext cx="4737847" cy="5837440"/>
        </p:xfrm>
        <a:graphic>
          <a:graphicData uri="http://schemas.openxmlformats.org/drawingml/2006/chart">
            <c:chart xmlns:c="http://schemas.openxmlformats.org/drawingml/2006/chart" xmlns:r="http://schemas.openxmlformats.org/officeDocument/2006/relationships" r:id="rId4"/>
          </a:graphicData>
        </a:graphic>
      </p:graphicFrame>
      <p:sp>
        <p:nvSpPr>
          <p:cNvPr id="14" name="직사각형 13">
            <a:extLst>
              <a:ext uri="{FF2B5EF4-FFF2-40B4-BE49-F238E27FC236}">
                <a16:creationId xmlns:a16="http://schemas.microsoft.com/office/drawing/2014/main" id="{293C23B6-A2EF-451A-82B9-C9021F8CF1E3}"/>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Introduction – About previous project…</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graphicFrame>
        <p:nvGraphicFramePr>
          <p:cNvPr id="5" name="차트 4">
            <a:extLst>
              <a:ext uri="{FF2B5EF4-FFF2-40B4-BE49-F238E27FC236}">
                <a16:creationId xmlns:a16="http://schemas.microsoft.com/office/drawing/2014/main" id="{DE7E8078-8322-43DD-9DEE-F253CBD8E822}"/>
              </a:ext>
            </a:extLst>
          </p:cNvPr>
          <p:cNvGraphicFramePr>
            <a:graphicFrameLocks/>
          </p:cNvGraphicFramePr>
          <p:nvPr>
            <p:extLst>
              <p:ext uri="{D42A27DB-BD31-4B8C-83A1-F6EECF244321}">
                <p14:modId xmlns:p14="http://schemas.microsoft.com/office/powerpoint/2010/main" val="3142298607"/>
              </p:ext>
            </p:extLst>
          </p:nvPr>
        </p:nvGraphicFramePr>
        <p:xfrm>
          <a:off x="4952999" y="229873"/>
          <a:ext cx="4753312" cy="5837440"/>
        </p:xfrm>
        <a:graphic>
          <a:graphicData uri="http://schemas.openxmlformats.org/drawingml/2006/chart">
            <c:chart xmlns:c="http://schemas.openxmlformats.org/drawingml/2006/chart" xmlns:r="http://schemas.openxmlformats.org/officeDocument/2006/relationships" r:id="rId5"/>
          </a:graphicData>
        </a:graphic>
      </p:graphicFrame>
      <p:sp>
        <p:nvSpPr>
          <p:cNvPr id="4" name="직사각형 3">
            <a:extLst>
              <a:ext uri="{FF2B5EF4-FFF2-40B4-BE49-F238E27FC236}">
                <a16:creationId xmlns:a16="http://schemas.microsoft.com/office/drawing/2014/main" id="{770339D9-DAE8-4575-8D1A-11B7D7585EC2}"/>
              </a:ext>
            </a:extLst>
          </p:cNvPr>
          <p:cNvSpPr/>
          <p:nvPr/>
        </p:nvSpPr>
        <p:spPr>
          <a:xfrm>
            <a:off x="0" y="699247"/>
            <a:ext cx="9906000" cy="319502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D408A87C-9674-422B-98B4-344B58C6B389}"/>
              </a:ext>
            </a:extLst>
          </p:cNvPr>
          <p:cNvGrpSpPr/>
          <p:nvPr/>
        </p:nvGrpSpPr>
        <p:grpSpPr>
          <a:xfrm>
            <a:off x="2584075" y="1124175"/>
            <a:ext cx="4753981" cy="2552352"/>
            <a:chOff x="5424411" y="1227558"/>
            <a:chExt cx="3295457" cy="1769289"/>
          </a:xfrm>
          <a:solidFill>
            <a:schemeClr val="accent2"/>
          </a:solidFill>
        </p:grpSpPr>
        <p:sp>
          <p:nvSpPr>
            <p:cNvPr id="25" name="직사각형 24">
              <a:extLst>
                <a:ext uri="{FF2B5EF4-FFF2-40B4-BE49-F238E27FC236}">
                  <a16:creationId xmlns:a16="http://schemas.microsoft.com/office/drawing/2014/main" id="{4077B8BC-694A-4844-99D1-17D148EA6B8C}"/>
                </a:ext>
              </a:extLst>
            </p:cNvPr>
            <p:cNvSpPr/>
            <p:nvPr/>
          </p:nvSpPr>
          <p:spPr>
            <a:xfrm>
              <a:off x="5424411" y="2762162"/>
              <a:ext cx="3294993" cy="234685"/>
            </a:xfrm>
            <a:prstGeom prst="rect">
              <a:avLst/>
            </a:prstGeom>
            <a:grpFill/>
          </p:spPr>
          <p:txBody>
            <a:bodyPr vert="horz" wrap="square"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schemeClr val="bg1"/>
                  </a:solidFill>
                  <a:effectLst/>
                  <a:uLnTx/>
                  <a:uFillTx/>
                  <a:latin typeface="아리따-돋움(TTF)-Light" panose="02020603020101020101" pitchFamily="18" charset="-127"/>
                  <a:ea typeface="아리따-돋움(TTF)-Light" panose="02020603020101020101" pitchFamily="18" charset="-127"/>
                  <a:cs typeface="+mn-cs"/>
                </a:rPr>
                <a:t>Word frequency &amp; number of vocabularies</a:t>
              </a:r>
            </a:p>
          </p:txBody>
        </p:sp>
        <p:grpSp>
          <p:nvGrpSpPr>
            <p:cNvPr id="26" name="그룹 25">
              <a:extLst>
                <a:ext uri="{FF2B5EF4-FFF2-40B4-BE49-F238E27FC236}">
                  <a16:creationId xmlns:a16="http://schemas.microsoft.com/office/drawing/2014/main" id="{2348AD0C-6820-4156-9C88-448B2873A3E1}"/>
                </a:ext>
              </a:extLst>
            </p:cNvPr>
            <p:cNvGrpSpPr/>
            <p:nvPr/>
          </p:nvGrpSpPr>
          <p:grpSpPr>
            <a:xfrm>
              <a:off x="5424411" y="1227558"/>
              <a:ext cx="3295457" cy="1482670"/>
              <a:chOff x="1720826" y="1824335"/>
              <a:chExt cx="4999287" cy="2249246"/>
            </a:xfrm>
            <a:grpFill/>
          </p:grpSpPr>
          <p:sp>
            <p:nvSpPr>
              <p:cNvPr id="27" name="타원 26">
                <a:extLst>
                  <a:ext uri="{FF2B5EF4-FFF2-40B4-BE49-F238E27FC236}">
                    <a16:creationId xmlns:a16="http://schemas.microsoft.com/office/drawing/2014/main" id="{3BF68BCD-DF4B-46FA-B0EC-F06A71B6893B}"/>
                  </a:ext>
                </a:extLst>
              </p:cNvPr>
              <p:cNvSpPr/>
              <p:nvPr/>
            </p:nvSpPr>
            <p:spPr>
              <a:xfrm>
                <a:off x="2024172" y="1824335"/>
                <a:ext cx="2249246" cy="2249246"/>
              </a:xfrm>
              <a:prstGeom prst="ellipse">
                <a:avLst/>
              </a:prstGeom>
              <a:solidFill>
                <a:srgbClr val="ED7D31">
                  <a:alpha val="93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C79558FD-E9B3-4403-8851-118F3C71108A}"/>
                  </a:ext>
                </a:extLst>
              </p:cNvPr>
              <p:cNvSpPr/>
              <p:nvPr/>
            </p:nvSpPr>
            <p:spPr>
              <a:xfrm>
                <a:off x="1720826" y="2190782"/>
                <a:ext cx="2855936" cy="1406362"/>
              </a:xfrm>
              <a:prstGeom prst="rect">
                <a:avLst/>
              </a:prstGeom>
              <a:noFill/>
            </p:spPr>
            <p:txBody>
              <a:bodyPr wrap="square" anchor="ctr">
                <a:spAutoFit/>
              </a:bodyPr>
              <a:lstStyle/>
              <a:p>
                <a:pPr lvl="0" algn="ctr">
                  <a:lnSpc>
                    <a:spcPct val="150000"/>
                  </a:lnSpc>
                  <a:defRPr/>
                </a:pPr>
                <a:r>
                  <a:rPr lang="en-US" altLang="ko-KR" sz="2400" b="1" dirty="0">
                    <a:solidFill>
                      <a:schemeClr val="bg1"/>
                    </a:solidFill>
                    <a:latin typeface="아리따-돋움(TTF)-Light" panose="02020603020101020101" pitchFamily="18" charset="-127"/>
                    <a:ea typeface="아리따-돋움(TTF)-Light" panose="02020603020101020101" pitchFamily="18" charset="-127"/>
                  </a:rPr>
                  <a:t>MALE</a:t>
                </a:r>
              </a:p>
              <a:p>
                <a:pPr lvl="0" algn="ctr">
                  <a:lnSpc>
                    <a:spcPct val="150000"/>
                  </a:lnSpc>
                  <a:defRPr/>
                </a:pPr>
                <a:r>
                  <a:rPr lang="en-US" altLang="ko-KR" sz="1600" b="1" dirty="0">
                    <a:solidFill>
                      <a:srgbClr val="F9BD8B"/>
                    </a:solidFill>
                    <a:latin typeface="아리따-돋움(TTF)-Light" panose="02020603020101020101" pitchFamily="18" charset="-127"/>
                    <a:ea typeface="아리따-돋움(TTF)-Light" panose="02020603020101020101" pitchFamily="18" charset="-127"/>
                  </a:rPr>
                  <a:t>word counts </a:t>
                </a:r>
                <a:r>
                  <a:rPr lang="en-US" altLang="ko-KR" sz="1200" b="1" dirty="0">
                    <a:solidFill>
                      <a:srgbClr val="F9BD8B"/>
                    </a:solidFill>
                    <a:latin typeface="아리따-돋움(TTF)-Light" panose="02020603020101020101" pitchFamily="18" charset="-127"/>
                    <a:ea typeface="아리따-돋움(TTF)-Light" panose="02020603020101020101" pitchFamily="18" charset="-127"/>
                  </a:rPr>
                  <a:t>35441</a:t>
                </a:r>
                <a:br>
                  <a:rPr lang="en-US" altLang="ko-KR" sz="1200" b="1" dirty="0">
                    <a:solidFill>
                      <a:srgbClr val="F9BD8B"/>
                    </a:solidFill>
                    <a:latin typeface="아리따-돋움(TTF)-Light" panose="02020603020101020101" pitchFamily="18" charset="-127"/>
                    <a:ea typeface="아리따-돋움(TTF)-Light" panose="02020603020101020101" pitchFamily="18" charset="-127"/>
                  </a:rPr>
                </a:br>
                <a:r>
                  <a:rPr lang="en-US" altLang="ko-KR" sz="1600" b="1" dirty="0">
                    <a:solidFill>
                      <a:srgbClr val="F9BD8B"/>
                    </a:solidFill>
                    <a:latin typeface="아리따-돋움(TTF)-Light" panose="02020603020101020101" pitchFamily="18" charset="-127"/>
                    <a:ea typeface="아리따-돋움(TTF)-Light" panose="02020603020101020101" pitchFamily="18" charset="-127"/>
                  </a:rPr>
                  <a:t>Vocabularies </a:t>
                </a:r>
                <a:r>
                  <a:rPr lang="en-US" altLang="ko-KR" sz="1200" b="1" dirty="0">
                    <a:solidFill>
                      <a:srgbClr val="F9BD8B"/>
                    </a:solidFill>
                    <a:latin typeface="아리따-돋움(TTF)-Light" panose="02020603020101020101" pitchFamily="18" charset="-127"/>
                    <a:ea typeface="아리따-돋움(TTF)-Light" panose="02020603020101020101" pitchFamily="18" charset="-127"/>
                  </a:rPr>
                  <a:t>15859</a:t>
                </a:r>
              </a:p>
            </p:txBody>
          </p:sp>
          <p:cxnSp>
            <p:nvCxnSpPr>
              <p:cNvPr id="29" name="직선 연결선 28">
                <a:extLst>
                  <a:ext uri="{FF2B5EF4-FFF2-40B4-BE49-F238E27FC236}">
                    <a16:creationId xmlns:a16="http://schemas.microsoft.com/office/drawing/2014/main" id="{1D7E1965-50B2-47A0-BC94-0CA150B08679}"/>
                  </a:ext>
                </a:extLst>
              </p:cNvPr>
              <p:cNvCxnSpPr/>
              <p:nvPr/>
            </p:nvCxnSpPr>
            <p:spPr>
              <a:xfrm>
                <a:off x="4538977" y="2953427"/>
                <a:ext cx="830766" cy="0"/>
              </a:xfrm>
              <a:prstGeom prst="line">
                <a:avLst/>
              </a:prstGeom>
              <a:grpFill/>
              <a:ln w="19050">
                <a:solidFill>
                  <a:srgbClr val="F9BD8B"/>
                </a:solidFill>
                <a:prstDash val="sysDot"/>
              </a:ln>
            </p:spPr>
            <p:style>
              <a:lnRef idx="1">
                <a:schemeClr val="accent1"/>
              </a:lnRef>
              <a:fillRef idx="0">
                <a:schemeClr val="accent1"/>
              </a:fillRef>
              <a:effectRef idx="0">
                <a:schemeClr val="accent1"/>
              </a:effectRef>
              <a:fontRef idx="minor">
                <a:schemeClr val="tx1"/>
              </a:fontRef>
            </p:style>
          </p:cxnSp>
          <p:sp>
            <p:nvSpPr>
              <p:cNvPr id="30" name="타원 29">
                <a:extLst>
                  <a:ext uri="{FF2B5EF4-FFF2-40B4-BE49-F238E27FC236}">
                    <a16:creationId xmlns:a16="http://schemas.microsoft.com/office/drawing/2014/main" id="{3972C97D-94F9-48A5-907B-648AD4B64692}"/>
                  </a:ext>
                </a:extLst>
              </p:cNvPr>
              <p:cNvSpPr/>
              <p:nvPr/>
            </p:nvSpPr>
            <p:spPr>
              <a:xfrm>
                <a:off x="4330687" y="2088889"/>
                <a:ext cx="1922920" cy="1922920"/>
              </a:xfrm>
              <a:prstGeom prst="ellipse">
                <a:avLst/>
              </a:prstGeom>
              <a:solidFill>
                <a:srgbClr val="ED7D31">
                  <a:alpha val="93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31" name="직사각형 30">
                <a:extLst>
                  <a:ext uri="{FF2B5EF4-FFF2-40B4-BE49-F238E27FC236}">
                    <a16:creationId xmlns:a16="http://schemas.microsoft.com/office/drawing/2014/main" id="{90E15C47-9201-4155-9858-F86332E2D9C7}"/>
                  </a:ext>
                </a:extLst>
              </p:cNvPr>
              <p:cNvSpPr/>
              <p:nvPr/>
            </p:nvSpPr>
            <p:spPr>
              <a:xfrm>
                <a:off x="3864179" y="2298893"/>
                <a:ext cx="2855934" cy="1218505"/>
              </a:xfrm>
              <a:prstGeom prst="rect">
                <a:avLst/>
              </a:prstGeom>
              <a:noFill/>
            </p:spPr>
            <p:txBody>
              <a:bodyPr wrap="square">
                <a:spAutoFit/>
              </a:bodyPr>
              <a:lstStyle/>
              <a:p>
                <a:pPr lvl="0" algn="ctr">
                  <a:lnSpc>
                    <a:spcPct val="150000"/>
                  </a:lnSpc>
                  <a:defRPr/>
                </a:pPr>
                <a:r>
                  <a:rPr lang="en-US" altLang="ko-KR" sz="2000" b="1" dirty="0">
                    <a:solidFill>
                      <a:schemeClr val="bg1"/>
                    </a:solidFill>
                    <a:latin typeface="아리따-돋움(TTF)-Light" panose="02020603020101020101" pitchFamily="18" charset="-127"/>
                    <a:ea typeface="아리따-돋움(TTF)-Light" panose="02020603020101020101" pitchFamily="18" charset="-127"/>
                  </a:rPr>
                  <a:t>FEMALE</a:t>
                </a:r>
              </a:p>
              <a:p>
                <a:pPr lvl="0" algn="ctr">
                  <a:lnSpc>
                    <a:spcPct val="150000"/>
                  </a:lnSpc>
                  <a:defRPr/>
                </a:pPr>
                <a:r>
                  <a:rPr lang="en-US" altLang="ko-KR" sz="1400" b="1" dirty="0">
                    <a:solidFill>
                      <a:srgbClr val="F9BD8B"/>
                    </a:solidFill>
                    <a:latin typeface="아리따-돋움(TTF)-Light" panose="02020603020101020101" pitchFamily="18" charset="-127"/>
                    <a:ea typeface="아리따-돋움(TTF)-Light" panose="02020603020101020101" pitchFamily="18" charset="-127"/>
                  </a:rPr>
                  <a:t>word counts </a:t>
                </a:r>
                <a:r>
                  <a:rPr lang="en-US" altLang="ko-KR" sz="1100" b="1" dirty="0">
                    <a:solidFill>
                      <a:srgbClr val="F9BD8B"/>
                    </a:solidFill>
                    <a:latin typeface="아리따-돋움(TTF)-Light" panose="02020603020101020101" pitchFamily="18" charset="-127"/>
                    <a:ea typeface="아리따-돋움(TTF)-Light" panose="02020603020101020101" pitchFamily="18" charset="-127"/>
                  </a:rPr>
                  <a:t>34884</a:t>
                </a:r>
                <a:br>
                  <a:rPr lang="en-US" altLang="ko-KR" sz="1100" b="1" dirty="0">
                    <a:solidFill>
                      <a:srgbClr val="F9BD8B"/>
                    </a:solidFill>
                    <a:latin typeface="아리따-돋움(TTF)-Light" panose="02020603020101020101" pitchFamily="18" charset="-127"/>
                    <a:ea typeface="아리따-돋움(TTF)-Light" panose="02020603020101020101" pitchFamily="18" charset="-127"/>
                  </a:rPr>
                </a:br>
                <a:r>
                  <a:rPr lang="en-US" altLang="ko-KR" sz="1400" b="1" dirty="0">
                    <a:solidFill>
                      <a:srgbClr val="F9BD8B"/>
                    </a:solidFill>
                    <a:latin typeface="아리따-돋움(TTF)-Light" panose="02020603020101020101" pitchFamily="18" charset="-127"/>
                    <a:ea typeface="아리따-돋움(TTF)-Light" panose="02020603020101020101" pitchFamily="18" charset="-127"/>
                  </a:rPr>
                  <a:t>Vocabularies </a:t>
                </a:r>
                <a:r>
                  <a:rPr lang="en-US" altLang="ko-KR" sz="1100" b="1" dirty="0">
                    <a:solidFill>
                      <a:srgbClr val="F9BD8B"/>
                    </a:solidFill>
                    <a:latin typeface="아리따-돋움(TTF)-Light" panose="02020603020101020101" pitchFamily="18" charset="-127"/>
                    <a:ea typeface="아리따-돋움(TTF)-Light" panose="02020603020101020101" pitchFamily="18" charset="-127"/>
                  </a:rPr>
                  <a:t>15302</a:t>
                </a:r>
              </a:p>
            </p:txBody>
          </p:sp>
        </p:grpSp>
      </p:grpSp>
    </p:spTree>
    <p:extLst>
      <p:ext uri="{BB962C8B-B14F-4D97-AF65-F5344CB8AC3E}">
        <p14:creationId xmlns:p14="http://schemas.microsoft.com/office/powerpoint/2010/main" val="19233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327798" y="479742"/>
            <a:ext cx="4847883" cy="400110"/>
          </a:xfrm>
          <a:prstGeom prst="rect">
            <a:avLst/>
          </a:prstGeom>
        </p:spPr>
        <p:txBody>
          <a:bodyPr vert="horz" wrap="square">
            <a:spAutoFit/>
          </a:bodyPr>
          <a:lstStyle/>
          <a:p>
            <a:r>
              <a:rPr lang="en-US" altLang="ko-KR" sz="2000" dirty="0">
                <a:solidFill>
                  <a:srgbClr val="F9BD8B"/>
                </a:solidFill>
                <a:latin typeface="아리따-부리(OTF)-Light" pitchFamily="18" charset="-127"/>
                <a:ea typeface="아리따-부리(OTF)-Light" pitchFamily="18" charset="-127"/>
              </a:rPr>
              <a:t>Development - Environment</a:t>
            </a:r>
          </a:p>
        </p:txBody>
      </p:sp>
      <p:grpSp>
        <p:nvGrpSpPr>
          <p:cNvPr id="15" name="그룹 14">
            <a:extLst>
              <a:ext uri="{FF2B5EF4-FFF2-40B4-BE49-F238E27FC236}">
                <a16:creationId xmlns:a16="http://schemas.microsoft.com/office/drawing/2014/main" id="{C9AEA6AE-301A-470B-A670-07AC9D0220B5}"/>
              </a:ext>
            </a:extLst>
          </p:cNvPr>
          <p:cNvGrpSpPr/>
          <p:nvPr/>
        </p:nvGrpSpPr>
        <p:grpSpPr>
          <a:xfrm>
            <a:off x="920547" y="1200290"/>
            <a:ext cx="1876961" cy="1872208"/>
            <a:chOff x="2448811" y="1179536"/>
            <a:chExt cx="1876961" cy="1872208"/>
          </a:xfrm>
        </p:grpSpPr>
        <p:sp>
          <p:nvSpPr>
            <p:cNvPr id="5" name="직사각형 4"/>
            <p:cNvSpPr/>
            <p:nvPr/>
          </p:nvSpPr>
          <p:spPr>
            <a:xfrm>
              <a:off x="2448811" y="1572414"/>
              <a:ext cx="1872207" cy="1086451"/>
            </a:xfrm>
            <a:prstGeom prst="rect">
              <a:avLst/>
            </a:prstGeom>
            <a:noFill/>
          </p:spPr>
          <p:txBody>
            <a:bodyPr wrap="square" anchor="ctr">
              <a:spAutoFit/>
            </a:bodyPr>
            <a:lstStyle/>
            <a:p>
              <a:pPr algn="ctr">
                <a:lnSpc>
                  <a:spcPct val="150000"/>
                </a:lnSpc>
              </a:pPr>
              <a:r>
                <a:rPr lang="en-US" altLang="ko-KR" sz="1500" dirty="0" err="1">
                  <a:solidFill>
                    <a:srgbClr val="F9BD8B"/>
                  </a:solidFill>
                  <a:latin typeface="아리따-부리(OTF)-SemiBold" pitchFamily="18" charset="-127"/>
                  <a:ea typeface="아리따-부리(OTF)-SemiBold" pitchFamily="18" charset="-127"/>
                </a:rPr>
                <a:t>Jupyter</a:t>
              </a:r>
              <a:r>
                <a:rPr lang="en-US" altLang="ko-KR" sz="1500" dirty="0">
                  <a:solidFill>
                    <a:srgbClr val="F9BD8B"/>
                  </a:solidFill>
                  <a:latin typeface="아리따-부리(OTF)-SemiBold" pitchFamily="18" charset="-127"/>
                  <a:ea typeface="아리따-부리(OTF)-SemiBold" pitchFamily="18" charset="-127"/>
                </a:rPr>
                <a:t> notebook</a:t>
              </a:r>
            </a:p>
            <a:p>
              <a:pPr algn="ctr">
                <a:lnSpc>
                  <a:spcPct val="150000"/>
                </a:lnSpc>
              </a:pPr>
              <a:r>
                <a:rPr lang="en-US" altLang="ko-KR" sz="1500" dirty="0">
                  <a:solidFill>
                    <a:srgbClr val="F9BD8B"/>
                  </a:solidFill>
                  <a:latin typeface="아리따-부리(OTF)-SemiBold" pitchFamily="18" charset="-127"/>
                  <a:ea typeface="아리따-부리(OTF)-SemiBold" pitchFamily="18" charset="-127"/>
                </a:rPr>
                <a:t>- </a:t>
              </a:r>
              <a:r>
                <a:rPr lang="en-US" altLang="ko-KR" sz="1500" dirty="0" err="1">
                  <a:solidFill>
                    <a:srgbClr val="F9BD8B"/>
                  </a:solidFill>
                  <a:latin typeface="아리따-부리(OTF)-SemiBold" pitchFamily="18" charset="-127"/>
                  <a:ea typeface="아리따-부리(OTF)-SemiBold" pitchFamily="18" charset="-127"/>
                </a:rPr>
                <a:t>ipython</a:t>
              </a:r>
              <a:r>
                <a:rPr lang="en-US" altLang="ko-KR" sz="1500" dirty="0">
                  <a:solidFill>
                    <a:srgbClr val="F9BD8B"/>
                  </a:solidFill>
                  <a:latin typeface="아리따-부리(OTF)-SemiBold" pitchFamily="18" charset="-127"/>
                  <a:ea typeface="아리따-부리(OTF)-SemiBold" pitchFamily="18" charset="-127"/>
                </a:rPr>
                <a:t> 7.8.0</a:t>
              </a:r>
            </a:p>
            <a:p>
              <a:pPr algn="ctr">
                <a:lnSpc>
                  <a:spcPct val="150000"/>
                </a:lnSpc>
              </a:pPr>
              <a:r>
                <a:rPr lang="en-US" altLang="ko-KR" sz="1500" dirty="0">
                  <a:solidFill>
                    <a:srgbClr val="F9BD8B"/>
                  </a:solidFill>
                  <a:latin typeface="아리따-부리(OTF)-SemiBold" pitchFamily="18" charset="-127"/>
                  <a:ea typeface="아리따-부리(OTF)-SemiBold" pitchFamily="18" charset="-127"/>
                </a:rPr>
                <a:t>- Python 3.7.4</a:t>
              </a:r>
            </a:p>
          </p:txBody>
        </p:sp>
        <p:sp>
          <p:nvSpPr>
            <p:cNvPr id="6" name="타원 5"/>
            <p:cNvSpPr/>
            <p:nvPr/>
          </p:nvSpPr>
          <p:spPr>
            <a:xfrm>
              <a:off x="2453564" y="1179536"/>
              <a:ext cx="1872208" cy="1872208"/>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grpSp>
      <p:grpSp>
        <p:nvGrpSpPr>
          <p:cNvPr id="16" name="그룹 15">
            <a:extLst>
              <a:ext uri="{FF2B5EF4-FFF2-40B4-BE49-F238E27FC236}">
                <a16:creationId xmlns:a16="http://schemas.microsoft.com/office/drawing/2014/main" id="{8292C45F-5387-45CF-B7FF-8B9AEED538ED}"/>
              </a:ext>
            </a:extLst>
          </p:cNvPr>
          <p:cNvGrpSpPr/>
          <p:nvPr/>
        </p:nvGrpSpPr>
        <p:grpSpPr>
          <a:xfrm>
            <a:off x="4005921" y="1200290"/>
            <a:ext cx="1880806" cy="1872208"/>
            <a:chOff x="4052241" y="1185290"/>
            <a:chExt cx="1880806" cy="1872208"/>
          </a:xfrm>
        </p:grpSpPr>
        <p:sp>
          <p:nvSpPr>
            <p:cNvPr id="7" name="타원 6"/>
            <p:cNvSpPr/>
            <p:nvPr/>
          </p:nvSpPr>
          <p:spPr>
            <a:xfrm>
              <a:off x="4052241" y="1185290"/>
              <a:ext cx="1872208" cy="1872208"/>
            </a:xfrm>
            <a:prstGeom prst="ellipse">
              <a:avLst/>
            </a:prstGeom>
            <a:noFill/>
            <a:ln w="9525">
              <a:solidFill>
                <a:srgbClr val="F9BD8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sp>
          <p:nvSpPr>
            <p:cNvPr id="9" name="직사각형 8"/>
            <p:cNvSpPr/>
            <p:nvPr/>
          </p:nvSpPr>
          <p:spPr>
            <a:xfrm>
              <a:off x="4060840" y="1650848"/>
              <a:ext cx="1872207" cy="1363450"/>
            </a:xfrm>
            <a:prstGeom prst="rect">
              <a:avLst/>
            </a:prstGeom>
            <a:noFill/>
          </p:spPr>
          <p:txBody>
            <a:bodyPr wrap="square">
              <a:spAutoFit/>
            </a:bodyPr>
            <a:lstStyle/>
            <a:p>
              <a:pPr algn="ctr">
                <a:lnSpc>
                  <a:spcPct val="150000"/>
                </a:lnSpc>
              </a:pPr>
              <a:r>
                <a:rPr lang="en-US" altLang="ko-KR" sz="1500" dirty="0">
                  <a:solidFill>
                    <a:srgbClr val="F9BD8B"/>
                  </a:solidFill>
                  <a:latin typeface="아리따-부리(OTF)-SemiBold" pitchFamily="18" charset="-127"/>
                  <a:ea typeface="아리따-부리(OTF)-SemiBold" pitchFamily="18" charset="-127"/>
                </a:rPr>
                <a:t>Movie Scripts</a:t>
              </a:r>
            </a:p>
            <a:p>
              <a:pPr algn="ctr">
                <a:lnSpc>
                  <a:spcPct val="150000"/>
                </a:lnSpc>
              </a:pPr>
              <a:r>
                <a:rPr lang="en-US" altLang="ko-KR" sz="1500" dirty="0">
                  <a:solidFill>
                    <a:srgbClr val="F9BD8B"/>
                  </a:solidFill>
                  <a:latin typeface="아리따-부리(OTF)-SemiBold" pitchFamily="18" charset="-127"/>
                  <a:ea typeface="아리따-부리(OTF)-SemiBold" pitchFamily="18" charset="-127"/>
                </a:rPr>
                <a:t>From </a:t>
              </a:r>
              <a:r>
                <a:rPr lang="en-US" altLang="ko-KR" sz="1500" dirty="0" err="1">
                  <a:solidFill>
                    <a:srgbClr val="F9BD8B"/>
                  </a:solidFill>
                  <a:latin typeface="아리따-부리(OTF)-SemiBold" pitchFamily="18" charset="-127"/>
                  <a:ea typeface="아리따-부리(OTF)-SemiBold" pitchFamily="18" charset="-127"/>
                </a:rPr>
                <a:t>IMSDb</a:t>
              </a:r>
              <a:endParaRPr lang="en-US" altLang="ko-KR" sz="1500" dirty="0">
                <a:solidFill>
                  <a:srgbClr val="F9BD8B"/>
                </a:solidFill>
                <a:latin typeface="아리따-부리(OTF)-SemiBold" pitchFamily="18" charset="-127"/>
                <a:ea typeface="아리따-부리(OTF)-SemiBold" pitchFamily="18" charset="-127"/>
              </a:endParaRPr>
            </a:p>
            <a:p>
              <a:pPr algn="ctr">
                <a:lnSpc>
                  <a:spcPct val="150000"/>
                </a:lnSpc>
              </a:pPr>
              <a:r>
                <a:rPr lang="en-US" altLang="ko-KR" sz="1000" dirty="0">
                  <a:solidFill>
                    <a:srgbClr val="F9BD8B"/>
                  </a:solidFill>
                  <a:latin typeface="아리따-부리(OTF)-SemiBold" pitchFamily="18" charset="-127"/>
                  <a:ea typeface="아리따-부리(OTF)-SemiBold" pitchFamily="18" charset="-127"/>
                </a:rPr>
                <a:t>https://www.imsdb.com/</a:t>
              </a:r>
            </a:p>
            <a:p>
              <a:pPr algn="ctr">
                <a:lnSpc>
                  <a:spcPct val="150000"/>
                </a:lnSpc>
              </a:pPr>
              <a:endParaRPr lang="en-US" altLang="ko-KR" sz="1500" dirty="0">
                <a:solidFill>
                  <a:srgbClr val="F9BD8B"/>
                </a:solidFill>
                <a:latin typeface="아리따-부리(OTF)-SemiBold" pitchFamily="18" charset="-127"/>
                <a:ea typeface="아리따-부리(OTF)-SemiBold" pitchFamily="18" charset="-127"/>
              </a:endParaRPr>
            </a:p>
          </p:txBody>
        </p:sp>
      </p:grpSp>
      <p:grpSp>
        <p:nvGrpSpPr>
          <p:cNvPr id="17" name="그룹 16">
            <a:extLst>
              <a:ext uri="{FF2B5EF4-FFF2-40B4-BE49-F238E27FC236}">
                <a16:creationId xmlns:a16="http://schemas.microsoft.com/office/drawing/2014/main" id="{5848CC71-1DB4-4183-9E6B-7BA8B2C29987}"/>
              </a:ext>
            </a:extLst>
          </p:cNvPr>
          <p:cNvGrpSpPr/>
          <p:nvPr/>
        </p:nvGrpSpPr>
        <p:grpSpPr>
          <a:xfrm>
            <a:off x="7086542" y="1200290"/>
            <a:ext cx="1885560" cy="1872208"/>
            <a:chOff x="5647073" y="1165155"/>
            <a:chExt cx="1885560" cy="1872208"/>
          </a:xfrm>
        </p:grpSpPr>
        <p:sp>
          <p:nvSpPr>
            <p:cNvPr id="8" name="타원 7"/>
            <p:cNvSpPr/>
            <p:nvPr/>
          </p:nvSpPr>
          <p:spPr>
            <a:xfrm>
              <a:off x="5655671" y="1165155"/>
              <a:ext cx="1872208" cy="1872208"/>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sp>
          <p:nvSpPr>
            <p:cNvPr id="10" name="직사각형 9"/>
            <p:cNvSpPr/>
            <p:nvPr/>
          </p:nvSpPr>
          <p:spPr>
            <a:xfrm>
              <a:off x="5647073" y="1500762"/>
              <a:ext cx="1885560" cy="1086451"/>
            </a:xfrm>
            <a:prstGeom prst="rect">
              <a:avLst/>
            </a:prstGeom>
            <a:noFill/>
          </p:spPr>
          <p:txBody>
            <a:bodyPr wrap="square">
              <a:spAutoFit/>
            </a:bodyPr>
            <a:lstStyle/>
            <a:p>
              <a:pPr algn="ctr">
                <a:lnSpc>
                  <a:spcPct val="150000"/>
                </a:lnSpc>
              </a:pPr>
              <a:r>
                <a:rPr lang="en-US" altLang="ko-KR" sz="1500" dirty="0">
                  <a:solidFill>
                    <a:srgbClr val="F9BD8B"/>
                  </a:solidFill>
                  <a:latin typeface="아리따-부리(OTF)-SemiBold" pitchFamily="18" charset="-127"/>
                  <a:ea typeface="아리따-부리(OTF)-SemiBold" pitchFamily="18" charset="-127"/>
                </a:rPr>
                <a:t>Select 50 Movies each based on IMDb investigation</a:t>
              </a:r>
            </a:p>
          </p:txBody>
        </p:sp>
      </p:grpSp>
      <p:pic>
        <p:nvPicPr>
          <p:cNvPr id="3" name="그림 2">
            <a:extLst>
              <a:ext uri="{FF2B5EF4-FFF2-40B4-BE49-F238E27FC236}">
                <a16:creationId xmlns:a16="http://schemas.microsoft.com/office/drawing/2014/main" id="{15B4BCE7-683E-4FB2-9798-86927CFB3147}"/>
              </a:ext>
            </a:extLst>
          </p:cNvPr>
          <p:cNvPicPr>
            <a:picLocks noChangeAspect="1"/>
          </p:cNvPicPr>
          <p:nvPr/>
        </p:nvPicPr>
        <p:blipFill rotWithShape="1">
          <a:blip r:embed="rId4"/>
          <a:srcRect r="4764"/>
          <a:stretch/>
        </p:blipFill>
        <p:spPr>
          <a:xfrm>
            <a:off x="6744740" y="3367522"/>
            <a:ext cx="2586359" cy="2279465"/>
          </a:xfrm>
          <a:prstGeom prst="rect">
            <a:avLst/>
          </a:prstGeom>
        </p:spPr>
      </p:pic>
      <p:pic>
        <p:nvPicPr>
          <p:cNvPr id="12" name="그림 11">
            <a:extLst>
              <a:ext uri="{FF2B5EF4-FFF2-40B4-BE49-F238E27FC236}">
                <a16:creationId xmlns:a16="http://schemas.microsoft.com/office/drawing/2014/main" id="{71824596-AEAC-4578-97EC-B263B12C9482}"/>
              </a:ext>
            </a:extLst>
          </p:cNvPr>
          <p:cNvPicPr>
            <a:picLocks noChangeAspect="1"/>
          </p:cNvPicPr>
          <p:nvPr/>
        </p:nvPicPr>
        <p:blipFill rotWithShape="1">
          <a:blip r:embed="rId5"/>
          <a:srcRect l="964"/>
          <a:stretch/>
        </p:blipFill>
        <p:spPr>
          <a:xfrm>
            <a:off x="3657443" y="3400627"/>
            <a:ext cx="2586359" cy="2279465"/>
          </a:xfrm>
          <a:prstGeom prst="rect">
            <a:avLst/>
          </a:prstGeom>
        </p:spPr>
      </p:pic>
      <p:sp>
        <p:nvSpPr>
          <p:cNvPr id="19" name="직사각형 18">
            <a:extLst>
              <a:ext uri="{FF2B5EF4-FFF2-40B4-BE49-F238E27FC236}">
                <a16:creationId xmlns:a16="http://schemas.microsoft.com/office/drawing/2014/main" id="{713093C9-EF09-47E6-94F9-BEC76A027517}"/>
              </a:ext>
            </a:extLst>
          </p:cNvPr>
          <p:cNvSpPr/>
          <p:nvPr/>
        </p:nvSpPr>
        <p:spPr>
          <a:xfrm>
            <a:off x="4806696" y="6006632"/>
            <a:ext cx="4953000" cy="784830"/>
          </a:xfrm>
          <a:prstGeom prst="rect">
            <a:avLst/>
          </a:prstGeom>
        </p:spPr>
        <p:txBody>
          <a:bodyPr wrap="square">
            <a:spAutoFit/>
          </a:bodyPr>
          <a:lstStyle/>
          <a:p>
            <a:pPr algn="r"/>
            <a:r>
              <a:rPr lang="en-US" altLang="ko-KR" sz="900" dirty="0">
                <a:solidFill>
                  <a:srgbClr val="F9BD8B">
                    <a:alpha val="63000"/>
                  </a:srgbClr>
                </a:solidFill>
              </a:rPr>
              <a:t>Male: </a:t>
            </a:r>
            <a:r>
              <a:rPr lang="en-US" altLang="ko-KR" sz="900" dirty="0">
                <a:solidFill>
                  <a:srgbClr val="F9BD8B">
                    <a:alpha val="63000"/>
                  </a:srgbClr>
                </a:solidFill>
                <a:hlinkClick r:id="rId6">
                  <a:extLst>
                    <a:ext uri="{A12FA001-AC4F-418D-AE19-62706E023703}">
                      <ahyp:hlinkClr xmlns:ahyp="http://schemas.microsoft.com/office/drawing/2018/hyperlinkcolor" val="tx"/>
                    </a:ext>
                  </a:extLst>
                </a:hlinkClick>
              </a:rPr>
              <a:t>https://www.imdb.com/search/keyword/?keywords=male-protagonist&amp;sort=moviemeter,asc&amp;mode=simple&amp;page=1&amp;ref_=kw_nxt&amp;title_type=movie</a:t>
            </a:r>
            <a:endParaRPr lang="en-US" altLang="ko-KR" sz="900" dirty="0">
              <a:solidFill>
                <a:srgbClr val="F9BD8B">
                  <a:alpha val="63000"/>
                </a:srgbClr>
              </a:solidFill>
            </a:endParaRPr>
          </a:p>
          <a:p>
            <a:pPr algn="r"/>
            <a:r>
              <a:rPr lang="en-US" altLang="ko-KR" sz="900" dirty="0">
                <a:solidFill>
                  <a:srgbClr val="F9BD8B">
                    <a:alpha val="63000"/>
                  </a:srgbClr>
                </a:solidFill>
              </a:rPr>
              <a:t>Female: </a:t>
            </a:r>
            <a:r>
              <a:rPr lang="en-US" altLang="ko-KR" sz="900" dirty="0">
                <a:solidFill>
                  <a:srgbClr val="F9BD8B">
                    <a:alpha val="63000"/>
                  </a:srgbClr>
                </a:solidFill>
                <a:hlinkClick r:id="rId7">
                  <a:extLst>
                    <a:ext uri="{A12FA001-AC4F-418D-AE19-62706E023703}">
                      <ahyp:hlinkClr xmlns:ahyp="http://schemas.microsoft.com/office/drawing/2018/hyperlinkcolor" val="tx"/>
                    </a:ext>
                  </a:extLst>
                </a:hlinkClick>
              </a:rPr>
              <a:t>https://www.imdb.com/search/keyword/?keywords=female-protagonist&amp;mode=simple&amp;page=1&amp;ref_=kw_nxt&amp;title_type=movie&amp;sort=moviemeter,asc</a:t>
            </a:r>
            <a:endParaRPr lang="en-US" altLang="ko-KR" sz="900" dirty="0">
              <a:solidFill>
                <a:srgbClr val="F9BD8B">
                  <a:alpha val="63000"/>
                </a:srgbClr>
              </a:solidFill>
            </a:endParaRPr>
          </a:p>
          <a:p>
            <a:pPr algn="r"/>
            <a:endParaRPr lang="en-US" altLang="ko-KR" sz="900" dirty="0">
              <a:solidFill>
                <a:srgbClr val="F9BD8B">
                  <a:alpha val="63000"/>
                </a:srgbClr>
              </a:solidFill>
            </a:endParaRPr>
          </a:p>
        </p:txBody>
      </p:sp>
      <p:pic>
        <p:nvPicPr>
          <p:cNvPr id="2050" name="Picture 2" descr="Jupyter Notebook 설치 및 환경설정 : 스마일서브 공식 블로그 [ IDC ...">
            <a:extLst>
              <a:ext uri="{FF2B5EF4-FFF2-40B4-BE49-F238E27FC236}">
                <a16:creationId xmlns:a16="http://schemas.microsoft.com/office/drawing/2014/main" id="{364683F4-18C3-4CC0-9986-1A0A83BE9A5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471" r="26431"/>
          <a:stretch/>
        </p:blipFill>
        <p:spPr bwMode="auto">
          <a:xfrm>
            <a:off x="667511" y="3367522"/>
            <a:ext cx="2331721" cy="2297002"/>
          </a:xfrm>
          <a:prstGeom prst="rect">
            <a:avLst/>
          </a:prstGeom>
          <a:noFill/>
          <a:extLst>
            <a:ext uri="{909E8E84-426E-40DD-AFC4-6F175D3DCCD1}">
              <a14:hiddenFill xmlns:a14="http://schemas.microsoft.com/office/drawing/2010/main">
                <a:solidFill>
                  <a:srgbClr val="FFFFFF"/>
                </a:solidFill>
              </a14:hiddenFill>
            </a:ext>
          </a:extLst>
        </p:spPr>
      </p:pic>
      <p:sp>
        <p:nvSpPr>
          <p:cNvPr id="21" name="직사각형 20">
            <a:extLst>
              <a:ext uri="{FF2B5EF4-FFF2-40B4-BE49-F238E27FC236}">
                <a16:creationId xmlns:a16="http://schemas.microsoft.com/office/drawing/2014/main" id="{63B3EDC3-B8BA-4B68-A046-1267A944AA3D}"/>
              </a:ext>
            </a:extLst>
          </p:cNvPr>
          <p:cNvSpPr/>
          <p:nvPr/>
        </p:nvSpPr>
        <p:spPr>
          <a:xfrm>
            <a:off x="7388169" y="2622348"/>
            <a:ext cx="1461214" cy="253916"/>
          </a:xfrm>
          <a:prstGeom prst="rect">
            <a:avLst/>
          </a:prstGeom>
        </p:spPr>
        <p:txBody>
          <a:bodyPr wrap="square">
            <a:spAutoFit/>
          </a:bodyPr>
          <a:lstStyle/>
          <a:p>
            <a:r>
              <a:rPr lang="en-US" altLang="ko-KR" sz="1050" dirty="0">
                <a:solidFill>
                  <a:srgbClr val="F9BD8B"/>
                </a:solidFill>
              </a:rPr>
              <a:t>regardless of genres</a:t>
            </a:r>
          </a:p>
        </p:txBody>
      </p:sp>
    </p:spTree>
    <p:extLst>
      <p:ext uri="{BB962C8B-B14F-4D97-AF65-F5344CB8AC3E}">
        <p14:creationId xmlns:p14="http://schemas.microsoft.com/office/powerpoint/2010/main" val="50005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2477601"/>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Document Indexing &amp; Vectorization</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Since there’re only two datasets(f/m), I made inverted index as shown here in the last project.</a:t>
            </a: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In total_word_count.xlsx file, the index column means where the word is included. </a:t>
            </a:r>
            <a:r>
              <a:rPr lang="en-US" altLang="ko-KR" sz="1400" i="1" dirty="0">
                <a:solidFill>
                  <a:schemeClr val="bg1">
                    <a:lumMod val="50000"/>
                  </a:schemeClr>
                </a:solidFill>
                <a:latin typeface="아리따-돋움(TTF)-Medium" panose="02020603020101020101" pitchFamily="18" charset="-127"/>
                <a:ea typeface="아리따-돋움(TTF)-Medium" panose="02020603020101020101" pitchFamily="18" charset="-127"/>
              </a:rPr>
              <a:t>0: female, 1: male, 2: both</a:t>
            </a:r>
            <a:endParaRPr lang="en-US" altLang="ko-KR" sz="1500" i="1" dirty="0">
              <a:solidFill>
                <a:schemeClr val="bg1">
                  <a:lumMod val="50000"/>
                </a:schemeClr>
              </a:solidFill>
              <a:latin typeface="아리따-돋움(TTF)-Medium" panose="02020603020101020101" pitchFamily="18" charset="-127"/>
              <a:ea typeface="아리따-돋움(TTF)-Medium" panose="02020603020101020101" pitchFamily="18" charset="-127"/>
            </a:endParaRP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Then, make each vectors of female/male words list, whose size is same as the total words list.</a:t>
            </a: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ex) </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female_v</a:t>
            </a:r>
            <a:r>
              <a:rPr lang="en-US" altLang="ko-KR" sz="1500" dirty="0">
                <a:solidFill>
                  <a:srgbClr val="F9BD8B"/>
                </a:solidFill>
                <a:latin typeface="아리따-돋움(TTF)-Medium" panose="02020603020101020101" pitchFamily="18" charset="-127"/>
                <a:ea typeface="아리따-돋움(TTF)-Medium" panose="02020603020101020101" pitchFamily="18" charset="-127"/>
              </a:rPr>
              <a:t>: [1, 0, 0, 0, 1, …]</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ED7D31"/>
                </a:solidFill>
                <a:latin typeface="아리따-돋움(TTF)-Medium" panose="02020603020101020101" pitchFamily="18" charset="-127"/>
                <a:ea typeface="아리따-돋움(TTF)-Medium" panose="02020603020101020101" pitchFamily="18" charset="-127"/>
              </a:rPr>
              <a:t>Document Indexing Time : 3.8 sec</a:t>
            </a:r>
          </a:p>
        </p:txBody>
      </p:sp>
      <p:sp>
        <p:nvSpPr>
          <p:cNvPr id="11" name="직사각형 10">
            <a:extLst>
              <a:ext uri="{FF2B5EF4-FFF2-40B4-BE49-F238E27FC236}">
                <a16:creationId xmlns:a16="http://schemas.microsoft.com/office/drawing/2014/main" id="{23645FD0-125B-480F-B5CC-45074303D589}"/>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3" name="그림 2">
            <a:extLst>
              <a:ext uri="{FF2B5EF4-FFF2-40B4-BE49-F238E27FC236}">
                <a16:creationId xmlns:a16="http://schemas.microsoft.com/office/drawing/2014/main" id="{CDAE7E82-4528-4391-B36E-2F268E69BB47}"/>
              </a:ext>
            </a:extLst>
          </p:cNvPr>
          <p:cNvPicPr>
            <a:picLocks noChangeAspect="1"/>
          </p:cNvPicPr>
          <p:nvPr/>
        </p:nvPicPr>
        <p:blipFill>
          <a:blip r:embed="rId4"/>
          <a:stretch>
            <a:fillRect/>
          </a:stretch>
        </p:blipFill>
        <p:spPr>
          <a:xfrm>
            <a:off x="943472" y="523859"/>
            <a:ext cx="1924050" cy="828675"/>
          </a:xfrm>
          <a:prstGeom prst="rect">
            <a:avLst/>
          </a:prstGeom>
        </p:spPr>
      </p:pic>
      <p:cxnSp>
        <p:nvCxnSpPr>
          <p:cNvPr id="14" name="연결선: 구부러짐 13">
            <a:extLst>
              <a:ext uri="{FF2B5EF4-FFF2-40B4-BE49-F238E27FC236}">
                <a16:creationId xmlns:a16="http://schemas.microsoft.com/office/drawing/2014/main" id="{C8096567-1B9D-47DD-A3D8-63EAEC409E71}"/>
              </a:ext>
            </a:extLst>
          </p:cNvPr>
          <p:cNvCxnSpPr>
            <a:cxnSpLocks/>
            <a:stCxn id="7" idx="3"/>
          </p:cNvCxnSpPr>
          <p:nvPr/>
        </p:nvCxnSpPr>
        <p:spPr>
          <a:xfrm flipH="1">
            <a:off x="2867522" y="1205045"/>
            <a:ext cx="1" cy="444180"/>
          </a:xfrm>
          <a:prstGeom prst="curvedConnector4">
            <a:avLst>
              <a:gd name="adj1" fmla="val -22860000000"/>
              <a:gd name="adj2" fmla="val 66603"/>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88759D43-D7D6-495F-8551-F64C234F8586}"/>
              </a:ext>
            </a:extLst>
          </p:cNvPr>
          <p:cNvPicPr>
            <a:picLocks noChangeAspect="1"/>
          </p:cNvPicPr>
          <p:nvPr/>
        </p:nvPicPr>
        <p:blipFill>
          <a:blip r:embed="rId5"/>
          <a:stretch>
            <a:fillRect/>
          </a:stretch>
        </p:blipFill>
        <p:spPr>
          <a:xfrm>
            <a:off x="943472" y="1745048"/>
            <a:ext cx="1971675" cy="1657350"/>
          </a:xfrm>
          <a:prstGeom prst="rect">
            <a:avLst/>
          </a:prstGeom>
        </p:spPr>
      </p:pic>
      <p:sp>
        <p:nvSpPr>
          <p:cNvPr id="7" name="직사각형 6">
            <a:extLst>
              <a:ext uri="{FF2B5EF4-FFF2-40B4-BE49-F238E27FC236}">
                <a16:creationId xmlns:a16="http://schemas.microsoft.com/office/drawing/2014/main" id="{CC467806-925C-4DA9-8DBC-061762C5AF2D}"/>
              </a:ext>
            </a:extLst>
          </p:cNvPr>
          <p:cNvSpPr/>
          <p:nvPr/>
        </p:nvSpPr>
        <p:spPr>
          <a:xfrm>
            <a:off x="943473" y="1057555"/>
            <a:ext cx="1924050" cy="294980"/>
          </a:xfrm>
          <a:prstGeom prst="rect">
            <a:avLst/>
          </a:prstGeom>
          <a:noFill/>
          <a:ln w="38100">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7">
            <a:extLst>
              <a:ext uri="{FF2B5EF4-FFF2-40B4-BE49-F238E27FC236}">
                <a16:creationId xmlns:a16="http://schemas.microsoft.com/office/drawing/2014/main" id="{138CB447-AF69-4795-87DC-E129B9A48649}"/>
              </a:ext>
            </a:extLst>
          </p:cNvPr>
          <p:cNvPicPr>
            <a:picLocks noChangeAspect="1"/>
          </p:cNvPicPr>
          <p:nvPr/>
        </p:nvPicPr>
        <p:blipFill>
          <a:blip r:embed="rId6"/>
          <a:stretch>
            <a:fillRect/>
          </a:stretch>
        </p:blipFill>
        <p:spPr>
          <a:xfrm>
            <a:off x="3283706" y="375018"/>
            <a:ext cx="5801650" cy="3423385"/>
          </a:xfrm>
          <a:prstGeom prst="rect">
            <a:avLst/>
          </a:prstGeom>
        </p:spPr>
      </p:pic>
      <p:pic>
        <p:nvPicPr>
          <p:cNvPr id="19" name="그림 18">
            <a:extLst>
              <a:ext uri="{FF2B5EF4-FFF2-40B4-BE49-F238E27FC236}">
                <a16:creationId xmlns:a16="http://schemas.microsoft.com/office/drawing/2014/main" id="{E732293E-7FA6-4628-B847-2E75DF265159}"/>
              </a:ext>
            </a:extLst>
          </p:cNvPr>
          <p:cNvPicPr>
            <a:picLocks noChangeAspect="1"/>
          </p:cNvPicPr>
          <p:nvPr/>
        </p:nvPicPr>
        <p:blipFill>
          <a:blip r:embed="rId7"/>
          <a:stretch>
            <a:fillRect/>
          </a:stretch>
        </p:blipFill>
        <p:spPr>
          <a:xfrm>
            <a:off x="6339239" y="3505593"/>
            <a:ext cx="3162300" cy="790575"/>
          </a:xfrm>
          <a:prstGeom prst="rect">
            <a:avLst/>
          </a:prstGeom>
          <a:ln>
            <a:solidFill>
              <a:srgbClr val="F9BD8B"/>
            </a:solidFill>
            <a:prstDash val="lgDash"/>
          </a:ln>
        </p:spPr>
      </p:pic>
    </p:spTree>
    <p:extLst>
      <p:ext uri="{BB962C8B-B14F-4D97-AF65-F5344CB8AC3E}">
        <p14:creationId xmlns:p14="http://schemas.microsoft.com/office/powerpoint/2010/main" val="159218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2015936"/>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Creating Random Queries </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For experimenting repetitive input of query and information retrieval, I defined a function of creating random query which contains </a:t>
            </a:r>
            <a:r>
              <a:rPr lang="en-US" altLang="ko-KR" sz="1500" i="1" dirty="0">
                <a:solidFill>
                  <a:srgbClr val="F9BD8B"/>
                </a:solidFill>
                <a:latin typeface="아리따-돋움(TTF)-Medium" panose="02020603020101020101" pitchFamily="18" charset="-127"/>
                <a:ea typeface="아리따-돋움(TTF)-Medium" panose="02020603020101020101" pitchFamily="18" charset="-127"/>
              </a:rPr>
              <a:t>n</a:t>
            </a:r>
            <a:r>
              <a:rPr lang="en-US" altLang="ko-KR" sz="1500" dirty="0">
                <a:solidFill>
                  <a:srgbClr val="F9BD8B"/>
                </a:solidFill>
                <a:latin typeface="아리따-돋움(TTF)-Medium" panose="02020603020101020101" pitchFamily="18" charset="-127"/>
                <a:ea typeface="아리따-돋움(TTF)-Medium" panose="02020603020101020101" pitchFamily="18" charset="-127"/>
              </a:rPr>
              <a:t> number of words from female/male words list that is also chosen randomly.</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Of course, the user can type own query as an input, but in this presentation, I’ll only introduce the results while using random queries.</a:t>
            </a:r>
          </a:p>
        </p:txBody>
      </p:sp>
      <p:sp>
        <p:nvSpPr>
          <p:cNvPr id="11" name="직사각형 10">
            <a:extLst>
              <a:ext uri="{FF2B5EF4-FFF2-40B4-BE49-F238E27FC236}">
                <a16:creationId xmlns:a16="http://schemas.microsoft.com/office/drawing/2014/main" id="{23645FD0-125B-480F-B5CC-45074303D589}"/>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2" name="그림 1">
            <a:extLst>
              <a:ext uri="{FF2B5EF4-FFF2-40B4-BE49-F238E27FC236}">
                <a16:creationId xmlns:a16="http://schemas.microsoft.com/office/drawing/2014/main" id="{63267F64-C55A-477B-ADD8-1C92C27CB80C}"/>
              </a:ext>
            </a:extLst>
          </p:cNvPr>
          <p:cNvPicPr>
            <a:picLocks noChangeAspect="1"/>
          </p:cNvPicPr>
          <p:nvPr/>
        </p:nvPicPr>
        <p:blipFill>
          <a:blip r:embed="rId4"/>
          <a:stretch>
            <a:fillRect/>
          </a:stretch>
        </p:blipFill>
        <p:spPr>
          <a:xfrm>
            <a:off x="1129237" y="289648"/>
            <a:ext cx="7611099" cy="3608310"/>
          </a:xfrm>
          <a:prstGeom prst="rect">
            <a:avLst/>
          </a:prstGeom>
        </p:spPr>
      </p:pic>
    </p:spTree>
    <p:extLst>
      <p:ext uri="{BB962C8B-B14F-4D97-AF65-F5344CB8AC3E}">
        <p14:creationId xmlns:p14="http://schemas.microsoft.com/office/powerpoint/2010/main" val="284674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1554272"/>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Information Retrieval</a:t>
            </a:r>
          </a:p>
          <a:p>
            <a:pPr marL="342900" indent="-342900" algn="just">
              <a:buAutoNum type="arabicPeriod"/>
            </a:pPr>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marL="342900" indent="-342900" algn="jus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Choose </a:t>
            </a:r>
            <a:r>
              <a:rPr lang="en-US" altLang="ko-KR" sz="1500" i="1" dirty="0" err="1">
                <a:solidFill>
                  <a:srgbClr val="F9BD8B"/>
                </a:solidFill>
                <a:latin typeface="아리따-돋움(TTF)-Medium" panose="02020603020101020101" pitchFamily="18" charset="-127"/>
                <a:ea typeface="아리따-돋움(TTF)-Medium" panose="02020603020101020101" pitchFamily="18" charset="-127"/>
              </a:rPr>
              <a:t>rand_len</a:t>
            </a:r>
            <a:r>
              <a:rPr lang="en-US" altLang="ko-KR" sz="1500" dirty="0">
                <a:solidFill>
                  <a:srgbClr val="F9BD8B"/>
                </a:solidFill>
                <a:latin typeface="아리따-돋움(TTF)-Medium" panose="02020603020101020101" pitchFamily="18" charset="-127"/>
                <a:ea typeface="아리따-돋움(TTF)-Medium" panose="02020603020101020101" pitchFamily="18" charset="-127"/>
              </a:rPr>
              <a:t>(Max. </a:t>
            </a:r>
            <a:r>
              <a:rPr lang="en-US" altLang="ko-KR" sz="1500" i="1" dirty="0">
                <a:solidFill>
                  <a:srgbClr val="F9BD8B"/>
                </a:solidFill>
                <a:latin typeface="아리따-돋움(TTF)-Medium" panose="02020603020101020101" pitchFamily="18" charset="-127"/>
                <a:ea typeface="아리따-돋움(TTF)-Medium" panose="02020603020101020101" pitchFamily="18" charset="-127"/>
              </a:rPr>
              <a:t>count</a:t>
            </a:r>
            <a:r>
              <a:rPr lang="en-US" altLang="ko-KR" sz="1500" dirty="0">
                <a:solidFill>
                  <a:srgbClr val="F9BD8B"/>
                </a:solidFill>
                <a:latin typeface="아리따-돋움(TTF)-Medium" panose="02020603020101020101" pitchFamily="18" charset="-127"/>
                <a:ea typeface="아리따-돋움(TTF)-Medium" panose="02020603020101020101" pitchFamily="18" charset="-127"/>
              </a:rPr>
              <a:t>) number of words from random words list(f/m).</a:t>
            </a:r>
          </a:p>
          <a:p>
            <a:pPr marL="342900" indent="-342900" algn="jus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Tokenize this query and remove the stop words.</a:t>
            </a:r>
          </a:p>
          <a:p>
            <a:pPr marL="342900" indent="-342900" algn="jus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By comparing between the token from the query and the total words list, the query vector is created.</a:t>
            </a:r>
          </a:p>
          <a:p>
            <a:pPr marL="342900" indent="-342900" algn="jus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Repeat this process for </a:t>
            </a:r>
            <a:r>
              <a:rPr lang="en-US" altLang="ko-KR" sz="1500" i="1" dirty="0">
                <a:solidFill>
                  <a:srgbClr val="F9BD8B"/>
                </a:solidFill>
                <a:latin typeface="아리따-돋움(TTF)-Medium" panose="02020603020101020101" pitchFamily="18" charset="-127"/>
                <a:ea typeface="아리따-돋움(TTF)-Medium" panose="02020603020101020101" pitchFamily="18" charset="-127"/>
              </a:rPr>
              <a:t>trial</a:t>
            </a:r>
            <a:r>
              <a:rPr lang="en-US" altLang="ko-KR" sz="1500" dirty="0">
                <a:solidFill>
                  <a:srgbClr val="F9BD8B"/>
                </a:solidFill>
                <a:latin typeface="아리따-돋움(TTF)-Medium" panose="02020603020101020101" pitchFamily="18" charset="-127"/>
                <a:ea typeface="아리따-돋움(TTF)-Medium" panose="02020603020101020101" pitchFamily="18" charset="-127"/>
              </a:rPr>
              <a:t> times.</a:t>
            </a:r>
          </a:p>
        </p:txBody>
      </p:sp>
      <p:sp>
        <p:nvSpPr>
          <p:cNvPr id="11" name="직사각형 10">
            <a:extLst>
              <a:ext uri="{FF2B5EF4-FFF2-40B4-BE49-F238E27FC236}">
                <a16:creationId xmlns:a16="http://schemas.microsoft.com/office/drawing/2014/main" id="{23645FD0-125B-480F-B5CC-45074303D589}"/>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9" name="그림 8">
            <a:extLst>
              <a:ext uri="{FF2B5EF4-FFF2-40B4-BE49-F238E27FC236}">
                <a16:creationId xmlns:a16="http://schemas.microsoft.com/office/drawing/2014/main" id="{813EA59A-89B9-4334-A2E2-405D1F2A3CD5}"/>
              </a:ext>
            </a:extLst>
          </p:cNvPr>
          <p:cNvPicPr>
            <a:picLocks noChangeAspect="1"/>
          </p:cNvPicPr>
          <p:nvPr/>
        </p:nvPicPr>
        <p:blipFill>
          <a:blip r:embed="rId4"/>
          <a:stretch>
            <a:fillRect/>
          </a:stretch>
        </p:blipFill>
        <p:spPr>
          <a:xfrm>
            <a:off x="347085" y="352274"/>
            <a:ext cx="7581302" cy="3444247"/>
          </a:xfrm>
          <a:prstGeom prst="rect">
            <a:avLst/>
          </a:prstGeom>
        </p:spPr>
      </p:pic>
      <p:pic>
        <p:nvPicPr>
          <p:cNvPr id="5" name="그림 4">
            <a:extLst>
              <a:ext uri="{FF2B5EF4-FFF2-40B4-BE49-F238E27FC236}">
                <a16:creationId xmlns:a16="http://schemas.microsoft.com/office/drawing/2014/main" id="{7BB73EDA-371B-4C2B-9881-3DD8797280FE}"/>
              </a:ext>
            </a:extLst>
          </p:cNvPr>
          <p:cNvPicPr>
            <a:picLocks noChangeAspect="1"/>
          </p:cNvPicPr>
          <p:nvPr/>
        </p:nvPicPr>
        <p:blipFill>
          <a:blip r:embed="rId5"/>
          <a:stretch>
            <a:fillRect/>
          </a:stretch>
        </p:blipFill>
        <p:spPr>
          <a:xfrm>
            <a:off x="3520065" y="2847180"/>
            <a:ext cx="6038850" cy="381000"/>
          </a:xfrm>
          <a:prstGeom prst="rect">
            <a:avLst/>
          </a:prstGeom>
          <a:ln>
            <a:solidFill>
              <a:srgbClr val="F9BD8B"/>
            </a:solidFill>
            <a:prstDash val="lgDash"/>
          </a:ln>
        </p:spPr>
      </p:pic>
    </p:spTree>
    <p:extLst>
      <p:ext uri="{BB962C8B-B14F-4D97-AF65-F5344CB8AC3E}">
        <p14:creationId xmlns:p14="http://schemas.microsoft.com/office/powerpoint/2010/main" val="284683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1554272"/>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Calculating</a:t>
            </a:r>
            <a:r>
              <a:rPr lang="ko-KR" altLang="en-US" sz="2000" b="1" dirty="0">
                <a:solidFill>
                  <a:srgbClr val="F9BD8B"/>
                </a:solidFill>
                <a:latin typeface="아리따-돋움(TTF)-Medium" panose="02020603020101020101" pitchFamily="18" charset="-127"/>
                <a:ea typeface="아리따-돋움(TTF)-Medium" panose="02020603020101020101" pitchFamily="18" charset="-127"/>
              </a:rPr>
              <a:t> </a:t>
            </a:r>
            <a:r>
              <a:rPr lang="en-US" altLang="ko-KR" sz="2000" b="1" dirty="0">
                <a:solidFill>
                  <a:srgbClr val="F9BD8B"/>
                </a:solidFill>
                <a:latin typeface="아리따-돋움(TTF)-Medium" panose="02020603020101020101" pitchFamily="18" charset="-127"/>
                <a:ea typeface="아리따-돋움(TTF)-Medium" panose="02020603020101020101" pitchFamily="18" charset="-127"/>
              </a:rPr>
              <a:t>Precision and Recall for Evaluation</a:t>
            </a:r>
          </a:p>
          <a:p>
            <a:pPr marL="342900" indent="-342900" algn="just">
              <a:buAutoNum type="arabicPeriod"/>
            </a:pPr>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To evaluate IR system, calculate precision and recall by comparing between the query and query’s mother which could be female/male words list.</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Also, because here we use multiple queries, calculate MAP(Mean Average Precision) too.</a:t>
            </a:r>
            <a:endParaRPr lang="en-US" altLang="ko-KR" sz="1500" dirty="0">
              <a:solidFill>
                <a:srgbClr val="ED7D31"/>
              </a:solidFill>
              <a:latin typeface="아리따-돋움(TTF)-Medium" panose="02020603020101020101" pitchFamily="18" charset="-127"/>
              <a:ea typeface="아리따-돋움(TTF)-Medium" panose="02020603020101020101" pitchFamily="18" charset="-127"/>
            </a:endParaRPr>
          </a:p>
        </p:txBody>
      </p:sp>
      <p:sp>
        <p:nvSpPr>
          <p:cNvPr id="11" name="직사각형 10">
            <a:extLst>
              <a:ext uri="{FF2B5EF4-FFF2-40B4-BE49-F238E27FC236}">
                <a16:creationId xmlns:a16="http://schemas.microsoft.com/office/drawing/2014/main" id="{23645FD0-125B-480F-B5CC-45074303D589}"/>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2" name="그림 1">
            <a:extLst>
              <a:ext uri="{FF2B5EF4-FFF2-40B4-BE49-F238E27FC236}">
                <a16:creationId xmlns:a16="http://schemas.microsoft.com/office/drawing/2014/main" id="{BAD705E0-3DF8-42EA-87AE-C6E4F7545048}"/>
              </a:ext>
            </a:extLst>
          </p:cNvPr>
          <p:cNvPicPr>
            <a:picLocks noChangeAspect="1"/>
          </p:cNvPicPr>
          <p:nvPr/>
        </p:nvPicPr>
        <p:blipFill>
          <a:blip r:embed="rId4"/>
          <a:stretch>
            <a:fillRect/>
          </a:stretch>
        </p:blipFill>
        <p:spPr>
          <a:xfrm>
            <a:off x="511861" y="416821"/>
            <a:ext cx="5444400" cy="3390903"/>
          </a:xfrm>
          <a:prstGeom prst="rect">
            <a:avLst/>
          </a:prstGeom>
        </p:spPr>
      </p:pic>
      <p:pic>
        <p:nvPicPr>
          <p:cNvPr id="5" name="그림 4">
            <a:extLst>
              <a:ext uri="{FF2B5EF4-FFF2-40B4-BE49-F238E27FC236}">
                <a16:creationId xmlns:a16="http://schemas.microsoft.com/office/drawing/2014/main" id="{7BB73EDA-371B-4C2B-9881-3DD8797280FE}"/>
              </a:ext>
            </a:extLst>
          </p:cNvPr>
          <p:cNvPicPr>
            <a:picLocks noChangeAspect="1"/>
          </p:cNvPicPr>
          <p:nvPr/>
        </p:nvPicPr>
        <p:blipFill rotWithShape="1">
          <a:blip r:embed="rId5">
            <a:extLst>
              <a:ext uri="{28A0092B-C50C-407E-A947-70E740481C1C}">
                <a14:useLocalDpi xmlns:a14="http://schemas.microsoft.com/office/drawing/2010/main" val="0"/>
              </a:ext>
            </a:extLst>
          </a:blip>
          <a:srcRect r="44820"/>
          <a:stretch/>
        </p:blipFill>
        <p:spPr>
          <a:xfrm>
            <a:off x="5446694" y="612229"/>
            <a:ext cx="4119567" cy="2100845"/>
          </a:xfrm>
          <a:prstGeom prst="rect">
            <a:avLst/>
          </a:prstGeom>
          <a:ln>
            <a:solidFill>
              <a:srgbClr val="F9BD8B"/>
            </a:solidFill>
            <a:prstDash val="lgDash"/>
          </a:ln>
        </p:spPr>
      </p:pic>
    </p:spTree>
    <p:extLst>
      <p:ext uri="{BB962C8B-B14F-4D97-AF65-F5344CB8AC3E}">
        <p14:creationId xmlns:p14="http://schemas.microsoft.com/office/powerpoint/2010/main" val="2357170825"/>
      </p:ext>
    </p:extLst>
  </p:cSld>
  <p:clrMapOvr>
    <a:masterClrMapping/>
  </p:clrMapOvr>
</p:sld>
</file>

<file path=ppt/theme/theme1.xml><?xml version="1.0" encoding="utf-8"?>
<a:theme xmlns:a="http://schemas.openxmlformats.org/drawingml/2006/main" name="3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2928</TotalTime>
  <Words>990</Words>
  <Application>Microsoft Office PowerPoint</Application>
  <PresentationFormat>A4 용지(210x297mm)</PresentationFormat>
  <Paragraphs>99</Paragraphs>
  <Slides>11</Slides>
  <Notes>11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11</vt:i4>
      </vt:variant>
    </vt:vector>
  </HeadingPairs>
  <TitlesOfParts>
    <vt:vector size="20" baseType="lpstr">
      <vt:lpstr>맑은 고딕</vt:lpstr>
      <vt:lpstr>아리따-돋움(TTF)-Light</vt:lpstr>
      <vt:lpstr>아리따-돋움(TTF)-Medium</vt:lpstr>
      <vt:lpstr>아리따-부리(OTF)-Light</vt:lpstr>
      <vt:lpstr>아리따-부리(OTF)-SemiBold</vt:lpstr>
      <vt:lpstr>Arial</vt:lpstr>
      <vt:lpstr>Calibri</vt:lpstr>
      <vt:lpstr>Calibri Light</vt:lpstr>
      <vt:lpstr>3_Office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HOME</dc:creator>
  <cp:lastModifiedBy>Han Lilian</cp:lastModifiedBy>
  <cp:revision>436</cp:revision>
  <dcterms:created xsi:type="dcterms:W3CDTF">2017-09-07T10:48:07Z</dcterms:created>
  <dcterms:modified xsi:type="dcterms:W3CDTF">2020-04-28T21:59:59Z</dcterms:modified>
</cp:coreProperties>
</file>