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87" r:id="rId2"/>
    <p:sldId id="329" r:id="rId3"/>
    <p:sldId id="323" r:id="rId4"/>
    <p:sldId id="322" r:id="rId5"/>
    <p:sldId id="321" r:id="rId6"/>
    <p:sldId id="330" r:id="rId7"/>
    <p:sldId id="337" r:id="rId8"/>
    <p:sldId id="327" r:id="rId9"/>
    <p:sldId id="339" r:id="rId10"/>
    <p:sldId id="338" r:id="rId11"/>
    <p:sldId id="331" r:id="rId12"/>
    <p:sldId id="332" r:id="rId13"/>
    <p:sldId id="320" r:id="rId14"/>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D8B"/>
    <a:srgbClr val="3B444B"/>
    <a:srgbClr val="DE8610"/>
    <a:srgbClr val="EBBCB3"/>
    <a:srgbClr val="E9D6B5"/>
    <a:srgbClr val="F8B074"/>
    <a:srgbClr val="F69240"/>
    <a:srgbClr val="F6E47A"/>
    <a:srgbClr val="F3DC53"/>
    <a:srgbClr val="FCE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E749A1-EF9A-4B06-A1AB-5FE5F2A23F52}" v="422" dt="2020-04-08T06:25:25.607"/>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055" autoAdjust="0"/>
  </p:normalViewPr>
  <p:slideViewPr>
    <p:cSldViewPr snapToGrid="0">
      <p:cViewPr varScale="1">
        <p:scale>
          <a:sx n="71" d="100"/>
          <a:sy n="71" d="100"/>
        </p:scale>
        <p:origin x="725" y="48"/>
      </p:cViewPr>
      <p:guideLst>
        <p:guide orient="horz" pos="2160"/>
        <p:guide pos="3120"/>
      </p:guideLst>
    </p:cSldViewPr>
  </p:slideViewPr>
  <p:notesTextViewPr>
    <p:cViewPr>
      <p:scale>
        <a:sx n="1" d="1"/>
        <a:sy n="1" d="1"/>
      </p:scale>
      <p:origin x="0" y="0"/>
    </p:cViewPr>
  </p:notesTextViewPr>
  <p:notesViewPr>
    <p:cSldViewPr snapToGrid="0">
      <p:cViewPr varScale="1">
        <p:scale>
          <a:sx n="84" d="100"/>
          <a:sy n="84" d="100"/>
        </p:scale>
        <p:origin x="-32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Lilian" userId="24b65e7fd9b66caa" providerId="LiveId" clId="{47E749A1-EF9A-4B06-A1AB-5FE5F2A23F52}"/>
    <pc:docChg chg="undo redo custSel mod addSld delSld modSld sldOrd">
      <pc:chgData name="Han Lilian" userId="24b65e7fd9b66caa" providerId="LiveId" clId="{47E749A1-EF9A-4B06-A1AB-5FE5F2A23F52}" dt="2020-04-08T06:27:35.572" v="10028" actId="20577"/>
      <pc:docMkLst>
        <pc:docMk/>
      </pc:docMkLst>
      <pc:sldChg chg="modSp modNotesTx">
        <pc:chgData name="Han Lilian" userId="24b65e7fd9b66caa" providerId="LiveId" clId="{47E749A1-EF9A-4B06-A1AB-5FE5F2A23F52}" dt="2020-04-07T04:09:01.900" v="7340" actId="20577"/>
        <pc:sldMkLst>
          <pc:docMk/>
          <pc:sldMk cId="1685858147" sldId="287"/>
        </pc:sldMkLst>
        <pc:spChg chg="mod">
          <ac:chgData name="Han Lilian" userId="24b65e7fd9b66caa" providerId="LiveId" clId="{47E749A1-EF9A-4B06-A1AB-5FE5F2A23F52}" dt="2020-04-06T18:11:20.250" v="320" actId="1076"/>
          <ac:spMkLst>
            <pc:docMk/>
            <pc:sldMk cId="1685858147" sldId="287"/>
            <ac:spMk id="11" creationId="{00000000-0000-0000-0000-000000000000}"/>
          </ac:spMkLst>
        </pc:spChg>
        <pc:spChg chg="mod">
          <ac:chgData name="Han Lilian" userId="24b65e7fd9b66caa" providerId="LiveId" clId="{47E749A1-EF9A-4B06-A1AB-5FE5F2A23F52}" dt="2020-04-06T18:09:44.703" v="220" actId="20577"/>
          <ac:spMkLst>
            <pc:docMk/>
            <pc:sldMk cId="1685858147" sldId="287"/>
            <ac:spMk id="13" creationId="{00000000-0000-0000-0000-000000000000}"/>
          </ac:spMkLst>
        </pc:spChg>
      </pc:sldChg>
      <pc:sldChg chg="delSp modSp">
        <pc:chgData name="Han Lilian" userId="24b65e7fd9b66caa" providerId="LiveId" clId="{47E749A1-EF9A-4B06-A1AB-5FE5F2A23F52}" dt="2020-04-07T04:01:33.889" v="7267" actId="478"/>
        <pc:sldMkLst>
          <pc:docMk/>
          <pc:sldMk cId="819220890" sldId="320"/>
        </pc:sldMkLst>
        <pc:spChg chg="del">
          <ac:chgData name="Han Lilian" userId="24b65e7fd9b66caa" providerId="LiveId" clId="{47E749A1-EF9A-4B06-A1AB-5FE5F2A23F52}" dt="2020-04-07T04:01:33.889" v="7267" actId="478"/>
          <ac:spMkLst>
            <pc:docMk/>
            <pc:sldMk cId="819220890" sldId="320"/>
            <ac:spMk id="10" creationId="{00000000-0000-0000-0000-000000000000}"/>
          </ac:spMkLst>
        </pc:spChg>
        <pc:spChg chg="mod">
          <ac:chgData name="Han Lilian" userId="24b65e7fd9b66caa" providerId="LiveId" clId="{47E749A1-EF9A-4B06-A1AB-5FE5F2A23F52}" dt="2020-04-07T04:01:30.806" v="7266" actId="20577"/>
          <ac:spMkLst>
            <pc:docMk/>
            <pc:sldMk cId="819220890" sldId="320"/>
            <ac:spMk id="11" creationId="{00000000-0000-0000-0000-000000000000}"/>
          </ac:spMkLst>
        </pc:spChg>
      </pc:sldChg>
      <pc:sldChg chg="addSp delSp modSp mod setBg modNotesTx">
        <pc:chgData name="Han Lilian" userId="24b65e7fd9b66caa" providerId="LiveId" clId="{47E749A1-EF9A-4B06-A1AB-5FE5F2A23F52}" dt="2020-04-07T03:48:58.671" v="5987" actId="20577"/>
        <pc:sldMkLst>
          <pc:docMk/>
          <pc:sldMk cId="1187958683" sldId="321"/>
        </pc:sldMkLst>
        <pc:spChg chg="mod">
          <ac:chgData name="Han Lilian" userId="24b65e7fd9b66caa" providerId="LiveId" clId="{47E749A1-EF9A-4B06-A1AB-5FE5F2A23F52}" dt="2020-04-07T03:33:51.290" v="4537" actId="20577"/>
          <ac:spMkLst>
            <pc:docMk/>
            <pc:sldMk cId="1187958683" sldId="321"/>
            <ac:spMk id="4" creationId="{00000000-0000-0000-0000-000000000000}"/>
          </ac:spMkLst>
        </pc:spChg>
        <pc:spChg chg="del mod">
          <ac:chgData name="Han Lilian" userId="24b65e7fd9b66caa" providerId="LiveId" clId="{47E749A1-EF9A-4B06-A1AB-5FE5F2A23F52}" dt="2020-04-06T18:16:20.326" v="437" actId="478"/>
          <ac:spMkLst>
            <pc:docMk/>
            <pc:sldMk cId="1187958683" sldId="321"/>
            <ac:spMk id="5" creationId="{00000000-0000-0000-0000-000000000000}"/>
          </ac:spMkLst>
        </pc:spChg>
        <pc:spChg chg="add del mod">
          <ac:chgData name="Han Lilian" userId="24b65e7fd9b66caa" providerId="LiveId" clId="{47E749A1-EF9A-4B06-A1AB-5FE5F2A23F52}" dt="2020-04-06T18:25:22.908" v="759" actId="478"/>
          <ac:spMkLst>
            <pc:docMk/>
            <pc:sldMk cId="1187958683" sldId="321"/>
            <ac:spMk id="6" creationId="{39DAF2A2-01B2-45D0-ABCC-2041FD22D79C}"/>
          </ac:spMkLst>
        </pc:spChg>
        <pc:spChg chg="add mod">
          <ac:chgData name="Han Lilian" userId="24b65e7fd9b66caa" providerId="LiveId" clId="{47E749A1-EF9A-4B06-A1AB-5FE5F2A23F52}" dt="2020-04-07T03:34:02.994" v="4558" actId="14100"/>
          <ac:spMkLst>
            <pc:docMk/>
            <pc:sldMk cId="1187958683" sldId="321"/>
            <ac:spMk id="10" creationId="{B34FC811-F4AA-4A92-A18F-02FE3C5CF148}"/>
          </ac:spMkLst>
        </pc:spChg>
        <pc:spChg chg="del mod">
          <ac:chgData name="Han Lilian" userId="24b65e7fd9b66caa" providerId="LiveId" clId="{47E749A1-EF9A-4B06-A1AB-5FE5F2A23F52}" dt="2020-04-06T18:18:10.049" v="449" actId="478"/>
          <ac:spMkLst>
            <pc:docMk/>
            <pc:sldMk cId="1187958683" sldId="321"/>
            <ac:spMk id="13" creationId="{00000000-0000-0000-0000-000000000000}"/>
          </ac:spMkLst>
        </pc:spChg>
        <pc:spChg chg="add del">
          <ac:chgData name="Han Lilian" userId="24b65e7fd9b66caa" providerId="LiveId" clId="{47E749A1-EF9A-4B06-A1AB-5FE5F2A23F52}" dt="2020-04-06T18:18:03.223" v="445" actId="26606"/>
          <ac:spMkLst>
            <pc:docMk/>
            <pc:sldMk cId="1187958683" sldId="321"/>
            <ac:spMk id="18" creationId="{5D1D4658-32CD-4903-BDA6-7B54EEA4ED6F}"/>
          </ac:spMkLst>
        </pc:spChg>
        <pc:spChg chg="add del">
          <ac:chgData name="Han Lilian" userId="24b65e7fd9b66caa" providerId="LiveId" clId="{47E749A1-EF9A-4B06-A1AB-5FE5F2A23F52}" dt="2020-04-06T18:18:03.223" v="445" actId="26606"/>
          <ac:spMkLst>
            <pc:docMk/>
            <pc:sldMk cId="1187958683" sldId="321"/>
            <ac:spMk id="20" creationId="{7A29A97C-0C3C-4F06-9CA4-68DFD1CE4039}"/>
          </ac:spMkLst>
        </pc:spChg>
        <pc:spChg chg="add del">
          <ac:chgData name="Han Lilian" userId="24b65e7fd9b66caa" providerId="LiveId" clId="{47E749A1-EF9A-4B06-A1AB-5FE5F2A23F52}" dt="2020-04-06T18:18:03.223" v="445" actId="26606"/>
          <ac:spMkLst>
            <pc:docMk/>
            <pc:sldMk cId="1187958683" sldId="321"/>
            <ac:spMk id="22" creationId="{801292C1-8B12-4AF2-9B59-8851A132E5E2}"/>
          </ac:spMkLst>
        </pc:spChg>
        <pc:picChg chg="add mod ord modCrop">
          <ac:chgData name="Han Lilian" userId="24b65e7fd9b66caa" providerId="LiveId" clId="{47E749A1-EF9A-4B06-A1AB-5FE5F2A23F52}" dt="2020-04-06T18:34:11.077" v="900" actId="1036"/>
          <ac:picMkLst>
            <pc:docMk/>
            <pc:sldMk cId="1187958683" sldId="321"/>
            <ac:picMk id="2" creationId="{59E38895-C6DF-443E-9643-284AF61AC4A8}"/>
          </ac:picMkLst>
        </pc:picChg>
        <pc:picChg chg="add mod ord">
          <ac:chgData name="Han Lilian" userId="24b65e7fd9b66caa" providerId="LiveId" clId="{47E749A1-EF9A-4B06-A1AB-5FE5F2A23F52}" dt="2020-04-06T18:32:18.296" v="873" actId="1076"/>
          <ac:picMkLst>
            <pc:docMk/>
            <pc:sldMk cId="1187958683" sldId="321"/>
            <ac:picMk id="3" creationId="{6BE63A81-7D4E-40AC-8DFC-C47D241B455F}"/>
          </ac:picMkLst>
        </pc:picChg>
        <pc:picChg chg="add mod modCrop">
          <ac:chgData name="Han Lilian" userId="24b65e7fd9b66caa" providerId="LiveId" clId="{47E749A1-EF9A-4B06-A1AB-5FE5F2A23F52}" dt="2020-04-06T18:34:21.384" v="901" actId="732"/>
          <ac:picMkLst>
            <pc:docMk/>
            <pc:sldMk cId="1187958683" sldId="321"/>
            <ac:picMk id="9" creationId="{64450937-87D4-4FA3-8A96-52493C62751D}"/>
          </ac:picMkLst>
        </pc:picChg>
        <pc:cxnChg chg="add del mod">
          <ac:chgData name="Han Lilian" userId="24b65e7fd9b66caa" providerId="LiveId" clId="{47E749A1-EF9A-4B06-A1AB-5FE5F2A23F52}" dt="2020-04-06T18:26:41.642" v="792" actId="478"/>
          <ac:cxnSpMkLst>
            <pc:docMk/>
            <pc:sldMk cId="1187958683" sldId="321"/>
            <ac:cxnSpMk id="8" creationId="{42EEBBEB-C7F2-4089-A413-2559A75C46DB}"/>
          </ac:cxnSpMkLst>
        </pc:cxnChg>
      </pc:sldChg>
      <pc:sldChg chg="addSp delSp modSp ord modNotesTx">
        <pc:chgData name="Han Lilian" userId="24b65e7fd9b66caa" providerId="LiveId" clId="{47E749A1-EF9A-4B06-A1AB-5FE5F2A23F52}" dt="2020-04-07T04:06:06.270" v="7270" actId="20577"/>
        <pc:sldMkLst>
          <pc:docMk/>
          <pc:sldMk cId="500050177" sldId="322"/>
        </pc:sldMkLst>
        <pc:spChg chg="mod">
          <ac:chgData name="Han Lilian" userId="24b65e7fd9b66caa" providerId="LiveId" clId="{47E749A1-EF9A-4B06-A1AB-5FE5F2A23F52}" dt="2020-04-07T03:10:48.034" v="4237" actId="14100"/>
          <ac:spMkLst>
            <pc:docMk/>
            <pc:sldMk cId="500050177" sldId="322"/>
            <ac:spMk id="4" creationId="{00000000-0000-0000-0000-000000000000}"/>
          </ac:spMkLst>
        </pc:spChg>
        <pc:spChg chg="add del mod topLvl">
          <ac:chgData name="Han Lilian" userId="24b65e7fd9b66caa" providerId="LiveId" clId="{47E749A1-EF9A-4B06-A1AB-5FE5F2A23F52}" dt="2020-04-07T03:19:29.946" v="4495" actId="20577"/>
          <ac:spMkLst>
            <pc:docMk/>
            <pc:sldMk cId="500050177" sldId="322"/>
            <ac:spMk id="5" creationId="{00000000-0000-0000-0000-000000000000}"/>
          </ac:spMkLst>
        </pc:spChg>
        <pc:spChg chg="mod topLvl">
          <ac:chgData name="Han Lilian" userId="24b65e7fd9b66caa" providerId="LiveId" clId="{47E749A1-EF9A-4B06-A1AB-5FE5F2A23F52}" dt="2020-04-07T03:09:02.126" v="4201" actId="164"/>
          <ac:spMkLst>
            <pc:docMk/>
            <pc:sldMk cId="500050177" sldId="322"/>
            <ac:spMk id="6" creationId="{00000000-0000-0000-0000-000000000000}"/>
          </ac:spMkLst>
        </pc:spChg>
        <pc:spChg chg="mod topLvl">
          <ac:chgData name="Han Lilian" userId="24b65e7fd9b66caa" providerId="LiveId" clId="{47E749A1-EF9A-4B06-A1AB-5FE5F2A23F52}" dt="2020-04-07T03:09:03.838" v="4202" actId="164"/>
          <ac:spMkLst>
            <pc:docMk/>
            <pc:sldMk cId="500050177" sldId="322"/>
            <ac:spMk id="7" creationId="{00000000-0000-0000-0000-000000000000}"/>
          </ac:spMkLst>
        </pc:spChg>
        <pc:spChg chg="mod topLvl">
          <ac:chgData name="Han Lilian" userId="24b65e7fd9b66caa" providerId="LiveId" clId="{47E749A1-EF9A-4B06-A1AB-5FE5F2A23F52}" dt="2020-04-07T03:09:05.410" v="4203" actId="164"/>
          <ac:spMkLst>
            <pc:docMk/>
            <pc:sldMk cId="500050177" sldId="322"/>
            <ac:spMk id="8" creationId="{00000000-0000-0000-0000-000000000000}"/>
          </ac:spMkLst>
        </pc:spChg>
        <pc:spChg chg="mod topLvl">
          <ac:chgData name="Han Lilian" userId="24b65e7fd9b66caa" providerId="LiveId" clId="{47E749A1-EF9A-4B06-A1AB-5FE5F2A23F52}" dt="2020-04-07T03:09:03.838" v="4202" actId="164"/>
          <ac:spMkLst>
            <pc:docMk/>
            <pc:sldMk cId="500050177" sldId="322"/>
            <ac:spMk id="9" creationId="{00000000-0000-0000-0000-000000000000}"/>
          </ac:spMkLst>
        </pc:spChg>
        <pc:spChg chg="mod topLvl">
          <ac:chgData name="Han Lilian" userId="24b65e7fd9b66caa" providerId="LiveId" clId="{47E749A1-EF9A-4B06-A1AB-5FE5F2A23F52}" dt="2020-04-07T03:18:22.167" v="4471" actId="1036"/>
          <ac:spMkLst>
            <pc:docMk/>
            <pc:sldMk cId="500050177" sldId="322"/>
            <ac:spMk id="10" creationId="{00000000-0000-0000-0000-000000000000}"/>
          </ac:spMkLst>
        </pc:spChg>
        <pc:spChg chg="add del mod">
          <ac:chgData name="Han Lilian" userId="24b65e7fd9b66caa" providerId="LiveId" clId="{47E749A1-EF9A-4B06-A1AB-5FE5F2A23F52}" dt="2020-04-07T03:13:40.125" v="4341" actId="478"/>
          <ac:spMkLst>
            <pc:docMk/>
            <pc:sldMk cId="500050177" sldId="322"/>
            <ac:spMk id="11" creationId="{D3F1E1E9-CFDA-4BE9-B8B7-843D76E172AA}"/>
          </ac:spMkLst>
        </pc:spChg>
        <pc:spChg chg="del">
          <ac:chgData name="Han Lilian" userId="24b65e7fd9b66caa" providerId="LiveId" clId="{47E749A1-EF9A-4B06-A1AB-5FE5F2A23F52}" dt="2020-04-07T02:56:32.400" v="3837" actId="478"/>
          <ac:spMkLst>
            <pc:docMk/>
            <pc:sldMk cId="500050177" sldId="322"/>
            <ac:spMk id="13" creationId="{00000000-0000-0000-0000-000000000000}"/>
          </ac:spMkLst>
        </pc:spChg>
        <pc:spChg chg="add del">
          <ac:chgData name="Han Lilian" userId="24b65e7fd9b66caa" providerId="LiveId" clId="{47E749A1-EF9A-4B06-A1AB-5FE5F2A23F52}" dt="2020-04-07T03:11:31.155" v="4243"/>
          <ac:spMkLst>
            <pc:docMk/>
            <pc:sldMk cId="500050177" sldId="322"/>
            <ac:spMk id="18" creationId="{C107CEEE-9C01-4D44-91E0-5EB3C1BB2949}"/>
          </ac:spMkLst>
        </pc:spChg>
        <pc:spChg chg="add mod">
          <ac:chgData name="Han Lilian" userId="24b65e7fd9b66caa" providerId="LiveId" clId="{47E749A1-EF9A-4B06-A1AB-5FE5F2A23F52}" dt="2020-04-07T03:19:13.424" v="4493" actId="1035"/>
          <ac:spMkLst>
            <pc:docMk/>
            <pc:sldMk cId="500050177" sldId="322"/>
            <ac:spMk id="19" creationId="{713093C9-EF09-47E6-94F9-BEC76A027517}"/>
          </ac:spMkLst>
        </pc:spChg>
        <pc:spChg chg="add mod">
          <ac:chgData name="Han Lilian" userId="24b65e7fd9b66caa" providerId="LiveId" clId="{47E749A1-EF9A-4B06-A1AB-5FE5F2A23F52}" dt="2020-04-07T03:18:42.187" v="4477" actId="20577"/>
          <ac:spMkLst>
            <pc:docMk/>
            <pc:sldMk cId="500050177" sldId="322"/>
            <ac:spMk id="21" creationId="{63B3EDC3-B8BA-4B68-A046-1267A944AA3D}"/>
          </ac:spMkLst>
        </pc:spChg>
        <pc:grpChg chg="add del mod">
          <ac:chgData name="Han Lilian" userId="24b65e7fd9b66caa" providerId="LiveId" clId="{47E749A1-EF9A-4B06-A1AB-5FE5F2A23F52}" dt="2020-04-07T03:08:58.867" v="4200" actId="165"/>
          <ac:grpSpMkLst>
            <pc:docMk/>
            <pc:sldMk cId="500050177" sldId="322"/>
            <ac:grpSpMk id="2" creationId="{3A0D2A0E-B3B7-4B6D-A6C9-008859355A41}"/>
          </ac:grpSpMkLst>
        </pc:grpChg>
        <pc:grpChg chg="add mod">
          <ac:chgData name="Han Lilian" userId="24b65e7fd9b66caa" providerId="LiveId" clId="{47E749A1-EF9A-4B06-A1AB-5FE5F2A23F52}" dt="2020-04-07T03:10:11.101" v="4208" actId="408"/>
          <ac:grpSpMkLst>
            <pc:docMk/>
            <pc:sldMk cId="500050177" sldId="322"/>
            <ac:grpSpMk id="15" creationId="{C9AEA6AE-301A-470B-A670-07AC9D0220B5}"/>
          </ac:grpSpMkLst>
        </pc:grpChg>
        <pc:grpChg chg="add mod">
          <ac:chgData name="Han Lilian" userId="24b65e7fd9b66caa" providerId="LiveId" clId="{47E749A1-EF9A-4B06-A1AB-5FE5F2A23F52}" dt="2020-04-07T03:10:11.101" v="4208" actId="408"/>
          <ac:grpSpMkLst>
            <pc:docMk/>
            <pc:sldMk cId="500050177" sldId="322"/>
            <ac:grpSpMk id="16" creationId="{8292C45F-5387-45CF-B7FF-8B9AEED538ED}"/>
          </ac:grpSpMkLst>
        </pc:grpChg>
        <pc:grpChg chg="add mod">
          <ac:chgData name="Han Lilian" userId="24b65e7fd9b66caa" providerId="LiveId" clId="{47E749A1-EF9A-4B06-A1AB-5FE5F2A23F52}" dt="2020-04-07T03:10:11.101" v="4208" actId="408"/>
          <ac:grpSpMkLst>
            <pc:docMk/>
            <pc:sldMk cId="500050177" sldId="322"/>
            <ac:grpSpMk id="17" creationId="{5848CC71-1DB4-4183-9E6B-7BA8B2C29987}"/>
          </ac:grpSpMkLst>
        </pc:grpChg>
        <pc:picChg chg="add mod modCrop">
          <ac:chgData name="Han Lilian" userId="24b65e7fd9b66caa" providerId="LiveId" clId="{47E749A1-EF9A-4B06-A1AB-5FE5F2A23F52}" dt="2020-04-07T03:16:27.421" v="4367" actId="408"/>
          <ac:picMkLst>
            <pc:docMk/>
            <pc:sldMk cId="500050177" sldId="322"/>
            <ac:picMk id="3" creationId="{15B4BCE7-683E-4FB2-9798-86927CFB3147}"/>
          </ac:picMkLst>
        </pc:picChg>
        <pc:picChg chg="add mod modCrop">
          <ac:chgData name="Han Lilian" userId="24b65e7fd9b66caa" providerId="LiveId" clId="{47E749A1-EF9A-4B06-A1AB-5FE5F2A23F52}" dt="2020-04-07T03:16:47.424" v="4371" actId="1076"/>
          <ac:picMkLst>
            <pc:docMk/>
            <pc:sldMk cId="500050177" sldId="322"/>
            <ac:picMk id="12" creationId="{71824596-AEAC-4578-97EC-B263B12C9482}"/>
          </ac:picMkLst>
        </pc:picChg>
        <pc:picChg chg="add del">
          <ac:chgData name="Han Lilian" userId="24b65e7fd9b66caa" providerId="LiveId" clId="{47E749A1-EF9A-4B06-A1AB-5FE5F2A23F52}" dt="2020-04-07T03:05:51.646" v="4038"/>
          <ac:picMkLst>
            <pc:docMk/>
            <pc:sldMk cId="500050177" sldId="322"/>
            <ac:picMk id="14" creationId="{393A35EB-AEFC-4CE3-96ED-121FF24FD2C6}"/>
          </ac:picMkLst>
        </pc:picChg>
        <pc:picChg chg="add mod">
          <ac:chgData name="Han Lilian" userId="24b65e7fd9b66caa" providerId="LiveId" clId="{47E749A1-EF9A-4B06-A1AB-5FE5F2A23F52}" dt="2020-04-07T03:16:27.421" v="4367" actId="408"/>
          <ac:picMkLst>
            <pc:docMk/>
            <pc:sldMk cId="500050177" sldId="322"/>
            <ac:picMk id="2050" creationId="{364683F4-18C3-4CC0-9986-1A0A83BE9A58}"/>
          </ac:picMkLst>
        </pc:picChg>
      </pc:sldChg>
      <pc:sldChg chg="addSp delSp modSp ord modNotesTx">
        <pc:chgData name="Han Lilian" userId="24b65e7fd9b66caa" providerId="LiveId" clId="{47E749A1-EF9A-4B06-A1AB-5FE5F2A23F52}" dt="2020-04-07T03:43:28.442" v="5508" actId="20577"/>
        <pc:sldMkLst>
          <pc:docMk/>
          <pc:sldMk cId="1496722701" sldId="323"/>
        </pc:sldMkLst>
        <pc:spChg chg="mod">
          <ac:chgData name="Han Lilian" userId="24b65e7fd9b66caa" providerId="LiveId" clId="{47E749A1-EF9A-4B06-A1AB-5FE5F2A23F52}" dt="2020-04-07T02:38:22.874" v="3068" actId="14100"/>
          <ac:spMkLst>
            <pc:docMk/>
            <pc:sldMk cId="1496722701" sldId="323"/>
            <ac:spMk id="4" creationId="{00000000-0000-0000-0000-000000000000}"/>
          </ac:spMkLst>
        </pc:spChg>
        <pc:spChg chg="add mod">
          <ac:chgData name="Han Lilian" userId="24b65e7fd9b66caa" providerId="LiveId" clId="{47E749A1-EF9A-4B06-A1AB-5FE5F2A23F52}" dt="2020-04-07T02:52:11.437" v="3768" actId="2085"/>
          <ac:spMkLst>
            <pc:docMk/>
            <pc:sldMk cId="1496722701" sldId="323"/>
            <ac:spMk id="8" creationId="{F03F2CD2-2EB3-49ED-BDA2-9DA05328ED3F}"/>
          </ac:spMkLst>
        </pc:spChg>
        <pc:spChg chg="add del mod">
          <ac:chgData name="Han Lilian" userId="24b65e7fd9b66caa" providerId="LiveId" clId="{47E749A1-EF9A-4B06-A1AB-5FE5F2A23F52}" dt="2020-04-07T02:52:22.732" v="3770" actId="11529"/>
          <ac:spMkLst>
            <pc:docMk/>
            <pc:sldMk cId="1496722701" sldId="323"/>
            <ac:spMk id="9" creationId="{5E35C610-E593-4787-A070-B4A55E686D77}"/>
          </ac:spMkLst>
        </pc:spChg>
        <pc:spChg chg="mod">
          <ac:chgData name="Han Lilian" userId="24b65e7fd9b66caa" providerId="LiveId" clId="{47E749A1-EF9A-4B06-A1AB-5FE5F2A23F52}" dt="2020-04-07T02:42:47.916" v="3441" actId="1076"/>
          <ac:spMkLst>
            <pc:docMk/>
            <pc:sldMk cId="1496722701" sldId="323"/>
            <ac:spMk id="11" creationId="{00000000-0000-0000-0000-000000000000}"/>
          </ac:spMkLst>
        </pc:spChg>
        <pc:spChg chg="mod ord">
          <ac:chgData name="Han Lilian" userId="24b65e7fd9b66caa" providerId="LiveId" clId="{47E749A1-EF9A-4B06-A1AB-5FE5F2A23F52}" dt="2020-04-07T02:47:43.541" v="3582" actId="1076"/>
          <ac:spMkLst>
            <pc:docMk/>
            <pc:sldMk cId="1496722701" sldId="323"/>
            <ac:spMk id="12" creationId="{00000000-0000-0000-0000-000000000000}"/>
          </ac:spMkLst>
        </pc:spChg>
        <pc:spChg chg="mod">
          <ac:chgData name="Han Lilian" userId="24b65e7fd9b66caa" providerId="LiveId" clId="{47E749A1-EF9A-4B06-A1AB-5FE5F2A23F52}" dt="2020-04-07T02:55:12.976" v="3816" actId="404"/>
          <ac:spMkLst>
            <pc:docMk/>
            <pc:sldMk cId="1496722701" sldId="323"/>
            <ac:spMk id="13" creationId="{00000000-0000-0000-0000-000000000000}"/>
          </ac:spMkLst>
        </pc:spChg>
        <pc:spChg chg="mod">
          <ac:chgData name="Han Lilian" userId="24b65e7fd9b66caa" providerId="LiveId" clId="{47E749A1-EF9A-4B06-A1AB-5FE5F2A23F52}" dt="2020-04-07T02:47:53.486" v="3593" actId="1035"/>
          <ac:spMkLst>
            <pc:docMk/>
            <pc:sldMk cId="1496722701" sldId="323"/>
            <ac:spMk id="15" creationId="{00000000-0000-0000-0000-000000000000}"/>
          </ac:spMkLst>
        </pc:spChg>
        <pc:spChg chg="mod">
          <ac:chgData name="Han Lilian" userId="24b65e7fd9b66caa" providerId="LiveId" clId="{47E749A1-EF9A-4B06-A1AB-5FE5F2A23F52}" dt="2020-04-07T02:50:10.151" v="3655" actId="1035"/>
          <ac:spMkLst>
            <pc:docMk/>
            <pc:sldMk cId="1496722701" sldId="323"/>
            <ac:spMk id="16" creationId="{00000000-0000-0000-0000-000000000000}"/>
          </ac:spMkLst>
        </pc:spChg>
        <pc:spChg chg="mod ord">
          <ac:chgData name="Han Lilian" userId="24b65e7fd9b66caa" providerId="LiveId" clId="{47E749A1-EF9A-4B06-A1AB-5FE5F2A23F52}" dt="2020-04-07T02:50:36.773" v="3706" actId="167"/>
          <ac:spMkLst>
            <pc:docMk/>
            <pc:sldMk cId="1496722701" sldId="323"/>
            <ac:spMk id="17" creationId="{00000000-0000-0000-0000-000000000000}"/>
          </ac:spMkLst>
        </pc:spChg>
        <pc:spChg chg="mod">
          <ac:chgData name="Han Lilian" userId="24b65e7fd9b66caa" providerId="LiveId" clId="{47E749A1-EF9A-4B06-A1AB-5FE5F2A23F52}" dt="2020-04-07T02:54:29.587" v="3804" actId="113"/>
          <ac:spMkLst>
            <pc:docMk/>
            <pc:sldMk cId="1496722701" sldId="323"/>
            <ac:spMk id="19" creationId="{00000000-0000-0000-0000-000000000000}"/>
          </ac:spMkLst>
        </pc:spChg>
        <pc:grpChg chg="add mod">
          <ac:chgData name="Han Lilian" userId="24b65e7fd9b66caa" providerId="LiveId" clId="{47E749A1-EF9A-4B06-A1AB-5FE5F2A23F52}" dt="2020-04-07T02:51:27.854" v="3719" actId="1076"/>
          <ac:grpSpMkLst>
            <pc:docMk/>
            <pc:sldMk cId="1496722701" sldId="323"/>
            <ac:grpSpMk id="3" creationId="{7072AADC-8138-4B54-BE4F-B4AB45731926}"/>
          </ac:grpSpMkLst>
        </pc:grpChg>
        <pc:grpChg chg="add mod">
          <ac:chgData name="Han Lilian" userId="24b65e7fd9b66caa" providerId="LiveId" clId="{47E749A1-EF9A-4B06-A1AB-5FE5F2A23F52}" dt="2020-04-07T02:51:07.389" v="3716" actId="1076"/>
          <ac:grpSpMkLst>
            <pc:docMk/>
            <pc:sldMk cId="1496722701" sldId="323"/>
            <ac:grpSpMk id="5" creationId="{B30D4E3E-0E38-4057-A8E9-0A7502E1F993}"/>
          </ac:grpSpMkLst>
        </pc:grpChg>
        <pc:picChg chg="add mod ord">
          <ac:chgData name="Han Lilian" userId="24b65e7fd9b66caa" providerId="LiveId" clId="{47E749A1-EF9A-4B06-A1AB-5FE5F2A23F52}" dt="2020-04-07T02:53:21.851" v="3786" actId="1076"/>
          <ac:picMkLst>
            <pc:docMk/>
            <pc:sldMk cId="1496722701" sldId="323"/>
            <ac:picMk id="2" creationId="{EAC378C9-43E9-493E-A6A7-0613B473A63C}"/>
          </ac:picMkLst>
        </pc:picChg>
        <pc:picChg chg="add del mod modCrop">
          <ac:chgData name="Han Lilian" userId="24b65e7fd9b66caa" providerId="LiveId" clId="{47E749A1-EF9A-4B06-A1AB-5FE5F2A23F52}" dt="2020-04-07T02:26:24.020" v="2786"/>
          <ac:picMkLst>
            <pc:docMk/>
            <pc:sldMk cId="1496722701" sldId="323"/>
            <ac:picMk id="20" creationId="{B87382A5-FA0D-4A34-8AB1-61579319AE51}"/>
          </ac:picMkLst>
        </pc:picChg>
        <pc:cxnChg chg="mod">
          <ac:chgData name="Han Lilian" userId="24b65e7fd9b66caa" providerId="LiveId" clId="{47E749A1-EF9A-4B06-A1AB-5FE5F2A23F52}" dt="2020-04-07T02:42:23.434" v="3427" actId="1076"/>
          <ac:cxnSpMkLst>
            <pc:docMk/>
            <pc:sldMk cId="1496722701" sldId="323"/>
            <ac:cxnSpMk id="14" creationId="{00000000-0000-0000-0000-000000000000}"/>
          </ac:cxnSpMkLst>
        </pc:cxnChg>
        <pc:cxnChg chg="mod">
          <ac:chgData name="Han Lilian" userId="24b65e7fd9b66caa" providerId="LiveId" clId="{47E749A1-EF9A-4B06-A1AB-5FE5F2A23F52}" dt="2020-04-07T02:49:57.483" v="3648" actId="1036"/>
          <ac:cxnSpMkLst>
            <pc:docMk/>
            <pc:sldMk cId="1496722701" sldId="323"/>
            <ac:cxnSpMk id="18" creationId="{00000000-0000-0000-0000-000000000000}"/>
          </ac:cxnSpMkLst>
        </pc:cxnChg>
        <pc:cxnChg chg="add del mod">
          <ac:chgData name="Han Lilian" userId="24b65e7fd9b66caa" providerId="LiveId" clId="{47E749A1-EF9A-4B06-A1AB-5FE5F2A23F52}" dt="2020-04-07T02:52:48.901" v="3776" actId="478"/>
          <ac:cxnSpMkLst>
            <pc:docMk/>
            <pc:sldMk cId="1496722701" sldId="323"/>
            <ac:cxnSpMk id="21" creationId="{4826067D-1E8F-4406-AE35-381D6A0ED0BE}"/>
          </ac:cxnSpMkLst>
        </pc:cxnChg>
        <pc:cxnChg chg="add mod">
          <ac:chgData name="Han Lilian" userId="24b65e7fd9b66caa" providerId="LiveId" clId="{47E749A1-EF9A-4B06-A1AB-5FE5F2A23F52}" dt="2020-04-07T02:54:25.379" v="3803" actId="692"/>
          <ac:cxnSpMkLst>
            <pc:docMk/>
            <pc:sldMk cId="1496722701" sldId="323"/>
            <ac:cxnSpMk id="26" creationId="{6CF9D6E7-6F07-4A6B-9DB3-B3741BE96DB7}"/>
          </ac:cxnSpMkLst>
        </pc:cxnChg>
      </pc:sldChg>
      <pc:sldChg chg="del">
        <pc:chgData name="Han Lilian" userId="24b65e7fd9b66caa" providerId="LiveId" clId="{47E749A1-EF9A-4B06-A1AB-5FE5F2A23F52}" dt="2020-04-07T05:33:43.338" v="9266" actId="2696"/>
        <pc:sldMkLst>
          <pc:docMk/>
          <pc:sldMk cId="1958636461" sldId="324"/>
        </pc:sldMkLst>
      </pc:sldChg>
      <pc:sldChg chg="del">
        <pc:chgData name="Han Lilian" userId="24b65e7fd9b66caa" providerId="LiveId" clId="{47E749A1-EF9A-4B06-A1AB-5FE5F2A23F52}" dt="2020-04-07T05:33:46.117" v="9267" actId="2696"/>
        <pc:sldMkLst>
          <pc:docMk/>
          <pc:sldMk cId="549661086" sldId="325"/>
        </pc:sldMkLst>
      </pc:sldChg>
      <pc:sldChg chg="delSp modSp del">
        <pc:chgData name="Han Lilian" userId="24b65e7fd9b66caa" providerId="LiveId" clId="{47E749A1-EF9A-4B06-A1AB-5FE5F2A23F52}" dt="2020-04-07T05:33:52.130" v="9271" actId="2696"/>
        <pc:sldMkLst>
          <pc:docMk/>
          <pc:sldMk cId="996041688" sldId="326"/>
        </pc:sldMkLst>
        <pc:spChg chg="mod">
          <ac:chgData name="Han Lilian" userId="24b65e7fd9b66caa" providerId="LiveId" clId="{47E749A1-EF9A-4B06-A1AB-5FE5F2A23F52}" dt="2020-04-07T04:11:28.396" v="7501" actId="14100"/>
          <ac:spMkLst>
            <pc:docMk/>
            <pc:sldMk cId="996041688" sldId="326"/>
            <ac:spMk id="4" creationId="{00000000-0000-0000-0000-000000000000}"/>
          </ac:spMkLst>
        </pc:spChg>
        <pc:spChg chg="del">
          <ac:chgData name="Han Lilian" userId="24b65e7fd9b66caa" providerId="LiveId" clId="{47E749A1-EF9A-4B06-A1AB-5FE5F2A23F52}" dt="2020-04-07T04:11:15.063" v="7477" actId="478"/>
          <ac:spMkLst>
            <pc:docMk/>
            <pc:sldMk cId="996041688" sldId="326"/>
            <ac:spMk id="13" creationId="{00000000-0000-0000-0000-000000000000}"/>
          </ac:spMkLst>
        </pc:spChg>
      </pc:sldChg>
      <pc:sldChg chg="addSp delSp modSp ord modNotesTx">
        <pc:chgData name="Han Lilian" userId="24b65e7fd9b66caa" providerId="LiveId" clId="{47E749A1-EF9A-4B06-A1AB-5FE5F2A23F52}" dt="2020-04-07T05:32:30.846" v="9031" actId="20577"/>
        <pc:sldMkLst>
          <pc:docMk/>
          <pc:sldMk cId="135290573" sldId="327"/>
        </pc:sldMkLst>
        <pc:spChg chg="del">
          <ac:chgData name="Han Lilian" userId="24b65e7fd9b66caa" providerId="LiveId" clId="{47E749A1-EF9A-4B06-A1AB-5FE5F2A23F52}" dt="2020-04-06T19:02:59.884" v="2438" actId="478"/>
          <ac:spMkLst>
            <pc:docMk/>
            <pc:sldMk cId="135290573" sldId="327"/>
            <ac:spMk id="4" creationId="{00000000-0000-0000-0000-000000000000}"/>
          </ac:spMkLst>
        </pc:spChg>
        <pc:spChg chg="add mod">
          <ac:chgData name="Han Lilian" userId="24b65e7fd9b66caa" providerId="LiveId" clId="{47E749A1-EF9A-4B06-A1AB-5FE5F2A23F52}" dt="2020-04-06T18:50:23.207" v="1633" actId="571"/>
          <ac:spMkLst>
            <pc:docMk/>
            <pc:sldMk cId="135290573" sldId="327"/>
            <ac:spMk id="7" creationId="{E9422636-9B1E-41B3-B5E5-05141DCBC142}"/>
          </ac:spMkLst>
        </pc:spChg>
        <pc:spChg chg="add mod">
          <ac:chgData name="Han Lilian" userId="24b65e7fd9b66caa" providerId="LiveId" clId="{47E749A1-EF9A-4B06-A1AB-5FE5F2A23F52}" dt="2020-04-07T02:31:29.928" v="2952" actId="20577"/>
          <ac:spMkLst>
            <pc:docMk/>
            <pc:sldMk cId="135290573" sldId="327"/>
            <ac:spMk id="8" creationId="{F7871C13-C7BD-4E99-A056-B547A10EAEE1}"/>
          </ac:spMkLst>
        </pc:spChg>
        <pc:spChg chg="add mod">
          <ac:chgData name="Han Lilian" userId="24b65e7fd9b66caa" providerId="LiveId" clId="{47E749A1-EF9A-4B06-A1AB-5FE5F2A23F52}" dt="2020-04-07T03:34:49.146" v="4595" actId="14100"/>
          <ac:spMkLst>
            <pc:docMk/>
            <pc:sldMk cId="135290573" sldId="327"/>
            <ac:spMk id="9" creationId="{D31F8FBD-D659-43EC-941F-56DA06BA465E}"/>
          </ac:spMkLst>
        </pc:spChg>
        <pc:spChg chg="del">
          <ac:chgData name="Han Lilian" userId="24b65e7fd9b66caa" providerId="LiveId" clId="{47E749A1-EF9A-4B06-A1AB-5FE5F2A23F52}" dt="2020-04-06T18:50:04.368" v="1631" actId="478"/>
          <ac:spMkLst>
            <pc:docMk/>
            <pc:sldMk cId="135290573" sldId="327"/>
            <ac:spMk id="13" creationId="{00000000-0000-0000-0000-000000000000}"/>
          </ac:spMkLst>
        </pc:spChg>
        <pc:spChg chg="del">
          <ac:chgData name="Han Lilian" userId="24b65e7fd9b66caa" providerId="LiveId" clId="{47E749A1-EF9A-4B06-A1AB-5FE5F2A23F52}" dt="2020-04-06T18:49:32.847" v="1626" actId="478"/>
          <ac:spMkLst>
            <pc:docMk/>
            <pc:sldMk cId="135290573" sldId="327"/>
            <ac:spMk id="19" creationId="{00000000-0000-0000-0000-000000000000}"/>
          </ac:spMkLst>
        </pc:spChg>
        <pc:spChg chg="del mod">
          <ac:chgData name="Han Lilian" userId="24b65e7fd9b66caa" providerId="LiveId" clId="{47E749A1-EF9A-4B06-A1AB-5FE5F2A23F52}" dt="2020-04-06T18:51:41.732" v="1672" actId="478"/>
          <ac:spMkLst>
            <pc:docMk/>
            <pc:sldMk cId="135290573" sldId="327"/>
            <ac:spMk id="21" creationId="{00000000-0000-0000-0000-000000000000}"/>
          </ac:spMkLst>
        </pc:spChg>
        <pc:picChg chg="add mod">
          <ac:chgData name="Han Lilian" userId="24b65e7fd9b66caa" providerId="LiveId" clId="{47E749A1-EF9A-4B06-A1AB-5FE5F2A23F52}" dt="2020-04-06T19:03:16.538" v="2442" actId="1076"/>
          <ac:picMkLst>
            <pc:docMk/>
            <pc:sldMk cId="135290573" sldId="327"/>
            <ac:picMk id="2" creationId="{A1FA9311-A56B-44B2-8B69-512F4453E9DC}"/>
          </ac:picMkLst>
        </pc:picChg>
        <pc:picChg chg="add del">
          <ac:chgData name="Han Lilian" userId="24b65e7fd9b66caa" providerId="LiveId" clId="{47E749A1-EF9A-4B06-A1AB-5FE5F2A23F52}" dt="2020-04-07T02:29:18.939" v="2911"/>
          <ac:picMkLst>
            <pc:docMk/>
            <pc:sldMk cId="135290573" sldId="327"/>
            <ac:picMk id="3" creationId="{38EC1D65-D385-46CD-9557-B1E7E6EEBE52}"/>
          </ac:picMkLst>
        </pc:picChg>
        <pc:picChg chg="add mod modCrop">
          <ac:chgData name="Han Lilian" userId="24b65e7fd9b66caa" providerId="LiveId" clId="{47E749A1-EF9A-4B06-A1AB-5FE5F2A23F52}" dt="2020-04-07T02:31:52.305" v="2955" actId="1076"/>
          <ac:picMkLst>
            <pc:docMk/>
            <pc:sldMk cId="135290573" sldId="327"/>
            <ac:picMk id="5" creationId="{89ED1813-5AAC-4C5B-92CA-6D463E6692F6}"/>
          </ac:picMkLst>
        </pc:picChg>
      </pc:sldChg>
      <pc:sldChg chg="del">
        <pc:chgData name="Han Lilian" userId="24b65e7fd9b66caa" providerId="LiveId" clId="{47E749A1-EF9A-4B06-A1AB-5FE5F2A23F52}" dt="2020-04-07T05:33:48.440" v="9269" actId="2696"/>
        <pc:sldMkLst>
          <pc:docMk/>
          <pc:sldMk cId="2578427800" sldId="328"/>
        </pc:sldMkLst>
      </pc:sldChg>
      <pc:sldChg chg="delSp modSp ord modNotesTx">
        <pc:chgData name="Han Lilian" userId="24b65e7fd9b66caa" providerId="LiveId" clId="{47E749A1-EF9A-4B06-A1AB-5FE5F2A23F52}" dt="2020-04-07T04:09:09.667" v="7365" actId="20577"/>
        <pc:sldMkLst>
          <pc:docMk/>
          <pc:sldMk cId="4187459213" sldId="329"/>
        </pc:sldMkLst>
        <pc:spChg chg="del">
          <ac:chgData name="Han Lilian" userId="24b65e7fd9b66caa" providerId="LiveId" clId="{47E749A1-EF9A-4B06-A1AB-5FE5F2A23F52}" dt="2020-04-06T18:12:42.714" v="365" actId="478"/>
          <ac:spMkLst>
            <pc:docMk/>
            <pc:sldMk cId="4187459213" sldId="329"/>
            <ac:spMk id="13" creationId="{00000000-0000-0000-0000-000000000000}"/>
          </ac:spMkLst>
        </pc:spChg>
        <pc:spChg chg="mod">
          <ac:chgData name="Han Lilian" userId="24b65e7fd9b66caa" providerId="LiveId" clId="{47E749A1-EF9A-4B06-A1AB-5FE5F2A23F52}" dt="2020-04-06T18:14:32.329" v="432" actId="1076"/>
          <ac:spMkLst>
            <pc:docMk/>
            <pc:sldMk cId="4187459213" sldId="329"/>
            <ac:spMk id="16" creationId="{00000000-0000-0000-0000-000000000000}"/>
          </ac:spMkLst>
        </pc:spChg>
        <pc:spChg chg="mod">
          <ac:chgData name="Han Lilian" userId="24b65e7fd9b66caa" providerId="LiveId" clId="{47E749A1-EF9A-4B06-A1AB-5FE5F2A23F52}" dt="2020-04-06T18:14:11.752" v="426" actId="20577"/>
          <ac:spMkLst>
            <pc:docMk/>
            <pc:sldMk cId="4187459213" sldId="329"/>
            <ac:spMk id="19" creationId="{00000000-0000-0000-0000-000000000000}"/>
          </ac:spMkLst>
        </pc:spChg>
      </pc:sldChg>
      <pc:sldChg chg="addSp delSp modSp ord modNotesTx">
        <pc:chgData name="Han Lilian" userId="24b65e7fd9b66caa" providerId="LiveId" clId="{47E749A1-EF9A-4B06-A1AB-5FE5F2A23F52}" dt="2020-04-07T04:10:05.717" v="7476" actId="20577"/>
        <pc:sldMkLst>
          <pc:docMk/>
          <pc:sldMk cId="2548429995" sldId="330"/>
        </pc:sldMkLst>
        <pc:spChg chg="add del">
          <ac:chgData name="Han Lilian" userId="24b65e7fd9b66caa" providerId="LiveId" clId="{47E749A1-EF9A-4B06-A1AB-5FE5F2A23F52}" dt="2020-04-06T17:55:07.084" v="1"/>
          <ac:spMkLst>
            <pc:docMk/>
            <pc:sldMk cId="2548429995" sldId="330"/>
            <ac:spMk id="2" creationId="{2009DC3F-F1E6-4DF6-BD26-DD038F76ECB1}"/>
          </ac:spMkLst>
        </pc:spChg>
        <pc:spChg chg="del mod">
          <ac:chgData name="Han Lilian" userId="24b65e7fd9b66caa" providerId="LiveId" clId="{47E749A1-EF9A-4B06-A1AB-5FE5F2A23F52}" dt="2020-04-06T19:08:39.857" v="2533" actId="478"/>
          <ac:spMkLst>
            <pc:docMk/>
            <pc:sldMk cId="2548429995" sldId="330"/>
            <ac:spMk id="4" creationId="{00000000-0000-0000-0000-000000000000}"/>
          </ac:spMkLst>
        </pc:spChg>
        <pc:spChg chg="del">
          <ac:chgData name="Han Lilian" userId="24b65e7fd9b66caa" providerId="LiveId" clId="{47E749A1-EF9A-4B06-A1AB-5FE5F2A23F52}" dt="2020-04-06T19:09:02.462" v="2537" actId="478"/>
          <ac:spMkLst>
            <pc:docMk/>
            <pc:sldMk cId="2548429995" sldId="330"/>
            <ac:spMk id="13" creationId="{00000000-0000-0000-0000-000000000000}"/>
          </ac:spMkLst>
        </pc:spChg>
        <pc:spChg chg="add del mod">
          <ac:chgData name="Han Lilian" userId="24b65e7fd9b66caa" providerId="LiveId" clId="{47E749A1-EF9A-4B06-A1AB-5FE5F2A23F52}" dt="2020-04-06T19:15:00.298" v="2765" actId="478"/>
          <ac:spMkLst>
            <pc:docMk/>
            <pc:sldMk cId="2548429995" sldId="330"/>
            <ac:spMk id="17" creationId="{E55C315E-9510-4ABB-B5ED-99AC63A2670D}"/>
          </ac:spMkLst>
        </pc:spChg>
        <pc:spChg chg="del mod">
          <ac:chgData name="Han Lilian" userId="24b65e7fd9b66caa" providerId="LiveId" clId="{47E749A1-EF9A-4B06-A1AB-5FE5F2A23F52}" dt="2020-04-06T17:56:34.590" v="43" actId="478"/>
          <ac:spMkLst>
            <pc:docMk/>
            <pc:sldMk cId="2548429995" sldId="330"/>
            <ac:spMk id="21" creationId="{00000000-0000-0000-0000-000000000000}"/>
          </ac:spMkLst>
        </pc:spChg>
        <pc:spChg chg="mod">
          <ac:chgData name="Han Lilian" userId="24b65e7fd9b66caa" providerId="LiveId" clId="{47E749A1-EF9A-4B06-A1AB-5FE5F2A23F52}" dt="2020-04-06T19:09:58.801" v="2550" actId="1035"/>
          <ac:spMkLst>
            <pc:docMk/>
            <pc:sldMk cId="2548429995" sldId="330"/>
            <ac:spMk id="22" creationId="{00000000-0000-0000-0000-000000000000}"/>
          </ac:spMkLst>
        </pc:spChg>
        <pc:picChg chg="add mod">
          <ac:chgData name="Han Lilian" userId="24b65e7fd9b66caa" providerId="LiveId" clId="{47E749A1-EF9A-4B06-A1AB-5FE5F2A23F52}" dt="2020-04-06T19:11:39.373" v="2622" actId="1035"/>
          <ac:picMkLst>
            <pc:docMk/>
            <pc:sldMk cId="2548429995" sldId="330"/>
            <ac:picMk id="3" creationId="{0DCAABCF-6B9C-4E4F-9AA9-9DDB078DFB05}"/>
          </ac:picMkLst>
        </pc:picChg>
        <pc:picChg chg="add mod">
          <ac:chgData name="Han Lilian" userId="24b65e7fd9b66caa" providerId="LiveId" clId="{47E749A1-EF9A-4B06-A1AB-5FE5F2A23F52}" dt="2020-04-06T19:11:59.110" v="2635" actId="1038"/>
          <ac:picMkLst>
            <pc:docMk/>
            <pc:sldMk cId="2548429995" sldId="330"/>
            <ac:picMk id="5" creationId="{387155A4-5D6A-4EE8-A8E3-D99EC0FA1572}"/>
          </ac:picMkLst>
        </pc:picChg>
        <pc:picChg chg="add del mod">
          <ac:chgData name="Han Lilian" userId="24b65e7fd9b66caa" providerId="LiveId" clId="{47E749A1-EF9A-4B06-A1AB-5FE5F2A23F52}" dt="2020-04-07T02:29:30.522" v="2917"/>
          <ac:picMkLst>
            <pc:docMk/>
            <pc:sldMk cId="2548429995" sldId="330"/>
            <ac:picMk id="12" creationId="{F201CF4C-B1DF-435D-9C28-A472DB7E2675}"/>
          </ac:picMkLst>
        </pc:picChg>
        <pc:cxnChg chg="add mod">
          <ac:chgData name="Han Lilian" userId="24b65e7fd9b66caa" providerId="LiveId" clId="{47E749A1-EF9A-4B06-A1AB-5FE5F2A23F52}" dt="2020-04-06T19:10:42.438" v="2560" actId="1076"/>
          <ac:cxnSpMkLst>
            <pc:docMk/>
            <pc:sldMk cId="2548429995" sldId="330"/>
            <ac:cxnSpMk id="8" creationId="{BE6880D4-753E-4AD5-B999-7ADD926C8338}"/>
          </ac:cxnSpMkLst>
        </pc:cxnChg>
        <pc:cxnChg chg="add mod">
          <ac:chgData name="Han Lilian" userId="24b65e7fd9b66caa" providerId="LiveId" clId="{47E749A1-EF9A-4B06-A1AB-5FE5F2A23F52}" dt="2020-04-06T19:11:11.240" v="2562" actId="1076"/>
          <ac:cxnSpMkLst>
            <pc:docMk/>
            <pc:sldMk cId="2548429995" sldId="330"/>
            <ac:cxnSpMk id="14" creationId="{04A8FECF-42C0-4777-BBCD-C1453866CFEC}"/>
          </ac:cxnSpMkLst>
        </pc:cxnChg>
        <pc:cxnChg chg="mod ord">
          <ac:chgData name="Han Lilian" userId="24b65e7fd9b66caa" providerId="LiveId" clId="{47E749A1-EF9A-4B06-A1AB-5FE5F2A23F52}" dt="2020-04-06T19:09:49.905" v="2549" actId="1076"/>
          <ac:cxnSpMkLst>
            <pc:docMk/>
            <pc:sldMk cId="2548429995" sldId="330"/>
            <ac:cxnSpMk id="20" creationId="{00000000-0000-0000-0000-000000000000}"/>
          </ac:cxnSpMkLst>
        </pc:cxnChg>
      </pc:sldChg>
      <pc:sldChg chg="addSp delSp modSp modNotesTx">
        <pc:chgData name="Han Lilian" userId="24b65e7fd9b66caa" providerId="LiveId" clId="{47E749A1-EF9A-4B06-A1AB-5FE5F2A23F52}" dt="2020-04-07T05:34:57.973" v="9326" actId="20577"/>
        <pc:sldMkLst>
          <pc:docMk/>
          <pc:sldMk cId="946652481" sldId="331"/>
        </pc:sldMkLst>
        <pc:spChg chg="del">
          <ac:chgData name="Han Lilian" userId="24b65e7fd9b66caa" providerId="LiveId" clId="{47E749A1-EF9A-4B06-A1AB-5FE5F2A23F52}" dt="2020-04-07T05:16:01.333" v="8888" actId="478"/>
          <ac:spMkLst>
            <pc:docMk/>
            <pc:sldMk cId="946652481" sldId="331"/>
            <ac:spMk id="4" creationId="{00000000-0000-0000-0000-000000000000}"/>
          </ac:spMkLst>
        </pc:spChg>
        <pc:spChg chg="add mod">
          <ac:chgData name="Han Lilian" userId="24b65e7fd9b66caa" providerId="LiveId" clId="{47E749A1-EF9A-4B06-A1AB-5FE5F2A23F52}" dt="2020-04-07T05:15:49.487" v="8884" actId="164"/>
          <ac:spMkLst>
            <pc:docMk/>
            <pc:sldMk cId="946652481" sldId="331"/>
            <ac:spMk id="5" creationId="{C4A3A6F2-512D-4E1E-8041-6399AFEF4D2E}"/>
          </ac:spMkLst>
        </pc:spChg>
        <pc:spChg chg="del">
          <ac:chgData name="Han Lilian" userId="24b65e7fd9b66caa" providerId="LiveId" clId="{47E749A1-EF9A-4B06-A1AB-5FE5F2A23F52}" dt="2020-04-07T05:17:04.841" v="8901" actId="478"/>
          <ac:spMkLst>
            <pc:docMk/>
            <pc:sldMk cId="946652481" sldId="331"/>
            <ac:spMk id="13" creationId="{00000000-0000-0000-0000-000000000000}"/>
          </ac:spMkLst>
        </pc:spChg>
        <pc:spChg chg="add mod">
          <ac:chgData name="Han Lilian" userId="24b65e7fd9b66caa" providerId="LiveId" clId="{47E749A1-EF9A-4B06-A1AB-5FE5F2A23F52}" dt="2020-04-07T05:15:51.449" v="8885" actId="164"/>
          <ac:spMkLst>
            <pc:docMk/>
            <pc:sldMk cId="946652481" sldId="331"/>
            <ac:spMk id="16" creationId="{3FED1BEA-24A6-4A3C-9CAE-729217B9F2D0}"/>
          </ac:spMkLst>
        </pc:spChg>
        <pc:spChg chg="add mod">
          <ac:chgData name="Han Lilian" userId="24b65e7fd9b66caa" providerId="LiveId" clId="{47E749A1-EF9A-4B06-A1AB-5FE5F2A23F52}" dt="2020-04-07T05:17:17.713" v="8924" actId="5793"/>
          <ac:spMkLst>
            <pc:docMk/>
            <pc:sldMk cId="946652481" sldId="331"/>
            <ac:spMk id="23" creationId="{EBDF6B99-473B-4807-A431-DAC13307583D}"/>
          </ac:spMkLst>
        </pc:spChg>
        <pc:grpChg chg="add mod">
          <ac:chgData name="Han Lilian" userId="24b65e7fd9b66caa" providerId="LiveId" clId="{47E749A1-EF9A-4B06-A1AB-5FE5F2A23F52}" dt="2020-04-07T05:17:02.082" v="8900" actId="1076"/>
          <ac:grpSpMkLst>
            <pc:docMk/>
            <pc:sldMk cId="946652481" sldId="331"/>
            <ac:grpSpMk id="2" creationId="{FD81DCED-049E-4B27-A736-F51589EA939C}"/>
          </ac:grpSpMkLst>
        </pc:grpChg>
        <pc:grpChg chg="add mod">
          <ac:chgData name="Han Lilian" userId="24b65e7fd9b66caa" providerId="LiveId" clId="{47E749A1-EF9A-4B06-A1AB-5FE5F2A23F52}" dt="2020-04-07T05:17:02.082" v="8900" actId="1076"/>
          <ac:grpSpMkLst>
            <pc:docMk/>
            <pc:sldMk cId="946652481" sldId="331"/>
            <ac:grpSpMk id="3" creationId="{321C74F5-D44D-4A2A-BACC-89504481FEF4}"/>
          </ac:grpSpMkLst>
        </pc:grpChg>
        <pc:grpChg chg="add mod">
          <ac:chgData name="Han Lilian" userId="24b65e7fd9b66caa" providerId="LiveId" clId="{47E749A1-EF9A-4B06-A1AB-5FE5F2A23F52}" dt="2020-04-07T05:16:51.924" v="8899" actId="12789"/>
          <ac:grpSpMkLst>
            <pc:docMk/>
            <pc:sldMk cId="946652481" sldId="331"/>
            <ac:grpSpMk id="7" creationId="{BA0FE360-5606-4A19-AEEB-BB903E9BB90C}"/>
          </ac:grpSpMkLst>
        </pc:grpChg>
        <pc:grpChg chg="add mod">
          <ac:chgData name="Han Lilian" userId="24b65e7fd9b66caa" providerId="LiveId" clId="{47E749A1-EF9A-4B06-A1AB-5FE5F2A23F52}" dt="2020-04-07T05:16:51.924" v="8899" actId="12789"/>
          <ac:grpSpMkLst>
            <pc:docMk/>
            <pc:sldMk cId="946652481" sldId="331"/>
            <ac:grpSpMk id="17" creationId="{D9399398-F956-4FE4-BA9B-B8D2C354F56D}"/>
          </ac:grpSpMkLst>
        </pc:grpChg>
        <pc:picChg chg="add mod">
          <ac:chgData name="Han Lilian" userId="24b65e7fd9b66caa" providerId="LiveId" clId="{47E749A1-EF9A-4B06-A1AB-5FE5F2A23F52}" dt="2020-04-07T05:16:40.383" v="8897" actId="1076"/>
          <ac:picMkLst>
            <pc:docMk/>
            <pc:sldMk cId="946652481" sldId="331"/>
            <ac:picMk id="14" creationId="{CA5C1EEA-1707-46F9-B961-3C06F3C099FB}"/>
          </ac:picMkLst>
        </pc:picChg>
        <pc:picChg chg="add mod">
          <ac:chgData name="Han Lilian" userId="24b65e7fd9b66caa" providerId="LiveId" clId="{47E749A1-EF9A-4B06-A1AB-5FE5F2A23F52}" dt="2020-04-07T05:16:46.342" v="8898" actId="1076"/>
          <ac:picMkLst>
            <pc:docMk/>
            <pc:sldMk cId="946652481" sldId="331"/>
            <ac:picMk id="15" creationId="{992CB340-AFC3-4D05-A44C-83DA25C14372}"/>
          </ac:picMkLst>
        </pc:picChg>
        <pc:cxnChg chg="del">
          <ac:chgData name="Han Lilian" userId="24b65e7fd9b66caa" providerId="LiveId" clId="{47E749A1-EF9A-4B06-A1AB-5FE5F2A23F52}" dt="2020-04-07T05:15:32.144" v="8882" actId="478"/>
          <ac:cxnSpMkLst>
            <pc:docMk/>
            <pc:sldMk cId="946652481" sldId="331"/>
            <ac:cxnSpMk id="6" creationId="{00000000-0000-0000-0000-000000000000}"/>
          </ac:cxnSpMkLst>
        </pc:cxnChg>
      </pc:sldChg>
      <pc:sldChg chg="addSp delSp modSp modNotesTx">
        <pc:chgData name="Han Lilian" userId="24b65e7fd9b66caa" providerId="LiveId" clId="{47E749A1-EF9A-4B06-A1AB-5FE5F2A23F52}" dt="2020-04-08T06:27:35.572" v="10028" actId="20577"/>
        <pc:sldMkLst>
          <pc:docMk/>
          <pc:sldMk cId="192336488" sldId="332"/>
        </pc:sldMkLst>
        <pc:spChg chg="add mod">
          <ac:chgData name="Han Lilian" userId="24b65e7fd9b66caa" providerId="LiveId" clId="{47E749A1-EF9A-4B06-A1AB-5FE5F2A23F52}" dt="2020-04-07T05:38:25.126" v="9560" actId="14100"/>
          <ac:spMkLst>
            <pc:docMk/>
            <pc:sldMk cId="192336488" sldId="332"/>
            <ac:spMk id="3" creationId="{0CDD93EA-8290-456B-B2D6-F8600C15B844}"/>
          </ac:spMkLst>
        </pc:spChg>
        <pc:spChg chg="add del mod">
          <ac:chgData name="Han Lilian" userId="24b65e7fd9b66caa" providerId="LiveId" clId="{47E749A1-EF9A-4B06-A1AB-5FE5F2A23F52}" dt="2020-04-07T05:32:30.732" v="9027" actId="478"/>
          <ac:spMkLst>
            <pc:docMk/>
            <pc:sldMk cId="192336488" sldId="332"/>
            <ac:spMk id="4" creationId="{00000000-0000-0000-0000-000000000000}"/>
          </ac:spMkLst>
        </pc:spChg>
        <pc:spChg chg="add del">
          <ac:chgData name="Han Lilian" userId="24b65e7fd9b66caa" providerId="LiveId" clId="{47E749A1-EF9A-4B06-A1AB-5FE5F2A23F52}" dt="2020-04-07T05:32:28.627" v="9017" actId="478"/>
          <ac:spMkLst>
            <pc:docMk/>
            <pc:sldMk cId="192336488" sldId="332"/>
            <ac:spMk id="7" creationId="{00000000-0000-0000-0000-000000000000}"/>
          </ac:spMkLst>
        </pc:spChg>
        <pc:spChg chg="add del">
          <ac:chgData name="Han Lilian" userId="24b65e7fd9b66caa" providerId="LiveId" clId="{47E749A1-EF9A-4B06-A1AB-5FE5F2A23F52}" dt="2020-04-07T05:32:28.627" v="9017" actId="478"/>
          <ac:spMkLst>
            <pc:docMk/>
            <pc:sldMk cId="192336488" sldId="332"/>
            <ac:spMk id="8" creationId="{00000000-0000-0000-0000-000000000000}"/>
          </ac:spMkLst>
        </pc:spChg>
        <pc:spChg chg="add del">
          <ac:chgData name="Han Lilian" userId="24b65e7fd9b66caa" providerId="LiveId" clId="{47E749A1-EF9A-4B06-A1AB-5FE5F2A23F52}" dt="2020-04-07T05:32:28.627" v="9017" actId="478"/>
          <ac:spMkLst>
            <pc:docMk/>
            <pc:sldMk cId="192336488" sldId="332"/>
            <ac:spMk id="9" creationId="{00000000-0000-0000-0000-000000000000}"/>
          </ac:spMkLst>
        </pc:spChg>
        <pc:spChg chg="add del">
          <ac:chgData name="Han Lilian" userId="24b65e7fd9b66caa" providerId="LiveId" clId="{47E749A1-EF9A-4B06-A1AB-5FE5F2A23F52}" dt="2020-04-07T05:32:28.627" v="9017" actId="478"/>
          <ac:spMkLst>
            <pc:docMk/>
            <pc:sldMk cId="192336488" sldId="332"/>
            <ac:spMk id="10" creationId="{00000000-0000-0000-0000-000000000000}"/>
          </ac:spMkLst>
        </pc:spChg>
        <pc:spChg chg="del">
          <ac:chgData name="Han Lilian" userId="24b65e7fd9b66caa" providerId="LiveId" clId="{47E749A1-EF9A-4B06-A1AB-5FE5F2A23F52}" dt="2020-04-07T05:35:50.846" v="9391" actId="478"/>
          <ac:spMkLst>
            <pc:docMk/>
            <pc:sldMk cId="192336488" sldId="332"/>
            <ac:spMk id="13" creationId="{00000000-0000-0000-0000-000000000000}"/>
          </ac:spMkLst>
        </pc:spChg>
        <pc:spChg chg="add">
          <ac:chgData name="Han Lilian" userId="24b65e7fd9b66caa" providerId="LiveId" clId="{47E749A1-EF9A-4B06-A1AB-5FE5F2A23F52}" dt="2020-04-07T05:35:55.039" v="9392"/>
          <ac:spMkLst>
            <pc:docMk/>
            <pc:sldMk cId="192336488" sldId="332"/>
            <ac:spMk id="14" creationId="{293C23B6-A2EF-451A-82B9-C9021F8CF1E3}"/>
          </ac:spMkLst>
        </pc:spChg>
        <pc:graphicFrameChg chg="add mod">
          <ac:chgData name="Han Lilian" userId="24b65e7fd9b66caa" providerId="LiveId" clId="{47E749A1-EF9A-4B06-A1AB-5FE5F2A23F52}" dt="2020-04-08T06:13:24.817" v="9585"/>
          <ac:graphicFrameMkLst>
            <pc:docMk/>
            <pc:sldMk cId="192336488" sldId="332"/>
            <ac:graphicFrameMk id="5" creationId="{DE7E8078-8322-43DD-9DEE-F253CBD8E822}"/>
          </ac:graphicFrameMkLst>
        </pc:graphicFrameChg>
        <pc:graphicFrameChg chg="add mod">
          <ac:chgData name="Han Lilian" userId="24b65e7fd9b66caa" providerId="LiveId" clId="{47E749A1-EF9A-4B06-A1AB-5FE5F2A23F52}" dt="2020-04-07T05:38:14.402" v="9558" actId="404"/>
          <ac:graphicFrameMkLst>
            <pc:docMk/>
            <pc:sldMk cId="192336488" sldId="332"/>
            <ac:graphicFrameMk id="12" creationId="{08C2E261-75DD-4A73-85FD-EA432FFB2875}"/>
          </ac:graphicFrameMkLst>
        </pc:graphicFrameChg>
        <pc:picChg chg="add del mod">
          <ac:chgData name="Han Lilian" userId="24b65e7fd9b66caa" providerId="LiveId" clId="{47E749A1-EF9A-4B06-A1AB-5FE5F2A23F52}" dt="2020-04-07T04:33:25.659" v="8071"/>
          <ac:picMkLst>
            <pc:docMk/>
            <pc:sldMk cId="192336488" sldId="332"/>
            <ac:picMk id="2" creationId="{8598BFB5-4177-453D-A01C-37D974ED3B27}"/>
          </ac:picMkLst>
        </pc:picChg>
        <pc:cxnChg chg="add del">
          <ac:chgData name="Han Lilian" userId="24b65e7fd9b66caa" providerId="LiveId" clId="{47E749A1-EF9A-4B06-A1AB-5FE5F2A23F52}" dt="2020-04-07T05:32:28.627" v="9017" actId="478"/>
          <ac:cxnSpMkLst>
            <pc:docMk/>
            <pc:sldMk cId="192336488" sldId="332"/>
            <ac:cxnSpMk id="11" creationId="{00000000-0000-0000-0000-000000000000}"/>
          </ac:cxnSpMkLst>
        </pc:cxnChg>
      </pc:sldChg>
      <pc:sldChg chg="addSp delSp modSp del">
        <pc:chgData name="Han Lilian" userId="24b65e7fd9b66caa" providerId="LiveId" clId="{47E749A1-EF9A-4B06-A1AB-5FE5F2A23F52}" dt="2020-04-07T05:32:39.104" v="9041" actId="2696"/>
        <pc:sldMkLst>
          <pc:docMk/>
          <pc:sldMk cId="3892058234" sldId="333"/>
        </pc:sldMkLst>
        <pc:graphicFrameChg chg="add del mod">
          <ac:chgData name="Han Lilian" userId="24b65e7fd9b66caa" providerId="LiveId" clId="{47E749A1-EF9A-4B06-A1AB-5FE5F2A23F52}" dt="2020-04-07T05:22:25.894" v="8936"/>
          <ac:graphicFrameMkLst>
            <pc:docMk/>
            <pc:sldMk cId="3892058234" sldId="333"/>
            <ac:graphicFrameMk id="7" creationId="{85D276CC-B053-422F-B628-BA32A1E548D1}"/>
          </ac:graphicFrameMkLst>
        </pc:graphicFrameChg>
        <pc:cxnChg chg="del">
          <ac:chgData name="Han Lilian" userId="24b65e7fd9b66caa" providerId="LiveId" clId="{47E749A1-EF9A-4B06-A1AB-5FE5F2A23F52}" dt="2020-04-07T05:22:17.866" v="8934" actId="478"/>
          <ac:cxnSpMkLst>
            <pc:docMk/>
            <pc:sldMk cId="3892058234" sldId="333"/>
            <ac:cxnSpMk id="5" creationId="{00000000-0000-0000-0000-000000000000}"/>
          </ac:cxnSpMkLst>
        </pc:cxnChg>
        <pc:cxnChg chg="del">
          <ac:chgData name="Han Lilian" userId="24b65e7fd9b66caa" providerId="LiveId" clId="{47E749A1-EF9A-4B06-A1AB-5FE5F2A23F52}" dt="2020-04-07T05:22:20.094" v="8935" actId="478"/>
          <ac:cxnSpMkLst>
            <pc:docMk/>
            <pc:sldMk cId="3892058234" sldId="333"/>
            <ac:cxnSpMk id="6" creationId="{00000000-0000-0000-0000-000000000000}"/>
          </ac:cxnSpMkLst>
        </pc:cxnChg>
      </pc:sldChg>
      <pc:sldChg chg="addSp delSp modSp del ord modNotesTx">
        <pc:chgData name="Han Lilian" userId="24b65e7fd9b66caa" providerId="LiveId" clId="{47E749A1-EF9A-4B06-A1AB-5FE5F2A23F52}" dt="2020-04-07T05:17:27.320" v="8925" actId="2696"/>
        <pc:sldMkLst>
          <pc:docMk/>
          <pc:sldMk cId="3618125498" sldId="334"/>
        </pc:sldMkLst>
        <pc:spChg chg="mod">
          <ac:chgData name="Han Lilian" userId="24b65e7fd9b66caa" providerId="LiveId" clId="{47E749A1-EF9A-4B06-A1AB-5FE5F2A23F52}" dt="2020-04-07T04:38:25.151" v="8153" actId="14100"/>
          <ac:spMkLst>
            <pc:docMk/>
            <pc:sldMk cId="3618125498" sldId="334"/>
            <ac:spMk id="4" creationId="{00000000-0000-0000-0000-000000000000}"/>
          </ac:spMkLst>
        </pc:spChg>
        <pc:spChg chg="del mod">
          <ac:chgData name="Han Lilian" userId="24b65e7fd9b66caa" providerId="LiveId" clId="{47E749A1-EF9A-4B06-A1AB-5FE5F2A23F52}" dt="2020-04-07T04:37:15.948" v="8115" actId="478"/>
          <ac:spMkLst>
            <pc:docMk/>
            <pc:sldMk cId="3618125498" sldId="334"/>
            <ac:spMk id="11" creationId="{00000000-0000-0000-0000-000000000000}"/>
          </ac:spMkLst>
        </pc:spChg>
        <pc:spChg chg="mod">
          <ac:chgData name="Han Lilian" userId="24b65e7fd9b66caa" providerId="LiveId" clId="{47E749A1-EF9A-4B06-A1AB-5FE5F2A23F52}" dt="2020-04-07T04:36:32.726" v="8076" actId="164"/>
          <ac:spMkLst>
            <pc:docMk/>
            <pc:sldMk cId="3618125498" sldId="334"/>
            <ac:spMk id="12" creationId="{00000000-0000-0000-0000-000000000000}"/>
          </ac:spMkLst>
        </pc:spChg>
        <pc:spChg chg="mod">
          <ac:chgData name="Han Lilian" userId="24b65e7fd9b66caa" providerId="LiveId" clId="{47E749A1-EF9A-4B06-A1AB-5FE5F2A23F52}" dt="2020-04-07T05:10:05.800" v="8841" actId="1076"/>
          <ac:spMkLst>
            <pc:docMk/>
            <pc:sldMk cId="3618125498" sldId="334"/>
            <ac:spMk id="13" creationId="{00000000-0000-0000-0000-000000000000}"/>
          </ac:spMkLst>
        </pc:spChg>
        <pc:spChg chg="mod">
          <ac:chgData name="Han Lilian" userId="24b65e7fd9b66caa" providerId="LiveId" clId="{47E749A1-EF9A-4B06-A1AB-5FE5F2A23F52}" dt="2020-04-07T04:40:12.127" v="8238" actId="1076"/>
          <ac:spMkLst>
            <pc:docMk/>
            <pc:sldMk cId="3618125498" sldId="334"/>
            <ac:spMk id="15" creationId="{00000000-0000-0000-0000-000000000000}"/>
          </ac:spMkLst>
        </pc:spChg>
        <pc:spChg chg="mod">
          <ac:chgData name="Han Lilian" userId="24b65e7fd9b66caa" providerId="LiveId" clId="{47E749A1-EF9A-4B06-A1AB-5FE5F2A23F52}" dt="2020-04-07T05:08:57.257" v="8781" actId="20577"/>
          <ac:spMkLst>
            <pc:docMk/>
            <pc:sldMk cId="3618125498" sldId="334"/>
            <ac:spMk id="19" creationId="{D380849F-5DEE-4B20-91CE-2B10D5508BCF}"/>
          </ac:spMkLst>
        </pc:spChg>
        <pc:spChg chg="del mod">
          <ac:chgData name="Han Lilian" userId="24b65e7fd9b66caa" providerId="LiveId" clId="{47E749A1-EF9A-4B06-A1AB-5FE5F2A23F52}" dt="2020-04-07T04:37:18.412" v="8116" actId="478"/>
          <ac:spMkLst>
            <pc:docMk/>
            <pc:sldMk cId="3618125498" sldId="334"/>
            <ac:spMk id="20" creationId="{00000000-0000-0000-0000-000000000000}"/>
          </ac:spMkLst>
        </pc:spChg>
        <pc:spChg chg="mod">
          <ac:chgData name="Han Lilian" userId="24b65e7fd9b66caa" providerId="LiveId" clId="{47E749A1-EF9A-4B06-A1AB-5FE5F2A23F52}" dt="2020-04-07T04:40:25.935" v="8240" actId="1076"/>
          <ac:spMkLst>
            <pc:docMk/>
            <pc:sldMk cId="3618125498" sldId="334"/>
            <ac:spMk id="21" creationId="{00000000-0000-0000-0000-000000000000}"/>
          </ac:spMkLst>
        </pc:spChg>
        <pc:spChg chg="mod">
          <ac:chgData name="Han Lilian" userId="24b65e7fd9b66caa" providerId="LiveId" clId="{47E749A1-EF9A-4B06-A1AB-5FE5F2A23F52}" dt="2020-04-07T04:40:25.935" v="8240" actId="1076"/>
          <ac:spMkLst>
            <pc:docMk/>
            <pc:sldMk cId="3618125498" sldId="334"/>
            <ac:spMk id="22" creationId="{00000000-0000-0000-0000-000000000000}"/>
          </ac:spMkLst>
        </pc:spChg>
        <pc:spChg chg="add mod">
          <ac:chgData name="Han Lilian" userId="24b65e7fd9b66caa" providerId="LiveId" clId="{47E749A1-EF9A-4B06-A1AB-5FE5F2A23F52}" dt="2020-04-07T05:10:05.800" v="8841" actId="1076"/>
          <ac:spMkLst>
            <pc:docMk/>
            <pc:sldMk cId="3618125498" sldId="334"/>
            <ac:spMk id="26" creationId="{C8D50803-5668-4C3B-A5A7-7DC11F2DC38F}"/>
          </ac:spMkLst>
        </pc:spChg>
        <pc:spChg chg="mod">
          <ac:chgData name="Han Lilian" userId="24b65e7fd9b66caa" providerId="LiveId" clId="{47E749A1-EF9A-4B06-A1AB-5FE5F2A23F52}" dt="2020-04-07T05:09:35.238" v="8808" actId="20577"/>
          <ac:spMkLst>
            <pc:docMk/>
            <pc:sldMk cId="3618125498" sldId="334"/>
            <ac:spMk id="29" creationId="{8B6B0341-5470-4B51-BDFC-86BE887A30E9}"/>
          </ac:spMkLst>
        </pc:spChg>
        <pc:spChg chg="mod">
          <ac:chgData name="Han Lilian" userId="24b65e7fd9b66caa" providerId="LiveId" clId="{47E749A1-EF9A-4B06-A1AB-5FE5F2A23F52}" dt="2020-04-07T05:09:39.799" v="8820" actId="20577"/>
          <ac:spMkLst>
            <pc:docMk/>
            <pc:sldMk cId="3618125498" sldId="334"/>
            <ac:spMk id="32" creationId="{1D290DAB-479D-4D91-85FD-DFB7D45E19EB}"/>
          </ac:spMkLst>
        </pc:spChg>
        <pc:grpChg chg="add mod">
          <ac:chgData name="Han Lilian" userId="24b65e7fd9b66caa" providerId="LiveId" clId="{47E749A1-EF9A-4B06-A1AB-5FE5F2A23F52}" dt="2020-04-07T05:10:05.800" v="8841" actId="1076"/>
          <ac:grpSpMkLst>
            <pc:docMk/>
            <pc:sldMk cId="3618125498" sldId="334"/>
            <ac:grpSpMk id="2" creationId="{82ED0C81-AD3E-4D20-9A79-94445093FF01}"/>
          </ac:grpSpMkLst>
        </pc:grpChg>
        <pc:grpChg chg="add del mod">
          <ac:chgData name="Han Lilian" userId="24b65e7fd9b66caa" providerId="LiveId" clId="{47E749A1-EF9A-4B06-A1AB-5FE5F2A23F52}" dt="2020-04-07T05:08:59.288" v="8782" actId="478"/>
          <ac:grpSpMkLst>
            <pc:docMk/>
            <pc:sldMk cId="3618125498" sldId="334"/>
            <ac:grpSpMk id="16" creationId="{8C03E6D3-4AD8-46D0-A86D-37563CC0E965}"/>
          </ac:grpSpMkLst>
        </pc:grpChg>
        <pc:grpChg chg="add mod">
          <ac:chgData name="Han Lilian" userId="24b65e7fd9b66caa" providerId="LiveId" clId="{47E749A1-EF9A-4B06-A1AB-5FE5F2A23F52}" dt="2020-04-07T05:10:05.800" v="8841" actId="1076"/>
          <ac:grpSpMkLst>
            <pc:docMk/>
            <pc:sldMk cId="3618125498" sldId="334"/>
            <ac:grpSpMk id="27" creationId="{87BA1170-830B-4EF0-A8F1-E4B2BB09BA03}"/>
          </ac:grpSpMkLst>
        </pc:grpChg>
        <pc:picChg chg="add mod modCrop">
          <ac:chgData name="Han Lilian" userId="24b65e7fd9b66caa" providerId="LiveId" clId="{47E749A1-EF9A-4B06-A1AB-5FE5F2A23F52}" dt="2020-04-07T05:08:17.694" v="8765" actId="1076"/>
          <ac:picMkLst>
            <pc:docMk/>
            <pc:sldMk cId="3618125498" sldId="334"/>
            <ac:picMk id="3" creationId="{1FE3608E-6F74-4160-A825-28FF9FC8F244}"/>
          </ac:picMkLst>
        </pc:picChg>
        <pc:picChg chg="add mod">
          <ac:chgData name="Han Lilian" userId="24b65e7fd9b66caa" providerId="LiveId" clId="{47E749A1-EF9A-4B06-A1AB-5FE5F2A23F52}" dt="2020-04-07T05:08:17.694" v="8765" actId="1076"/>
          <ac:picMkLst>
            <pc:docMk/>
            <pc:sldMk cId="3618125498" sldId="334"/>
            <ac:picMk id="14" creationId="{6F47137E-1C38-4CB9-9910-E2AFAE809B24}"/>
          </ac:picMkLst>
        </pc:picChg>
        <pc:cxnChg chg="mod">
          <ac:chgData name="Han Lilian" userId="24b65e7fd9b66caa" providerId="LiveId" clId="{47E749A1-EF9A-4B06-A1AB-5FE5F2A23F52}" dt="2020-04-07T04:36:32.726" v="8076" actId="164"/>
          <ac:cxnSpMkLst>
            <pc:docMk/>
            <pc:sldMk cId="3618125498" sldId="334"/>
            <ac:cxnSpMk id="18" creationId="{00000000-0000-0000-0000-000000000000}"/>
          </ac:cxnSpMkLst>
        </pc:cxnChg>
      </pc:sldChg>
      <pc:sldChg chg="del">
        <pc:chgData name="Han Lilian" userId="24b65e7fd9b66caa" providerId="LiveId" clId="{47E749A1-EF9A-4B06-A1AB-5FE5F2A23F52}" dt="2020-04-07T05:33:47.096" v="9268" actId="2696"/>
        <pc:sldMkLst>
          <pc:docMk/>
          <pc:sldMk cId="853387591" sldId="335"/>
        </pc:sldMkLst>
      </pc:sldChg>
      <pc:sldChg chg="del">
        <pc:chgData name="Han Lilian" userId="24b65e7fd9b66caa" providerId="LiveId" clId="{47E749A1-EF9A-4B06-A1AB-5FE5F2A23F52}" dt="2020-04-07T05:33:49.456" v="9270" actId="2696"/>
        <pc:sldMkLst>
          <pc:docMk/>
          <pc:sldMk cId="4054778070" sldId="336"/>
        </pc:sldMkLst>
      </pc:sldChg>
      <pc:sldChg chg="addSp delSp modSp add modNotesTx">
        <pc:chgData name="Han Lilian" userId="24b65e7fd9b66caa" providerId="LiveId" clId="{47E749A1-EF9A-4B06-A1AB-5FE5F2A23F52}" dt="2020-04-07T04:26:39.290" v="8045" actId="5793"/>
        <pc:sldMkLst>
          <pc:docMk/>
          <pc:sldMk cId="3080196181" sldId="337"/>
        </pc:sldMkLst>
        <pc:spChg chg="mod">
          <ac:chgData name="Han Lilian" userId="24b65e7fd9b66caa" providerId="LiveId" clId="{47E749A1-EF9A-4B06-A1AB-5FE5F2A23F52}" dt="2020-04-07T02:27:23.021" v="2821" actId="20577"/>
          <ac:spMkLst>
            <pc:docMk/>
            <pc:sldMk cId="3080196181" sldId="337"/>
            <ac:spMk id="4" creationId="{00000000-0000-0000-0000-000000000000}"/>
          </ac:spMkLst>
        </pc:spChg>
        <pc:spChg chg="add mod ord">
          <ac:chgData name="Han Lilian" userId="24b65e7fd9b66caa" providerId="LiveId" clId="{47E749A1-EF9A-4B06-A1AB-5FE5F2A23F52}" dt="2020-04-06T18:47:54.797" v="1625" actId="167"/>
          <ac:spMkLst>
            <pc:docMk/>
            <pc:sldMk cId="3080196181" sldId="337"/>
            <ac:spMk id="7" creationId="{A89C8E23-EFA4-4403-8DDE-1ED81A956C38}"/>
          </ac:spMkLst>
        </pc:spChg>
        <pc:spChg chg="add del">
          <ac:chgData name="Han Lilian" userId="24b65e7fd9b66caa" providerId="LiveId" clId="{47E749A1-EF9A-4B06-A1AB-5FE5F2A23F52}" dt="2020-04-06T19:13:37.569" v="2694"/>
          <ac:spMkLst>
            <pc:docMk/>
            <pc:sldMk cId="3080196181" sldId="337"/>
            <ac:spMk id="9" creationId="{D132A277-C01C-40F5-96E2-3E9752898B49}"/>
          </ac:spMkLst>
        </pc:spChg>
        <pc:spChg chg="del">
          <ac:chgData name="Han Lilian" userId="24b65e7fd9b66caa" providerId="LiveId" clId="{47E749A1-EF9A-4B06-A1AB-5FE5F2A23F52}" dt="2020-04-06T18:36:57.254" v="1064" actId="478"/>
          <ac:spMkLst>
            <pc:docMk/>
            <pc:sldMk cId="3080196181" sldId="337"/>
            <ac:spMk id="10" creationId="{B34FC811-F4AA-4A92-A18F-02FE3C5CF148}"/>
          </ac:spMkLst>
        </pc:spChg>
        <pc:spChg chg="add mod">
          <ac:chgData name="Han Lilian" userId="24b65e7fd9b66caa" providerId="LiveId" clId="{47E749A1-EF9A-4B06-A1AB-5FE5F2A23F52}" dt="2020-04-07T03:34:35.188" v="4592" actId="20577"/>
          <ac:spMkLst>
            <pc:docMk/>
            <pc:sldMk cId="3080196181" sldId="337"/>
            <ac:spMk id="11" creationId="{23645FD0-125B-480F-B5CC-45074303D589}"/>
          </ac:spMkLst>
        </pc:spChg>
        <pc:picChg chg="del">
          <ac:chgData name="Han Lilian" userId="24b65e7fd9b66caa" providerId="LiveId" clId="{47E749A1-EF9A-4B06-A1AB-5FE5F2A23F52}" dt="2020-04-06T18:28:56.741" v="797" actId="478"/>
          <ac:picMkLst>
            <pc:docMk/>
            <pc:sldMk cId="3080196181" sldId="337"/>
            <ac:picMk id="2" creationId="{59E38895-C6DF-443E-9643-284AF61AC4A8}"/>
          </ac:picMkLst>
        </pc:picChg>
        <pc:picChg chg="del">
          <ac:chgData name="Han Lilian" userId="24b65e7fd9b66caa" providerId="LiveId" clId="{47E749A1-EF9A-4B06-A1AB-5FE5F2A23F52}" dt="2020-04-06T18:28:59.510" v="798" actId="478"/>
          <ac:picMkLst>
            <pc:docMk/>
            <pc:sldMk cId="3080196181" sldId="337"/>
            <ac:picMk id="3" creationId="{6BE63A81-7D4E-40AC-8DFC-C47D241B455F}"/>
          </ac:picMkLst>
        </pc:picChg>
        <pc:picChg chg="add del mod ord">
          <ac:chgData name="Han Lilian" userId="24b65e7fd9b66caa" providerId="LiveId" clId="{47E749A1-EF9A-4B06-A1AB-5FE5F2A23F52}" dt="2020-04-07T01:56:15.015" v="2767" actId="478"/>
          <ac:picMkLst>
            <pc:docMk/>
            <pc:sldMk cId="3080196181" sldId="337"/>
            <ac:picMk id="5" creationId="{64134C3A-A3AC-46D2-8495-83B03F55A8A4}"/>
          </ac:picMkLst>
        </pc:picChg>
        <pc:picChg chg="add mod ord modCrop">
          <ac:chgData name="Han Lilian" userId="24b65e7fd9b66caa" providerId="LiveId" clId="{47E749A1-EF9A-4B06-A1AB-5FE5F2A23F52}" dt="2020-04-07T01:56:31.596" v="2777" actId="1036"/>
          <ac:picMkLst>
            <pc:docMk/>
            <pc:sldMk cId="3080196181" sldId="337"/>
            <ac:picMk id="6" creationId="{948666C2-528F-44C9-A57E-78D366AA1343}"/>
          </ac:picMkLst>
        </pc:picChg>
        <pc:picChg chg="add mod modCrop">
          <ac:chgData name="Han Lilian" userId="24b65e7fd9b66caa" providerId="LiveId" clId="{47E749A1-EF9A-4B06-A1AB-5FE5F2A23F52}" dt="2020-04-07T01:57:05.462" v="2778" actId="732"/>
          <ac:picMkLst>
            <pc:docMk/>
            <pc:sldMk cId="3080196181" sldId="337"/>
            <ac:picMk id="8" creationId="{EB230647-DA04-4771-8995-B4E70CDBB02F}"/>
          </ac:picMkLst>
        </pc:picChg>
      </pc:sldChg>
      <pc:sldChg chg="addSp delSp modSp add ord modNotesTx">
        <pc:chgData name="Han Lilian" userId="24b65e7fd9b66caa" providerId="LiveId" clId="{47E749A1-EF9A-4B06-A1AB-5FE5F2A23F52}" dt="2020-04-07T05:12:49.340" v="8881" actId="20577"/>
        <pc:sldMkLst>
          <pc:docMk/>
          <pc:sldMk cId="1592184318" sldId="338"/>
        </pc:sldMkLst>
        <pc:spChg chg="mod">
          <ac:chgData name="Han Lilian" userId="24b65e7fd9b66caa" providerId="LiveId" clId="{47E749A1-EF9A-4B06-A1AB-5FE5F2A23F52}" dt="2020-04-07T02:28:26.171" v="2908" actId="20577"/>
          <ac:spMkLst>
            <pc:docMk/>
            <pc:sldMk cId="1592184318" sldId="338"/>
            <ac:spMk id="4" creationId="{00000000-0000-0000-0000-000000000000}"/>
          </ac:spMkLst>
        </pc:spChg>
        <pc:spChg chg="del">
          <ac:chgData name="Han Lilian" userId="24b65e7fd9b66caa" providerId="LiveId" clId="{47E749A1-EF9A-4B06-A1AB-5FE5F2A23F52}" dt="2020-04-07T02:28:28.863" v="2909" actId="478"/>
          <ac:spMkLst>
            <pc:docMk/>
            <pc:sldMk cId="1592184318" sldId="338"/>
            <ac:spMk id="7" creationId="{A89C8E23-EFA4-4403-8DDE-1ED81A956C38}"/>
          </ac:spMkLst>
        </pc:spChg>
        <pc:spChg chg="mod">
          <ac:chgData name="Han Lilian" userId="24b65e7fd9b66caa" providerId="LiveId" clId="{47E749A1-EF9A-4B06-A1AB-5FE5F2A23F52}" dt="2020-04-07T03:34:59.763" v="4600" actId="14100"/>
          <ac:spMkLst>
            <pc:docMk/>
            <pc:sldMk cId="1592184318" sldId="338"/>
            <ac:spMk id="11" creationId="{23645FD0-125B-480F-B5CC-45074303D589}"/>
          </ac:spMkLst>
        </pc:spChg>
        <pc:picChg chg="add mod">
          <ac:chgData name="Han Lilian" userId="24b65e7fd9b66caa" providerId="LiveId" clId="{47E749A1-EF9A-4B06-A1AB-5FE5F2A23F52}" dt="2020-04-07T03:31:07.924" v="4500" actId="1076"/>
          <ac:picMkLst>
            <pc:docMk/>
            <pc:sldMk cId="1592184318" sldId="338"/>
            <ac:picMk id="2" creationId="{4A51E4F0-12D4-4071-8311-997AC70DA366}"/>
          </ac:picMkLst>
        </pc:picChg>
        <pc:picChg chg="add mod">
          <ac:chgData name="Han Lilian" userId="24b65e7fd9b66caa" providerId="LiveId" clId="{47E749A1-EF9A-4B06-A1AB-5FE5F2A23F52}" dt="2020-04-07T05:12:07.867" v="8874" actId="1076"/>
          <ac:picMkLst>
            <pc:docMk/>
            <pc:sldMk cId="1592184318" sldId="338"/>
            <ac:picMk id="3" creationId="{CDAE7E82-4528-4391-B36E-2F268E69BB47}"/>
          </ac:picMkLst>
        </pc:picChg>
        <pc:picChg chg="add mod">
          <ac:chgData name="Han Lilian" userId="24b65e7fd9b66caa" providerId="LiveId" clId="{47E749A1-EF9A-4B06-A1AB-5FE5F2A23F52}" dt="2020-04-07T05:12:06.072" v="8873" actId="1076"/>
          <ac:picMkLst>
            <pc:docMk/>
            <pc:sldMk cId="1592184318" sldId="338"/>
            <ac:picMk id="5" creationId="{629C418E-3222-4AA5-8EF7-E0CA46118AAF}"/>
          </ac:picMkLst>
        </pc:picChg>
        <pc:picChg chg="del">
          <ac:chgData name="Han Lilian" userId="24b65e7fd9b66caa" providerId="LiveId" clId="{47E749A1-EF9A-4B06-A1AB-5FE5F2A23F52}" dt="2020-04-07T02:26:39.335" v="2789" actId="478"/>
          <ac:picMkLst>
            <pc:docMk/>
            <pc:sldMk cId="1592184318" sldId="338"/>
            <ac:picMk id="6" creationId="{948666C2-528F-44C9-A57E-78D366AA1343}"/>
          </ac:picMkLst>
        </pc:picChg>
        <pc:picChg chg="del">
          <ac:chgData name="Han Lilian" userId="24b65e7fd9b66caa" providerId="LiveId" clId="{47E749A1-EF9A-4B06-A1AB-5FE5F2A23F52}" dt="2020-04-07T02:26:07.066" v="2782" actId="478"/>
          <ac:picMkLst>
            <pc:docMk/>
            <pc:sldMk cId="1592184318" sldId="338"/>
            <ac:picMk id="8" creationId="{EB230647-DA04-4771-8995-B4E70CDBB02F}"/>
          </ac:picMkLst>
        </pc:picChg>
        <pc:picChg chg="add mod">
          <ac:chgData name="Han Lilian" userId="24b65e7fd9b66caa" providerId="LiveId" clId="{47E749A1-EF9A-4B06-A1AB-5FE5F2A23F52}" dt="2020-04-07T03:31:05.600" v="4499" actId="1076"/>
          <ac:picMkLst>
            <pc:docMk/>
            <pc:sldMk cId="1592184318" sldId="338"/>
            <ac:picMk id="9" creationId="{001B8F50-BCBA-4674-B06F-F3372F937DC4}"/>
          </ac:picMkLst>
        </pc:picChg>
        <pc:cxnChg chg="add del mod">
          <ac:chgData name="Han Lilian" userId="24b65e7fd9b66caa" providerId="LiveId" clId="{47E749A1-EF9A-4B06-A1AB-5FE5F2A23F52}" dt="2020-04-07T05:12:19.185" v="8876" actId="11529"/>
          <ac:cxnSpMkLst>
            <pc:docMk/>
            <pc:sldMk cId="1592184318" sldId="338"/>
            <ac:cxnSpMk id="12" creationId="{ABE51E1C-9B75-47AA-8CC7-D294CC843474}"/>
          </ac:cxnSpMkLst>
        </pc:cxnChg>
        <pc:cxnChg chg="add mod">
          <ac:chgData name="Han Lilian" userId="24b65e7fd9b66caa" providerId="LiveId" clId="{47E749A1-EF9A-4B06-A1AB-5FE5F2A23F52}" dt="2020-04-07T05:12:35.486" v="8879" actId="1076"/>
          <ac:cxnSpMkLst>
            <pc:docMk/>
            <pc:sldMk cId="1592184318" sldId="338"/>
            <ac:cxnSpMk id="14" creationId="{C8096567-1B9D-47DD-A3D8-63EAEC409E71}"/>
          </ac:cxnSpMkLst>
        </pc:cxnChg>
      </pc:sldChg>
      <pc:sldChg chg="addSp delSp modSp add ord modNotesTx">
        <pc:chgData name="Han Lilian" userId="24b65e7fd9b66caa" providerId="LiveId" clId="{47E749A1-EF9A-4B06-A1AB-5FE5F2A23F52}" dt="2020-04-07T05:32:31.569" v="9035" actId="20577"/>
        <pc:sldMkLst>
          <pc:docMk/>
          <pc:sldMk cId="2323847330" sldId="339"/>
        </pc:sldMkLst>
        <pc:spChg chg="mod">
          <ac:chgData name="Han Lilian" userId="24b65e7fd9b66caa" providerId="LiveId" clId="{47E749A1-EF9A-4B06-A1AB-5FE5F2A23F52}" dt="2020-04-07T04:27:28.413" v="8067" actId="20577"/>
          <ac:spMkLst>
            <pc:docMk/>
            <pc:sldMk cId="2323847330" sldId="339"/>
            <ac:spMk id="4" creationId="{00000000-0000-0000-0000-000000000000}"/>
          </ac:spMkLst>
        </pc:spChg>
        <pc:picChg chg="add del mod">
          <ac:chgData name="Han Lilian" userId="24b65e7fd9b66caa" providerId="LiveId" clId="{47E749A1-EF9A-4B06-A1AB-5FE5F2A23F52}" dt="2020-04-07T04:44:59.640" v="8242" actId="478"/>
          <ac:picMkLst>
            <pc:docMk/>
            <pc:sldMk cId="2323847330" sldId="339"/>
            <ac:picMk id="2" creationId="{A760CEEF-9701-46BD-AF19-978C2E6E1856}"/>
          </ac:picMkLst>
        </pc:picChg>
        <pc:picChg chg="add mod">
          <ac:chgData name="Han Lilian" userId="24b65e7fd9b66caa" providerId="LiveId" clId="{47E749A1-EF9A-4B06-A1AB-5FE5F2A23F52}" dt="2020-04-07T04:45:41.451" v="8249" actId="1076"/>
          <ac:picMkLst>
            <pc:docMk/>
            <pc:sldMk cId="2323847330" sldId="339"/>
            <ac:picMk id="3" creationId="{BC3443F7-7311-4295-A963-4D882C9F4AE7}"/>
          </ac:picMkLst>
        </pc:picChg>
        <pc:picChg chg="del">
          <ac:chgData name="Han Lilian" userId="24b65e7fd9b66caa" providerId="LiveId" clId="{47E749A1-EF9A-4B06-A1AB-5FE5F2A23F52}" dt="2020-04-07T04:23:17.603" v="7589" actId="478"/>
          <ac:picMkLst>
            <pc:docMk/>
            <pc:sldMk cId="2323847330" sldId="339"/>
            <ac:picMk id="6" creationId="{948666C2-528F-44C9-A57E-78D366AA1343}"/>
          </ac:picMkLst>
        </pc:picChg>
        <pc:picChg chg="del">
          <ac:chgData name="Han Lilian" userId="24b65e7fd9b66caa" providerId="LiveId" clId="{47E749A1-EF9A-4B06-A1AB-5FE5F2A23F52}" dt="2020-04-07T04:23:15.266" v="7587" actId="478"/>
          <ac:picMkLst>
            <pc:docMk/>
            <pc:sldMk cId="2323847330" sldId="339"/>
            <ac:picMk id="8" creationId="{EB230647-DA04-4771-8995-B4E70CDBB02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4b65e7fd9b66caa/CAU/2020-1/&#51088;&#50672;&#50612;&#52376;&#47532;%20&#48143;%20&#51221;&#48372;&#44160;&#49353;/&#44284;&#51228;/Text%20Indexing%20Project/female_word_cou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4b65e7fd9b66caa/CAU/2020-1/&#51088;&#50672;&#50612;&#52376;&#47532;%20&#48143;%20&#51221;&#48372;&#44160;&#49353;/&#44284;&#51228;/Text%20Indexing%20Project/male_word_coun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rgbClr val="F9BD8B"/>
                </a:solidFill>
                <a:latin typeface="+mn-lt"/>
                <a:ea typeface="+mn-ea"/>
                <a:cs typeface="+mn-cs"/>
              </a:defRPr>
            </a:pPr>
            <a:r>
              <a:rPr lang="en-US" dirty="0"/>
              <a:t>Female Top 50 Words</a:t>
            </a:r>
            <a:endParaRPr lang="ko-KR" dirty="0"/>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F9BD8B"/>
              </a:solidFill>
              <a:latin typeface="+mn-lt"/>
              <a:ea typeface="+mn-ea"/>
              <a:cs typeface="+mn-cs"/>
            </a:defRPr>
          </a:pPr>
          <a:endParaRPr lang="ko-KR"/>
        </a:p>
      </c:txPr>
    </c:title>
    <c:autoTitleDeleted val="0"/>
    <c:plotArea>
      <c:layout/>
      <c:pieChart>
        <c:varyColors val="1"/>
        <c:ser>
          <c:idx val="0"/>
          <c:order val="0"/>
          <c:spPr>
            <a:ln>
              <a:solidFill>
                <a:schemeClr val="tx1">
                  <a:lumMod val="15000"/>
                  <a:lumOff val="85000"/>
                </a:schemeClr>
              </a:solidFill>
            </a:ln>
          </c:spPr>
          <c:dPt>
            <c:idx val="0"/>
            <c:bubble3D val="0"/>
            <c:spPr>
              <a:solidFill>
                <a:schemeClr val="accent2">
                  <a:tint val="33000"/>
                </a:schemeClr>
              </a:solidFill>
              <a:ln w="19050">
                <a:solidFill>
                  <a:schemeClr val="tx1">
                    <a:lumMod val="15000"/>
                    <a:lumOff val="85000"/>
                  </a:schemeClr>
                </a:solidFill>
              </a:ln>
              <a:effectLst/>
            </c:spPr>
            <c:extLst>
              <c:ext xmlns:c16="http://schemas.microsoft.com/office/drawing/2014/chart" uri="{C3380CC4-5D6E-409C-BE32-E72D297353CC}">
                <c16:uniqueId val="{00000001-97C0-4E02-B834-DCBDE7C83DFC}"/>
              </c:ext>
            </c:extLst>
          </c:dPt>
          <c:dPt>
            <c:idx val="1"/>
            <c:bubble3D val="0"/>
            <c:spPr>
              <a:solidFill>
                <a:schemeClr val="accent2">
                  <a:tint val="36000"/>
                </a:schemeClr>
              </a:solidFill>
              <a:ln w="19050">
                <a:solidFill>
                  <a:schemeClr val="tx1">
                    <a:lumMod val="15000"/>
                    <a:lumOff val="85000"/>
                  </a:schemeClr>
                </a:solidFill>
              </a:ln>
              <a:effectLst/>
            </c:spPr>
            <c:extLst>
              <c:ext xmlns:c16="http://schemas.microsoft.com/office/drawing/2014/chart" uri="{C3380CC4-5D6E-409C-BE32-E72D297353CC}">
                <c16:uniqueId val="{00000003-97C0-4E02-B834-DCBDE7C83DFC}"/>
              </c:ext>
            </c:extLst>
          </c:dPt>
          <c:dPt>
            <c:idx val="2"/>
            <c:bubble3D val="0"/>
            <c:spPr>
              <a:solidFill>
                <a:schemeClr val="accent2">
                  <a:tint val="39000"/>
                </a:schemeClr>
              </a:solidFill>
              <a:ln w="19050">
                <a:solidFill>
                  <a:schemeClr val="tx1">
                    <a:lumMod val="15000"/>
                    <a:lumOff val="85000"/>
                  </a:schemeClr>
                </a:solidFill>
              </a:ln>
              <a:effectLst/>
            </c:spPr>
            <c:extLst>
              <c:ext xmlns:c16="http://schemas.microsoft.com/office/drawing/2014/chart" uri="{C3380CC4-5D6E-409C-BE32-E72D297353CC}">
                <c16:uniqueId val="{00000005-97C0-4E02-B834-DCBDE7C83DFC}"/>
              </c:ext>
            </c:extLst>
          </c:dPt>
          <c:dPt>
            <c:idx val="3"/>
            <c:bubble3D val="0"/>
            <c:spPr>
              <a:solidFill>
                <a:schemeClr val="accent2">
                  <a:tint val="41000"/>
                </a:schemeClr>
              </a:solidFill>
              <a:ln w="19050">
                <a:solidFill>
                  <a:schemeClr val="tx1">
                    <a:lumMod val="15000"/>
                    <a:lumOff val="85000"/>
                  </a:schemeClr>
                </a:solidFill>
              </a:ln>
              <a:effectLst/>
            </c:spPr>
            <c:extLst>
              <c:ext xmlns:c16="http://schemas.microsoft.com/office/drawing/2014/chart" uri="{C3380CC4-5D6E-409C-BE32-E72D297353CC}">
                <c16:uniqueId val="{00000007-97C0-4E02-B834-DCBDE7C83DFC}"/>
              </c:ext>
            </c:extLst>
          </c:dPt>
          <c:dPt>
            <c:idx val="4"/>
            <c:bubble3D val="0"/>
            <c:spPr>
              <a:solidFill>
                <a:schemeClr val="accent2">
                  <a:tint val="44000"/>
                </a:schemeClr>
              </a:solidFill>
              <a:ln w="19050">
                <a:solidFill>
                  <a:schemeClr val="tx1">
                    <a:lumMod val="15000"/>
                    <a:lumOff val="85000"/>
                  </a:schemeClr>
                </a:solidFill>
              </a:ln>
              <a:effectLst/>
            </c:spPr>
            <c:extLst>
              <c:ext xmlns:c16="http://schemas.microsoft.com/office/drawing/2014/chart" uri="{C3380CC4-5D6E-409C-BE32-E72D297353CC}">
                <c16:uniqueId val="{00000009-97C0-4E02-B834-DCBDE7C83DFC}"/>
              </c:ext>
            </c:extLst>
          </c:dPt>
          <c:dPt>
            <c:idx val="5"/>
            <c:bubble3D val="0"/>
            <c:spPr>
              <a:solidFill>
                <a:schemeClr val="accent2">
                  <a:tint val="47000"/>
                </a:schemeClr>
              </a:solidFill>
              <a:ln w="19050">
                <a:solidFill>
                  <a:schemeClr val="tx1">
                    <a:lumMod val="15000"/>
                    <a:lumOff val="85000"/>
                  </a:schemeClr>
                </a:solidFill>
              </a:ln>
              <a:effectLst/>
            </c:spPr>
            <c:extLst>
              <c:ext xmlns:c16="http://schemas.microsoft.com/office/drawing/2014/chart" uri="{C3380CC4-5D6E-409C-BE32-E72D297353CC}">
                <c16:uniqueId val="{0000000B-97C0-4E02-B834-DCBDE7C83DFC}"/>
              </c:ext>
            </c:extLst>
          </c:dPt>
          <c:dPt>
            <c:idx val="6"/>
            <c:bubble3D val="0"/>
            <c:spPr>
              <a:solidFill>
                <a:schemeClr val="accent2">
                  <a:tint val="50000"/>
                </a:schemeClr>
              </a:solidFill>
              <a:ln w="19050">
                <a:solidFill>
                  <a:schemeClr val="tx1">
                    <a:lumMod val="15000"/>
                    <a:lumOff val="85000"/>
                  </a:schemeClr>
                </a:solidFill>
              </a:ln>
              <a:effectLst/>
            </c:spPr>
            <c:extLst>
              <c:ext xmlns:c16="http://schemas.microsoft.com/office/drawing/2014/chart" uri="{C3380CC4-5D6E-409C-BE32-E72D297353CC}">
                <c16:uniqueId val="{0000000D-97C0-4E02-B834-DCBDE7C83DFC}"/>
              </c:ext>
            </c:extLst>
          </c:dPt>
          <c:dPt>
            <c:idx val="7"/>
            <c:bubble3D val="0"/>
            <c:spPr>
              <a:solidFill>
                <a:schemeClr val="accent2">
                  <a:tint val="52000"/>
                </a:schemeClr>
              </a:solidFill>
              <a:ln w="19050">
                <a:solidFill>
                  <a:schemeClr val="tx1">
                    <a:lumMod val="15000"/>
                    <a:lumOff val="85000"/>
                  </a:schemeClr>
                </a:solidFill>
              </a:ln>
              <a:effectLst/>
            </c:spPr>
            <c:extLst>
              <c:ext xmlns:c16="http://schemas.microsoft.com/office/drawing/2014/chart" uri="{C3380CC4-5D6E-409C-BE32-E72D297353CC}">
                <c16:uniqueId val="{0000000F-97C0-4E02-B834-DCBDE7C83DFC}"/>
              </c:ext>
            </c:extLst>
          </c:dPt>
          <c:dPt>
            <c:idx val="8"/>
            <c:bubble3D val="0"/>
            <c:spPr>
              <a:solidFill>
                <a:schemeClr val="accent2">
                  <a:tint val="55000"/>
                </a:schemeClr>
              </a:solidFill>
              <a:ln w="19050">
                <a:solidFill>
                  <a:schemeClr val="tx1">
                    <a:lumMod val="15000"/>
                    <a:lumOff val="85000"/>
                  </a:schemeClr>
                </a:solidFill>
              </a:ln>
              <a:effectLst/>
            </c:spPr>
            <c:extLst>
              <c:ext xmlns:c16="http://schemas.microsoft.com/office/drawing/2014/chart" uri="{C3380CC4-5D6E-409C-BE32-E72D297353CC}">
                <c16:uniqueId val="{00000011-97C0-4E02-B834-DCBDE7C83DFC}"/>
              </c:ext>
            </c:extLst>
          </c:dPt>
          <c:dPt>
            <c:idx val="9"/>
            <c:bubble3D val="0"/>
            <c:spPr>
              <a:solidFill>
                <a:schemeClr val="accent2">
                  <a:tint val="58000"/>
                </a:schemeClr>
              </a:solidFill>
              <a:ln w="19050">
                <a:solidFill>
                  <a:schemeClr val="tx1">
                    <a:lumMod val="15000"/>
                    <a:lumOff val="85000"/>
                  </a:schemeClr>
                </a:solidFill>
              </a:ln>
              <a:effectLst/>
            </c:spPr>
            <c:extLst>
              <c:ext xmlns:c16="http://schemas.microsoft.com/office/drawing/2014/chart" uri="{C3380CC4-5D6E-409C-BE32-E72D297353CC}">
                <c16:uniqueId val="{00000013-97C0-4E02-B834-DCBDE7C83DFC}"/>
              </c:ext>
            </c:extLst>
          </c:dPt>
          <c:dPt>
            <c:idx val="10"/>
            <c:bubble3D val="0"/>
            <c:spPr>
              <a:solidFill>
                <a:schemeClr val="accent2">
                  <a:tint val="61000"/>
                </a:schemeClr>
              </a:solidFill>
              <a:ln w="19050">
                <a:solidFill>
                  <a:schemeClr val="tx1">
                    <a:lumMod val="15000"/>
                    <a:lumOff val="85000"/>
                  </a:schemeClr>
                </a:solidFill>
              </a:ln>
              <a:effectLst/>
            </c:spPr>
            <c:extLst>
              <c:ext xmlns:c16="http://schemas.microsoft.com/office/drawing/2014/chart" uri="{C3380CC4-5D6E-409C-BE32-E72D297353CC}">
                <c16:uniqueId val="{00000015-97C0-4E02-B834-DCBDE7C83DFC}"/>
              </c:ext>
            </c:extLst>
          </c:dPt>
          <c:dPt>
            <c:idx val="11"/>
            <c:bubble3D val="0"/>
            <c:spPr>
              <a:solidFill>
                <a:schemeClr val="accent2">
                  <a:tint val="63000"/>
                </a:schemeClr>
              </a:solidFill>
              <a:ln w="19050">
                <a:solidFill>
                  <a:schemeClr val="tx1">
                    <a:lumMod val="15000"/>
                    <a:lumOff val="85000"/>
                  </a:schemeClr>
                </a:solidFill>
              </a:ln>
              <a:effectLst/>
            </c:spPr>
            <c:extLst>
              <c:ext xmlns:c16="http://schemas.microsoft.com/office/drawing/2014/chart" uri="{C3380CC4-5D6E-409C-BE32-E72D297353CC}">
                <c16:uniqueId val="{00000017-97C0-4E02-B834-DCBDE7C83DFC}"/>
              </c:ext>
            </c:extLst>
          </c:dPt>
          <c:dPt>
            <c:idx val="12"/>
            <c:bubble3D val="0"/>
            <c:spPr>
              <a:solidFill>
                <a:schemeClr val="accent2">
                  <a:tint val="66000"/>
                </a:schemeClr>
              </a:solidFill>
              <a:ln w="19050">
                <a:solidFill>
                  <a:schemeClr val="tx1">
                    <a:lumMod val="15000"/>
                    <a:lumOff val="85000"/>
                  </a:schemeClr>
                </a:solidFill>
              </a:ln>
              <a:effectLst/>
            </c:spPr>
            <c:extLst>
              <c:ext xmlns:c16="http://schemas.microsoft.com/office/drawing/2014/chart" uri="{C3380CC4-5D6E-409C-BE32-E72D297353CC}">
                <c16:uniqueId val="{00000019-97C0-4E02-B834-DCBDE7C83DFC}"/>
              </c:ext>
            </c:extLst>
          </c:dPt>
          <c:dPt>
            <c:idx val="13"/>
            <c:bubble3D val="0"/>
            <c:spPr>
              <a:solidFill>
                <a:schemeClr val="accent2">
                  <a:tint val="69000"/>
                </a:schemeClr>
              </a:solidFill>
              <a:ln w="19050">
                <a:solidFill>
                  <a:schemeClr val="tx1">
                    <a:lumMod val="15000"/>
                    <a:lumOff val="85000"/>
                  </a:schemeClr>
                </a:solidFill>
              </a:ln>
              <a:effectLst/>
            </c:spPr>
            <c:extLst>
              <c:ext xmlns:c16="http://schemas.microsoft.com/office/drawing/2014/chart" uri="{C3380CC4-5D6E-409C-BE32-E72D297353CC}">
                <c16:uniqueId val="{0000001B-97C0-4E02-B834-DCBDE7C83DFC}"/>
              </c:ext>
            </c:extLst>
          </c:dPt>
          <c:dPt>
            <c:idx val="14"/>
            <c:bubble3D val="0"/>
            <c:spPr>
              <a:solidFill>
                <a:schemeClr val="accent2">
                  <a:tint val="72000"/>
                </a:schemeClr>
              </a:solidFill>
              <a:ln w="19050">
                <a:solidFill>
                  <a:schemeClr val="tx1">
                    <a:lumMod val="15000"/>
                    <a:lumOff val="85000"/>
                  </a:schemeClr>
                </a:solidFill>
              </a:ln>
              <a:effectLst/>
            </c:spPr>
            <c:extLst>
              <c:ext xmlns:c16="http://schemas.microsoft.com/office/drawing/2014/chart" uri="{C3380CC4-5D6E-409C-BE32-E72D297353CC}">
                <c16:uniqueId val="{0000001D-97C0-4E02-B834-DCBDE7C83DFC}"/>
              </c:ext>
            </c:extLst>
          </c:dPt>
          <c:dPt>
            <c:idx val="15"/>
            <c:bubble3D val="0"/>
            <c:spPr>
              <a:solidFill>
                <a:schemeClr val="accent2">
                  <a:tint val="74000"/>
                </a:schemeClr>
              </a:solidFill>
              <a:ln w="19050">
                <a:solidFill>
                  <a:schemeClr val="tx1">
                    <a:lumMod val="15000"/>
                    <a:lumOff val="85000"/>
                  </a:schemeClr>
                </a:solidFill>
              </a:ln>
              <a:effectLst/>
            </c:spPr>
            <c:extLst>
              <c:ext xmlns:c16="http://schemas.microsoft.com/office/drawing/2014/chart" uri="{C3380CC4-5D6E-409C-BE32-E72D297353CC}">
                <c16:uniqueId val="{0000001F-97C0-4E02-B834-DCBDE7C83DFC}"/>
              </c:ext>
            </c:extLst>
          </c:dPt>
          <c:dPt>
            <c:idx val="16"/>
            <c:bubble3D val="0"/>
            <c:spPr>
              <a:solidFill>
                <a:schemeClr val="accent2">
                  <a:tint val="77000"/>
                </a:schemeClr>
              </a:solidFill>
              <a:ln w="19050">
                <a:solidFill>
                  <a:schemeClr val="tx1">
                    <a:lumMod val="15000"/>
                    <a:lumOff val="85000"/>
                  </a:schemeClr>
                </a:solidFill>
              </a:ln>
              <a:effectLst/>
            </c:spPr>
            <c:extLst>
              <c:ext xmlns:c16="http://schemas.microsoft.com/office/drawing/2014/chart" uri="{C3380CC4-5D6E-409C-BE32-E72D297353CC}">
                <c16:uniqueId val="{00000021-97C0-4E02-B834-DCBDE7C83DFC}"/>
              </c:ext>
            </c:extLst>
          </c:dPt>
          <c:dPt>
            <c:idx val="17"/>
            <c:bubble3D val="0"/>
            <c:spPr>
              <a:solidFill>
                <a:schemeClr val="accent2">
                  <a:tint val="80000"/>
                </a:schemeClr>
              </a:solidFill>
              <a:ln w="19050">
                <a:solidFill>
                  <a:schemeClr val="tx1">
                    <a:lumMod val="15000"/>
                    <a:lumOff val="85000"/>
                  </a:schemeClr>
                </a:solidFill>
              </a:ln>
              <a:effectLst/>
            </c:spPr>
            <c:extLst>
              <c:ext xmlns:c16="http://schemas.microsoft.com/office/drawing/2014/chart" uri="{C3380CC4-5D6E-409C-BE32-E72D297353CC}">
                <c16:uniqueId val="{00000023-97C0-4E02-B834-DCBDE7C83DFC}"/>
              </c:ext>
            </c:extLst>
          </c:dPt>
          <c:dPt>
            <c:idx val="18"/>
            <c:bubble3D val="0"/>
            <c:spPr>
              <a:solidFill>
                <a:schemeClr val="accent2">
                  <a:tint val="83000"/>
                </a:schemeClr>
              </a:solidFill>
              <a:ln w="19050">
                <a:solidFill>
                  <a:schemeClr val="tx1">
                    <a:lumMod val="15000"/>
                    <a:lumOff val="85000"/>
                  </a:schemeClr>
                </a:solidFill>
              </a:ln>
              <a:effectLst/>
            </c:spPr>
            <c:extLst>
              <c:ext xmlns:c16="http://schemas.microsoft.com/office/drawing/2014/chart" uri="{C3380CC4-5D6E-409C-BE32-E72D297353CC}">
                <c16:uniqueId val="{00000025-97C0-4E02-B834-DCBDE7C83DFC}"/>
              </c:ext>
            </c:extLst>
          </c:dPt>
          <c:dPt>
            <c:idx val="19"/>
            <c:bubble3D val="0"/>
            <c:spPr>
              <a:solidFill>
                <a:schemeClr val="accent2">
                  <a:tint val="85000"/>
                </a:schemeClr>
              </a:solidFill>
              <a:ln w="19050">
                <a:solidFill>
                  <a:schemeClr val="tx1">
                    <a:lumMod val="15000"/>
                    <a:lumOff val="85000"/>
                  </a:schemeClr>
                </a:solidFill>
              </a:ln>
              <a:effectLst/>
            </c:spPr>
            <c:extLst>
              <c:ext xmlns:c16="http://schemas.microsoft.com/office/drawing/2014/chart" uri="{C3380CC4-5D6E-409C-BE32-E72D297353CC}">
                <c16:uniqueId val="{00000027-97C0-4E02-B834-DCBDE7C83DFC}"/>
              </c:ext>
            </c:extLst>
          </c:dPt>
          <c:dPt>
            <c:idx val="20"/>
            <c:bubble3D val="0"/>
            <c:spPr>
              <a:solidFill>
                <a:schemeClr val="accent2">
                  <a:tint val="88000"/>
                </a:schemeClr>
              </a:solidFill>
              <a:ln w="19050">
                <a:solidFill>
                  <a:schemeClr val="tx1">
                    <a:lumMod val="15000"/>
                    <a:lumOff val="85000"/>
                  </a:schemeClr>
                </a:solidFill>
              </a:ln>
              <a:effectLst/>
            </c:spPr>
            <c:extLst>
              <c:ext xmlns:c16="http://schemas.microsoft.com/office/drawing/2014/chart" uri="{C3380CC4-5D6E-409C-BE32-E72D297353CC}">
                <c16:uniqueId val="{00000029-97C0-4E02-B834-DCBDE7C83DFC}"/>
              </c:ext>
            </c:extLst>
          </c:dPt>
          <c:dPt>
            <c:idx val="21"/>
            <c:bubble3D val="0"/>
            <c:spPr>
              <a:solidFill>
                <a:schemeClr val="accent2">
                  <a:tint val="91000"/>
                </a:schemeClr>
              </a:solidFill>
              <a:ln w="19050">
                <a:solidFill>
                  <a:schemeClr val="tx1">
                    <a:lumMod val="15000"/>
                    <a:lumOff val="85000"/>
                  </a:schemeClr>
                </a:solidFill>
              </a:ln>
              <a:effectLst/>
            </c:spPr>
            <c:extLst>
              <c:ext xmlns:c16="http://schemas.microsoft.com/office/drawing/2014/chart" uri="{C3380CC4-5D6E-409C-BE32-E72D297353CC}">
                <c16:uniqueId val="{0000002B-97C0-4E02-B834-DCBDE7C83DFC}"/>
              </c:ext>
            </c:extLst>
          </c:dPt>
          <c:dPt>
            <c:idx val="22"/>
            <c:bubble3D val="0"/>
            <c:spPr>
              <a:solidFill>
                <a:schemeClr val="accent2">
                  <a:tint val="94000"/>
                </a:schemeClr>
              </a:solidFill>
              <a:ln w="19050">
                <a:solidFill>
                  <a:schemeClr val="tx1">
                    <a:lumMod val="15000"/>
                    <a:lumOff val="85000"/>
                  </a:schemeClr>
                </a:solidFill>
              </a:ln>
              <a:effectLst/>
            </c:spPr>
            <c:extLst>
              <c:ext xmlns:c16="http://schemas.microsoft.com/office/drawing/2014/chart" uri="{C3380CC4-5D6E-409C-BE32-E72D297353CC}">
                <c16:uniqueId val="{0000002D-97C0-4E02-B834-DCBDE7C83DFC}"/>
              </c:ext>
            </c:extLst>
          </c:dPt>
          <c:dPt>
            <c:idx val="23"/>
            <c:bubble3D val="0"/>
            <c:spPr>
              <a:solidFill>
                <a:schemeClr val="accent2">
                  <a:tint val="96000"/>
                </a:schemeClr>
              </a:solidFill>
              <a:ln w="19050">
                <a:solidFill>
                  <a:schemeClr val="tx1">
                    <a:lumMod val="15000"/>
                    <a:lumOff val="85000"/>
                  </a:schemeClr>
                </a:solidFill>
              </a:ln>
              <a:effectLst/>
            </c:spPr>
            <c:extLst>
              <c:ext xmlns:c16="http://schemas.microsoft.com/office/drawing/2014/chart" uri="{C3380CC4-5D6E-409C-BE32-E72D297353CC}">
                <c16:uniqueId val="{0000002F-97C0-4E02-B834-DCBDE7C83DFC}"/>
              </c:ext>
            </c:extLst>
          </c:dPt>
          <c:dPt>
            <c:idx val="24"/>
            <c:bubble3D val="0"/>
            <c:spPr>
              <a:solidFill>
                <a:schemeClr val="accent2">
                  <a:tint val="99000"/>
                </a:schemeClr>
              </a:solidFill>
              <a:ln w="19050">
                <a:solidFill>
                  <a:schemeClr val="tx1">
                    <a:lumMod val="15000"/>
                    <a:lumOff val="85000"/>
                  </a:schemeClr>
                </a:solidFill>
              </a:ln>
              <a:effectLst/>
            </c:spPr>
            <c:extLst>
              <c:ext xmlns:c16="http://schemas.microsoft.com/office/drawing/2014/chart" uri="{C3380CC4-5D6E-409C-BE32-E72D297353CC}">
                <c16:uniqueId val="{00000031-97C0-4E02-B834-DCBDE7C83DFC}"/>
              </c:ext>
            </c:extLst>
          </c:dPt>
          <c:dPt>
            <c:idx val="25"/>
            <c:bubble3D val="0"/>
            <c:spPr>
              <a:solidFill>
                <a:schemeClr val="accent2">
                  <a:shade val="98000"/>
                </a:schemeClr>
              </a:solidFill>
              <a:ln w="19050">
                <a:solidFill>
                  <a:schemeClr val="tx1">
                    <a:lumMod val="15000"/>
                    <a:lumOff val="85000"/>
                  </a:schemeClr>
                </a:solidFill>
              </a:ln>
              <a:effectLst/>
            </c:spPr>
            <c:extLst>
              <c:ext xmlns:c16="http://schemas.microsoft.com/office/drawing/2014/chart" uri="{C3380CC4-5D6E-409C-BE32-E72D297353CC}">
                <c16:uniqueId val="{00000033-97C0-4E02-B834-DCBDE7C83DFC}"/>
              </c:ext>
            </c:extLst>
          </c:dPt>
          <c:dPt>
            <c:idx val="26"/>
            <c:bubble3D val="0"/>
            <c:spPr>
              <a:solidFill>
                <a:schemeClr val="accent2">
                  <a:shade val="95000"/>
                </a:schemeClr>
              </a:solidFill>
              <a:ln w="19050">
                <a:solidFill>
                  <a:schemeClr val="tx1">
                    <a:lumMod val="15000"/>
                    <a:lumOff val="85000"/>
                  </a:schemeClr>
                </a:solidFill>
              </a:ln>
              <a:effectLst/>
            </c:spPr>
            <c:extLst>
              <c:ext xmlns:c16="http://schemas.microsoft.com/office/drawing/2014/chart" uri="{C3380CC4-5D6E-409C-BE32-E72D297353CC}">
                <c16:uniqueId val="{00000035-97C0-4E02-B834-DCBDE7C83DFC}"/>
              </c:ext>
            </c:extLst>
          </c:dPt>
          <c:dPt>
            <c:idx val="27"/>
            <c:bubble3D val="0"/>
            <c:spPr>
              <a:solidFill>
                <a:schemeClr val="accent2">
                  <a:shade val="93000"/>
                </a:schemeClr>
              </a:solidFill>
              <a:ln w="19050">
                <a:solidFill>
                  <a:schemeClr val="tx1">
                    <a:lumMod val="15000"/>
                    <a:lumOff val="85000"/>
                  </a:schemeClr>
                </a:solidFill>
              </a:ln>
              <a:effectLst/>
            </c:spPr>
            <c:extLst>
              <c:ext xmlns:c16="http://schemas.microsoft.com/office/drawing/2014/chart" uri="{C3380CC4-5D6E-409C-BE32-E72D297353CC}">
                <c16:uniqueId val="{00000037-97C0-4E02-B834-DCBDE7C83DFC}"/>
              </c:ext>
            </c:extLst>
          </c:dPt>
          <c:dPt>
            <c:idx val="28"/>
            <c:bubble3D val="0"/>
            <c:spPr>
              <a:solidFill>
                <a:schemeClr val="accent2">
                  <a:shade val="90000"/>
                </a:schemeClr>
              </a:solidFill>
              <a:ln w="19050">
                <a:solidFill>
                  <a:schemeClr val="tx1">
                    <a:lumMod val="15000"/>
                    <a:lumOff val="85000"/>
                  </a:schemeClr>
                </a:solidFill>
              </a:ln>
              <a:effectLst/>
            </c:spPr>
            <c:extLst>
              <c:ext xmlns:c16="http://schemas.microsoft.com/office/drawing/2014/chart" uri="{C3380CC4-5D6E-409C-BE32-E72D297353CC}">
                <c16:uniqueId val="{00000039-97C0-4E02-B834-DCBDE7C83DFC}"/>
              </c:ext>
            </c:extLst>
          </c:dPt>
          <c:dPt>
            <c:idx val="29"/>
            <c:bubble3D val="0"/>
            <c:spPr>
              <a:solidFill>
                <a:schemeClr val="accent2">
                  <a:shade val="87000"/>
                </a:schemeClr>
              </a:solidFill>
              <a:ln w="19050">
                <a:solidFill>
                  <a:schemeClr val="tx1">
                    <a:lumMod val="15000"/>
                    <a:lumOff val="85000"/>
                  </a:schemeClr>
                </a:solidFill>
              </a:ln>
              <a:effectLst/>
            </c:spPr>
            <c:extLst>
              <c:ext xmlns:c16="http://schemas.microsoft.com/office/drawing/2014/chart" uri="{C3380CC4-5D6E-409C-BE32-E72D297353CC}">
                <c16:uniqueId val="{0000003B-97C0-4E02-B834-DCBDE7C83DFC}"/>
              </c:ext>
            </c:extLst>
          </c:dPt>
          <c:dPt>
            <c:idx val="30"/>
            <c:bubble3D val="0"/>
            <c:spPr>
              <a:solidFill>
                <a:schemeClr val="accent2">
                  <a:shade val="84000"/>
                </a:schemeClr>
              </a:solidFill>
              <a:ln w="19050">
                <a:solidFill>
                  <a:schemeClr val="tx1">
                    <a:lumMod val="15000"/>
                    <a:lumOff val="85000"/>
                  </a:schemeClr>
                </a:solidFill>
              </a:ln>
              <a:effectLst/>
            </c:spPr>
            <c:extLst>
              <c:ext xmlns:c16="http://schemas.microsoft.com/office/drawing/2014/chart" uri="{C3380CC4-5D6E-409C-BE32-E72D297353CC}">
                <c16:uniqueId val="{0000003D-97C0-4E02-B834-DCBDE7C83DFC}"/>
              </c:ext>
            </c:extLst>
          </c:dPt>
          <c:dPt>
            <c:idx val="31"/>
            <c:bubble3D val="0"/>
            <c:spPr>
              <a:solidFill>
                <a:schemeClr val="accent2">
                  <a:shade val="82000"/>
                </a:schemeClr>
              </a:solidFill>
              <a:ln w="19050">
                <a:solidFill>
                  <a:schemeClr val="tx1">
                    <a:lumMod val="15000"/>
                    <a:lumOff val="85000"/>
                  </a:schemeClr>
                </a:solidFill>
              </a:ln>
              <a:effectLst/>
            </c:spPr>
            <c:extLst>
              <c:ext xmlns:c16="http://schemas.microsoft.com/office/drawing/2014/chart" uri="{C3380CC4-5D6E-409C-BE32-E72D297353CC}">
                <c16:uniqueId val="{0000003F-97C0-4E02-B834-DCBDE7C83DFC}"/>
              </c:ext>
            </c:extLst>
          </c:dPt>
          <c:dPt>
            <c:idx val="32"/>
            <c:bubble3D val="0"/>
            <c:spPr>
              <a:solidFill>
                <a:schemeClr val="accent2">
                  <a:shade val="79000"/>
                </a:schemeClr>
              </a:solidFill>
              <a:ln w="19050">
                <a:solidFill>
                  <a:schemeClr val="tx1">
                    <a:lumMod val="15000"/>
                    <a:lumOff val="85000"/>
                  </a:schemeClr>
                </a:solidFill>
              </a:ln>
              <a:effectLst/>
            </c:spPr>
            <c:extLst>
              <c:ext xmlns:c16="http://schemas.microsoft.com/office/drawing/2014/chart" uri="{C3380CC4-5D6E-409C-BE32-E72D297353CC}">
                <c16:uniqueId val="{00000041-97C0-4E02-B834-DCBDE7C83DFC}"/>
              </c:ext>
            </c:extLst>
          </c:dPt>
          <c:dPt>
            <c:idx val="33"/>
            <c:bubble3D val="0"/>
            <c:spPr>
              <a:solidFill>
                <a:schemeClr val="accent2">
                  <a:shade val="76000"/>
                </a:schemeClr>
              </a:solidFill>
              <a:ln w="19050">
                <a:solidFill>
                  <a:schemeClr val="tx1">
                    <a:lumMod val="15000"/>
                    <a:lumOff val="85000"/>
                  </a:schemeClr>
                </a:solidFill>
              </a:ln>
              <a:effectLst/>
            </c:spPr>
            <c:extLst>
              <c:ext xmlns:c16="http://schemas.microsoft.com/office/drawing/2014/chart" uri="{C3380CC4-5D6E-409C-BE32-E72D297353CC}">
                <c16:uniqueId val="{00000043-97C0-4E02-B834-DCBDE7C83DFC}"/>
              </c:ext>
            </c:extLst>
          </c:dPt>
          <c:dPt>
            <c:idx val="34"/>
            <c:bubble3D val="0"/>
            <c:spPr>
              <a:solidFill>
                <a:schemeClr val="accent2">
                  <a:shade val="73000"/>
                </a:schemeClr>
              </a:solidFill>
              <a:ln w="19050">
                <a:solidFill>
                  <a:schemeClr val="tx1">
                    <a:lumMod val="15000"/>
                    <a:lumOff val="85000"/>
                  </a:schemeClr>
                </a:solidFill>
              </a:ln>
              <a:effectLst/>
            </c:spPr>
            <c:extLst>
              <c:ext xmlns:c16="http://schemas.microsoft.com/office/drawing/2014/chart" uri="{C3380CC4-5D6E-409C-BE32-E72D297353CC}">
                <c16:uniqueId val="{00000045-97C0-4E02-B834-DCBDE7C83DFC}"/>
              </c:ext>
            </c:extLst>
          </c:dPt>
          <c:dPt>
            <c:idx val="35"/>
            <c:bubble3D val="0"/>
            <c:spPr>
              <a:solidFill>
                <a:schemeClr val="accent2">
                  <a:shade val="71000"/>
                </a:schemeClr>
              </a:solidFill>
              <a:ln w="19050">
                <a:solidFill>
                  <a:schemeClr val="tx1">
                    <a:lumMod val="15000"/>
                    <a:lumOff val="85000"/>
                  </a:schemeClr>
                </a:solidFill>
              </a:ln>
              <a:effectLst/>
            </c:spPr>
            <c:extLst>
              <c:ext xmlns:c16="http://schemas.microsoft.com/office/drawing/2014/chart" uri="{C3380CC4-5D6E-409C-BE32-E72D297353CC}">
                <c16:uniqueId val="{00000047-97C0-4E02-B834-DCBDE7C83DFC}"/>
              </c:ext>
            </c:extLst>
          </c:dPt>
          <c:dPt>
            <c:idx val="36"/>
            <c:bubble3D val="0"/>
            <c:spPr>
              <a:solidFill>
                <a:schemeClr val="accent2">
                  <a:shade val="68000"/>
                </a:schemeClr>
              </a:solidFill>
              <a:ln w="19050">
                <a:solidFill>
                  <a:schemeClr val="tx1">
                    <a:lumMod val="15000"/>
                    <a:lumOff val="85000"/>
                  </a:schemeClr>
                </a:solidFill>
              </a:ln>
              <a:effectLst/>
            </c:spPr>
            <c:extLst>
              <c:ext xmlns:c16="http://schemas.microsoft.com/office/drawing/2014/chart" uri="{C3380CC4-5D6E-409C-BE32-E72D297353CC}">
                <c16:uniqueId val="{00000049-97C0-4E02-B834-DCBDE7C83DFC}"/>
              </c:ext>
            </c:extLst>
          </c:dPt>
          <c:dPt>
            <c:idx val="37"/>
            <c:bubble3D val="0"/>
            <c:spPr>
              <a:solidFill>
                <a:schemeClr val="accent2">
                  <a:shade val="65000"/>
                </a:schemeClr>
              </a:solidFill>
              <a:ln w="19050">
                <a:solidFill>
                  <a:schemeClr val="tx1">
                    <a:lumMod val="15000"/>
                    <a:lumOff val="85000"/>
                  </a:schemeClr>
                </a:solidFill>
              </a:ln>
              <a:effectLst/>
            </c:spPr>
            <c:extLst>
              <c:ext xmlns:c16="http://schemas.microsoft.com/office/drawing/2014/chart" uri="{C3380CC4-5D6E-409C-BE32-E72D297353CC}">
                <c16:uniqueId val="{0000004B-97C0-4E02-B834-DCBDE7C83DFC}"/>
              </c:ext>
            </c:extLst>
          </c:dPt>
          <c:dPt>
            <c:idx val="38"/>
            <c:bubble3D val="0"/>
            <c:spPr>
              <a:solidFill>
                <a:schemeClr val="accent2">
                  <a:shade val="62000"/>
                </a:schemeClr>
              </a:solidFill>
              <a:ln w="19050">
                <a:solidFill>
                  <a:schemeClr val="tx1">
                    <a:lumMod val="15000"/>
                    <a:lumOff val="85000"/>
                  </a:schemeClr>
                </a:solidFill>
              </a:ln>
              <a:effectLst/>
            </c:spPr>
            <c:extLst>
              <c:ext xmlns:c16="http://schemas.microsoft.com/office/drawing/2014/chart" uri="{C3380CC4-5D6E-409C-BE32-E72D297353CC}">
                <c16:uniqueId val="{0000004D-97C0-4E02-B834-DCBDE7C83DFC}"/>
              </c:ext>
            </c:extLst>
          </c:dPt>
          <c:dPt>
            <c:idx val="39"/>
            <c:bubble3D val="0"/>
            <c:spPr>
              <a:solidFill>
                <a:schemeClr val="accent2">
                  <a:shade val="60000"/>
                </a:schemeClr>
              </a:solidFill>
              <a:ln w="19050">
                <a:solidFill>
                  <a:schemeClr val="tx1">
                    <a:lumMod val="15000"/>
                    <a:lumOff val="85000"/>
                  </a:schemeClr>
                </a:solidFill>
              </a:ln>
              <a:effectLst/>
            </c:spPr>
            <c:extLst>
              <c:ext xmlns:c16="http://schemas.microsoft.com/office/drawing/2014/chart" uri="{C3380CC4-5D6E-409C-BE32-E72D297353CC}">
                <c16:uniqueId val="{0000004F-97C0-4E02-B834-DCBDE7C83DFC}"/>
              </c:ext>
            </c:extLst>
          </c:dPt>
          <c:dPt>
            <c:idx val="40"/>
            <c:bubble3D val="0"/>
            <c:spPr>
              <a:solidFill>
                <a:schemeClr val="accent2">
                  <a:shade val="57000"/>
                </a:schemeClr>
              </a:solidFill>
              <a:ln w="19050">
                <a:solidFill>
                  <a:schemeClr val="tx1">
                    <a:lumMod val="15000"/>
                    <a:lumOff val="85000"/>
                  </a:schemeClr>
                </a:solidFill>
              </a:ln>
              <a:effectLst/>
            </c:spPr>
            <c:extLst>
              <c:ext xmlns:c16="http://schemas.microsoft.com/office/drawing/2014/chart" uri="{C3380CC4-5D6E-409C-BE32-E72D297353CC}">
                <c16:uniqueId val="{00000051-97C0-4E02-B834-DCBDE7C83DFC}"/>
              </c:ext>
            </c:extLst>
          </c:dPt>
          <c:dPt>
            <c:idx val="41"/>
            <c:bubble3D val="0"/>
            <c:spPr>
              <a:solidFill>
                <a:schemeClr val="accent2">
                  <a:shade val="54000"/>
                </a:schemeClr>
              </a:solidFill>
              <a:ln w="19050">
                <a:solidFill>
                  <a:schemeClr val="tx1">
                    <a:lumMod val="15000"/>
                    <a:lumOff val="85000"/>
                  </a:schemeClr>
                </a:solidFill>
              </a:ln>
              <a:effectLst/>
            </c:spPr>
            <c:extLst>
              <c:ext xmlns:c16="http://schemas.microsoft.com/office/drawing/2014/chart" uri="{C3380CC4-5D6E-409C-BE32-E72D297353CC}">
                <c16:uniqueId val="{00000053-97C0-4E02-B834-DCBDE7C83DFC}"/>
              </c:ext>
            </c:extLst>
          </c:dPt>
          <c:dPt>
            <c:idx val="42"/>
            <c:bubble3D val="0"/>
            <c:spPr>
              <a:solidFill>
                <a:schemeClr val="accent2">
                  <a:shade val="51000"/>
                </a:schemeClr>
              </a:solidFill>
              <a:ln w="19050">
                <a:solidFill>
                  <a:schemeClr val="tx1">
                    <a:lumMod val="15000"/>
                    <a:lumOff val="85000"/>
                  </a:schemeClr>
                </a:solidFill>
              </a:ln>
              <a:effectLst/>
            </c:spPr>
            <c:extLst>
              <c:ext xmlns:c16="http://schemas.microsoft.com/office/drawing/2014/chart" uri="{C3380CC4-5D6E-409C-BE32-E72D297353CC}">
                <c16:uniqueId val="{00000055-97C0-4E02-B834-DCBDE7C83DFC}"/>
              </c:ext>
            </c:extLst>
          </c:dPt>
          <c:dPt>
            <c:idx val="43"/>
            <c:bubble3D val="0"/>
            <c:spPr>
              <a:solidFill>
                <a:schemeClr val="accent2">
                  <a:shade val="49000"/>
                </a:schemeClr>
              </a:solidFill>
              <a:ln w="19050">
                <a:solidFill>
                  <a:schemeClr val="tx1">
                    <a:lumMod val="15000"/>
                    <a:lumOff val="85000"/>
                  </a:schemeClr>
                </a:solidFill>
              </a:ln>
              <a:effectLst/>
            </c:spPr>
            <c:extLst>
              <c:ext xmlns:c16="http://schemas.microsoft.com/office/drawing/2014/chart" uri="{C3380CC4-5D6E-409C-BE32-E72D297353CC}">
                <c16:uniqueId val="{00000057-97C0-4E02-B834-DCBDE7C83DFC}"/>
              </c:ext>
            </c:extLst>
          </c:dPt>
          <c:dPt>
            <c:idx val="44"/>
            <c:bubble3D val="0"/>
            <c:spPr>
              <a:solidFill>
                <a:schemeClr val="accent2">
                  <a:shade val="46000"/>
                </a:schemeClr>
              </a:solidFill>
              <a:ln w="19050">
                <a:solidFill>
                  <a:schemeClr val="tx1">
                    <a:lumMod val="15000"/>
                    <a:lumOff val="85000"/>
                  </a:schemeClr>
                </a:solidFill>
              </a:ln>
              <a:effectLst/>
            </c:spPr>
            <c:extLst>
              <c:ext xmlns:c16="http://schemas.microsoft.com/office/drawing/2014/chart" uri="{C3380CC4-5D6E-409C-BE32-E72D297353CC}">
                <c16:uniqueId val="{00000059-97C0-4E02-B834-DCBDE7C83DFC}"/>
              </c:ext>
            </c:extLst>
          </c:dPt>
          <c:dPt>
            <c:idx val="45"/>
            <c:bubble3D val="0"/>
            <c:spPr>
              <a:solidFill>
                <a:schemeClr val="accent2">
                  <a:shade val="43000"/>
                </a:schemeClr>
              </a:solidFill>
              <a:ln w="19050">
                <a:solidFill>
                  <a:schemeClr val="tx1">
                    <a:lumMod val="15000"/>
                    <a:lumOff val="85000"/>
                  </a:schemeClr>
                </a:solidFill>
              </a:ln>
              <a:effectLst/>
            </c:spPr>
            <c:extLst>
              <c:ext xmlns:c16="http://schemas.microsoft.com/office/drawing/2014/chart" uri="{C3380CC4-5D6E-409C-BE32-E72D297353CC}">
                <c16:uniqueId val="{0000005B-97C0-4E02-B834-DCBDE7C83DFC}"/>
              </c:ext>
            </c:extLst>
          </c:dPt>
          <c:dPt>
            <c:idx val="46"/>
            <c:bubble3D val="0"/>
            <c:spPr>
              <a:solidFill>
                <a:schemeClr val="accent2">
                  <a:shade val="40000"/>
                </a:schemeClr>
              </a:solidFill>
              <a:ln w="19050">
                <a:solidFill>
                  <a:schemeClr val="tx1">
                    <a:lumMod val="15000"/>
                    <a:lumOff val="85000"/>
                  </a:schemeClr>
                </a:solidFill>
              </a:ln>
              <a:effectLst/>
            </c:spPr>
            <c:extLst>
              <c:ext xmlns:c16="http://schemas.microsoft.com/office/drawing/2014/chart" uri="{C3380CC4-5D6E-409C-BE32-E72D297353CC}">
                <c16:uniqueId val="{0000005D-97C0-4E02-B834-DCBDE7C83DFC}"/>
              </c:ext>
            </c:extLst>
          </c:dPt>
          <c:dPt>
            <c:idx val="47"/>
            <c:bubble3D val="0"/>
            <c:spPr>
              <a:solidFill>
                <a:schemeClr val="accent2">
                  <a:shade val="38000"/>
                </a:schemeClr>
              </a:solidFill>
              <a:ln w="19050">
                <a:solidFill>
                  <a:schemeClr val="tx1">
                    <a:lumMod val="15000"/>
                    <a:lumOff val="85000"/>
                  </a:schemeClr>
                </a:solidFill>
              </a:ln>
              <a:effectLst/>
            </c:spPr>
            <c:extLst>
              <c:ext xmlns:c16="http://schemas.microsoft.com/office/drawing/2014/chart" uri="{C3380CC4-5D6E-409C-BE32-E72D297353CC}">
                <c16:uniqueId val="{0000005F-97C0-4E02-B834-DCBDE7C83DFC}"/>
              </c:ext>
            </c:extLst>
          </c:dPt>
          <c:dPt>
            <c:idx val="48"/>
            <c:bubble3D val="0"/>
            <c:spPr>
              <a:solidFill>
                <a:schemeClr val="accent2">
                  <a:shade val="35000"/>
                </a:schemeClr>
              </a:solidFill>
              <a:ln w="19050">
                <a:solidFill>
                  <a:schemeClr val="tx1">
                    <a:lumMod val="15000"/>
                    <a:lumOff val="85000"/>
                  </a:schemeClr>
                </a:solidFill>
              </a:ln>
              <a:effectLst/>
            </c:spPr>
            <c:extLst>
              <c:ext xmlns:c16="http://schemas.microsoft.com/office/drawing/2014/chart" uri="{C3380CC4-5D6E-409C-BE32-E72D297353CC}">
                <c16:uniqueId val="{00000061-97C0-4E02-B834-DCBDE7C83DFC}"/>
              </c:ext>
            </c:extLst>
          </c:dPt>
          <c:dPt>
            <c:idx val="49"/>
            <c:bubble3D val="0"/>
            <c:spPr>
              <a:solidFill>
                <a:schemeClr val="accent2">
                  <a:shade val="32000"/>
                </a:schemeClr>
              </a:solidFill>
              <a:ln w="19050">
                <a:solidFill>
                  <a:schemeClr val="tx1">
                    <a:lumMod val="15000"/>
                    <a:lumOff val="85000"/>
                  </a:schemeClr>
                </a:solidFill>
              </a:ln>
              <a:effectLst/>
            </c:spPr>
            <c:extLst>
              <c:ext xmlns:c16="http://schemas.microsoft.com/office/drawing/2014/chart" uri="{C3380CC4-5D6E-409C-BE32-E72D297353CC}">
                <c16:uniqueId val="{00000063-97C0-4E02-B834-DCBDE7C83DFC}"/>
              </c:ext>
            </c:extLst>
          </c:dPt>
          <c:cat>
            <c:strRef>
              <c:f>[female_word_count.xlsx]Sheet1!$A$1:$A$50</c:f>
              <c:strCache>
                <c:ptCount val="50"/>
                <c:pt idx="0">
                  <c:v>int</c:v>
                </c:pt>
                <c:pt idx="1">
                  <c:v>back</c:v>
                </c:pt>
                <c:pt idx="2">
                  <c:v>looks</c:v>
                </c:pt>
                <c:pt idx="3">
                  <c:v>day</c:v>
                </c:pt>
                <c:pt idx="4">
                  <c:v>contd</c:v>
                </c:pt>
                <c:pt idx="5">
                  <c:v>one</c:v>
                </c:pt>
                <c:pt idx="6">
                  <c:v>like</c:v>
                </c:pt>
                <c:pt idx="7">
                  <c:v>door</c:v>
                </c:pt>
                <c:pt idx="8">
                  <c:v>see</c:v>
                </c:pt>
                <c:pt idx="9">
                  <c:v>room</c:v>
                </c:pt>
                <c:pt idx="10">
                  <c:v>know</c:v>
                </c:pt>
                <c:pt idx="11">
                  <c:v>night</c:v>
                </c:pt>
                <c:pt idx="12">
                  <c:v>get</c:v>
                </c:pt>
                <c:pt idx="13">
                  <c:v>ext</c:v>
                </c:pt>
                <c:pt idx="14">
                  <c:v>go</c:v>
                </c:pt>
                <c:pt idx="15">
                  <c:v>around</c:v>
                </c:pt>
                <c:pt idx="16">
                  <c:v>eyes</c:v>
                </c:pt>
                <c:pt idx="17">
                  <c:v>face</c:v>
                </c:pt>
                <c:pt idx="18">
                  <c:v>away</c:v>
                </c:pt>
                <c:pt idx="19">
                  <c:v>look</c:v>
                </c:pt>
                <c:pt idx="20">
                  <c:v>right</c:v>
                </c:pt>
                <c:pt idx="21">
                  <c:v>turns</c:v>
                </c:pt>
                <c:pt idx="22">
                  <c:v>hand</c:v>
                </c:pt>
                <c:pt idx="23">
                  <c:v>sarah</c:v>
                </c:pt>
                <c:pt idx="24">
                  <c:v>head</c:v>
                </c:pt>
                <c:pt idx="25">
                  <c:v>two</c:v>
                </c:pt>
                <c:pt idx="26">
                  <c:v>well</c:v>
                </c:pt>
                <c:pt idx="27">
                  <c:v>takes</c:v>
                </c:pt>
                <c:pt idx="28">
                  <c:v>time</c:v>
                </c:pt>
                <c:pt idx="29">
                  <c:v>behind</c:v>
                </c:pt>
                <c:pt idx="30">
                  <c:v>thats</c:v>
                </c:pt>
                <c:pt idx="31">
                  <c:v>man</c:v>
                </c:pt>
                <c:pt idx="32">
                  <c:v>oh</c:v>
                </c:pt>
                <c:pt idx="33">
                  <c:v>margaret</c:v>
                </c:pt>
                <c:pt idx="34">
                  <c:v>way</c:v>
                </c:pt>
                <c:pt idx="35">
                  <c:v>come</c:v>
                </c:pt>
                <c:pt idx="36">
                  <c:v>hes</c:v>
                </c:pt>
                <c:pt idx="37">
                  <c:v>want</c:v>
                </c:pt>
                <c:pt idx="38">
                  <c:v>think</c:v>
                </c:pt>
                <c:pt idx="39">
                  <c:v>walks</c:v>
                </c:pt>
                <c:pt idx="40">
                  <c:v>going</c:v>
                </c:pt>
                <c:pt idx="41">
                  <c:v>got</c:v>
                </c:pt>
                <c:pt idx="42">
                  <c:v>jane</c:v>
                </c:pt>
                <c:pt idx="43">
                  <c:v>mrs</c:v>
                </c:pt>
                <c:pt idx="44">
                  <c:v>still</c:v>
                </c:pt>
                <c:pt idx="45">
                  <c:v>something</c:v>
                </c:pt>
                <c:pt idx="46">
                  <c:v>front</c:v>
                </c:pt>
                <c:pt idx="47">
                  <c:v>open</c:v>
                </c:pt>
                <c:pt idx="48">
                  <c:v>cut</c:v>
                </c:pt>
                <c:pt idx="49">
                  <c:v>little</c:v>
                </c:pt>
              </c:strCache>
            </c:strRef>
          </c:cat>
          <c:val>
            <c:numRef>
              <c:f>[female_word_count.xlsx]Sheet1!$B$1:$B$50</c:f>
              <c:numCache>
                <c:formatCode>General</c:formatCode>
                <c:ptCount val="50"/>
                <c:pt idx="0">
                  <c:v>3963</c:v>
                </c:pt>
                <c:pt idx="1">
                  <c:v>3905</c:v>
                </c:pt>
                <c:pt idx="2">
                  <c:v>3328</c:v>
                </c:pt>
                <c:pt idx="3">
                  <c:v>3125</c:v>
                </c:pt>
                <c:pt idx="4">
                  <c:v>3056</c:v>
                </c:pt>
                <c:pt idx="5">
                  <c:v>3039</c:v>
                </c:pt>
                <c:pt idx="6">
                  <c:v>2995</c:v>
                </c:pt>
                <c:pt idx="7">
                  <c:v>2650</c:v>
                </c:pt>
                <c:pt idx="8">
                  <c:v>2535</c:v>
                </c:pt>
                <c:pt idx="9">
                  <c:v>2439</c:v>
                </c:pt>
                <c:pt idx="10">
                  <c:v>2433</c:v>
                </c:pt>
                <c:pt idx="11">
                  <c:v>2381</c:v>
                </c:pt>
                <c:pt idx="12">
                  <c:v>2122</c:v>
                </c:pt>
                <c:pt idx="13">
                  <c:v>2080</c:v>
                </c:pt>
                <c:pt idx="14">
                  <c:v>1922</c:v>
                </c:pt>
                <c:pt idx="15">
                  <c:v>1760</c:v>
                </c:pt>
                <c:pt idx="16">
                  <c:v>1685</c:v>
                </c:pt>
                <c:pt idx="17">
                  <c:v>1668</c:v>
                </c:pt>
                <c:pt idx="18">
                  <c:v>1662</c:v>
                </c:pt>
                <c:pt idx="19">
                  <c:v>1658</c:v>
                </c:pt>
                <c:pt idx="20">
                  <c:v>1630</c:v>
                </c:pt>
                <c:pt idx="21">
                  <c:v>1588</c:v>
                </c:pt>
                <c:pt idx="22">
                  <c:v>1579</c:v>
                </c:pt>
                <c:pt idx="23">
                  <c:v>1569</c:v>
                </c:pt>
                <c:pt idx="24">
                  <c:v>1522</c:v>
                </c:pt>
                <c:pt idx="25">
                  <c:v>1442</c:v>
                </c:pt>
                <c:pt idx="26">
                  <c:v>1386</c:v>
                </c:pt>
                <c:pt idx="27">
                  <c:v>1373</c:v>
                </c:pt>
                <c:pt idx="28">
                  <c:v>1362</c:v>
                </c:pt>
                <c:pt idx="29">
                  <c:v>1333</c:v>
                </c:pt>
                <c:pt idx="30">
                  <c:v>1329</c:v>
                </c:pt>
                <c:pt idx="31">
                  <c:v>1321</c:v>
                </c:pt>
                <c:pt idx="32">
                  <c:v>1287</c:v>
                </c:pt>
                <c:pt idx="33">
                  <c:v>1273</c:v>
                </c:pt>
                <c:pt idx="34">
                  <c:v>1263</c:v>
                </c:pt>
                <c:pt idx="35">
                  <c:v>1260</c:v>
                </c:pt>
                <c:pt idx="36">
                  <c:v>1245</c:v>
                </c:pt>
                <c:pt idx="37">
                  <c:v>1226</c:v>
                </c:pt>
                <c:pt idx="38">
                  <c:v>1224</c:v>
                </c:pt>
                <c:pt idx="39">
                  <c:v>1218</c:v>
                </c:pt>
                <c:pt idx="40">
                  <c:v>1202</c:v>
                </c:pt>
                <c:pt idx="41">
                  <c:v>1188</c:v>
                </c:pt>
                <c:pt idx="42">
                  <c:v>1165</c:v>
                </c:pt>
                <c:pt idx="43">
                  <c:v>1157</c:v>
                </c:pt>
                <c:pt idx="44">
                  <c:v>1155</c:v>
                </c:pt>
                <c:pt idx="45">
                  <c:v>1152</c:v>
                </c:pt>
                <c:pt idx="46">
                  <c:v>1144</c:v>
                </c:pt>
                <c:pt idx="47">
                  <c:v>1108</c:v>
                </c:pt>
                <c:pt idx="48">
                  <c:v>1091</c:v>
                </c:pt>
                <c:pt idx="49">
                  <c:v>1077</c:v>
                </c:pt>
              </c:numCache>
            </c:numRef>
          </c:val>
          <c:extLst>
            <c:ext xmlns:c16="http://schemas.microsoft.com/office/drawing/2014/chart" uri="{C3380CC4-5D6E-409C-BE32-E72D297353CC}">
              <c16:uniqueId val="{00000064-97C0-4E02-B834-DCBDE7C83DF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1.8064956508726426E-2"/>
          <c:y val="0.65978648174542265"/>
          <c:w val="0.9799531306097472"/>
          <c:h val="0.32715985089354238"/>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F9BD8B"/>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rgbClr val="F9BD8B"/>
          </a:solidFill>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080" b="0" i="0" u="none" strike="noStrike" kern="1200" spc="0" baseline="0">
                <a:solidFill>
                  <a:srgbClr val="F9BD8B"/>
                </a:solidFill>
                <a:latin typeface="+mn-lt"/>
                <a:ea typeface="+mn-ea"/>
                <a:cs typeface="+mn-cs"/>
              </a:defRPr>
            </a:pPr>
            <a:r>
              <a:rPr lang="en-US" sz="1600" dirty="0"/>
              <a:t>Top 50 Male words</a:t>
            </a:r>
            <a:endParaRPr lang="ko-KR" sz="1600" dirty="0"/>
          </a:p>
        </c:rich>
      </c:tx>
      <c:overlay val="0"/>
      <c:spPr>
        <a:noFill/>
        <a:ln>
          <a:noFill/>
        </a:ln>
        <a:effectLst/>
      </c:spPr>
      <c:txPr>
        <a:bodyPr rot="0" spcFirstLastPara="1" vertOverflow="ellipsis" vert="horz" wrap="square" anchor="ctr" anchorCtr="1"/>
        <a:lstStyle/>
        <a:p>
          <a:pPr>
            <a:defRPr sz="1080" b="0" i="0" u="none" strike="noStrike" kern="1200" spc="0" baseline="0">
              <a:solidFill>
                <a:srgbClr val="F9BD8B"/>
              </a:solidFill>
              <a:latin typeface="+mn-lt"/>
              <a:ea typeface="+mn-ea"/>
              <a:cs typeface="+mn-cs"/>
            </a:defRPr>
          </a:pPr>
          <a:endParaRPr lang="ko-KR"/>
        </a:p>
      </c:txPr>
    </c:title>
    <c:autoTitleDeleted val="0"/>
    <c:plotArea>
      <c:layout>
        <c:manualLayout>
          <c:layoutTarget val="inner"/>
          <c:xMode val="edge"/>
          <c:yMode val="edge"/>
          <c:x val="0.13982524185241785"/>
          <c:y val="8.6001911796952088E-2"/>
          <c:w val="0.66156965921866695"/>
          <c:h val="0.53870309587764498"/>
        </c:manualLayout>
      </c:layout>
      <c:pieChart>
        <c:varyColors val="1"/>
        <c:ser>
          <c:idx val="0"/>
          <c:order val="0"/>
          <c:dPt>
            <c:idx val="0"/>
            <c:bubble3D val="0"/>
            <c:spPr>
              <a:solidFill>
                <a:schemeClr val="accent2">
                  <a:shade val="32000"/>
                </a:schemeClr>
              </a:solidFill>
              <a:ln w="19050">
                <a:solidFill>
                  <a:schemeClr val="lt1"/>
                </a:solidFill>
              </a:ln>
              <a:effectLst/>
            </c:spPr>
            <c:extLst>
              <c:ext xmlns:c16="http://schemas.microsoft.com/office/drawing/2014/chart" uri="{C3380CC4-5D6E-409C-BE32-E72D297353CC}">
                <c16:uniqueId val="{00000001-915D-4692-92BF-6A9FF5106486}"/>
              </c:ext>
            </c:extLst>
          </c:dPt>
          <c:dPt>
            <c:idx val="1"/>
            <c:bubble3D val="0"/>
            <c:spPr>
              <a:solidFill>
                <a:schemeClr val="accent2">
                  <a:shade val="35000"/>
                </a:schemeClr>
              </a:solidFill>
              <a:ln w="19050">
                <a:solidFill>
                  <a:schemeClr val="lt1"/>
                </a:solidFill>
              </a:ln>
              <a:effectLst/>
            </c:spPr>
            <c:extLst>
              <c:ext xmlns:c16="http://schemas.microsoft.com/office/drawing/2014/chart" uri="{C3380CC4-5D6E-409C-BE32-E72D297353CC}">
                <c16:uniqueId val="{00000003-915D-4692-92BF-6A9FF5106486}"/>
              </c:ext>
            </c:extLst>
          </c:dPt>
          <c:dPt>
            <c:idx val="2"/>
            <c:bubble3D val="0"/>
            <c:spPr>
              <a:solidFill>
                <a:schemeClr val="accent2">
                  <a:shade val="38000"/>
                </a:schemeClr>
              </a:solidFill>
              <a:ln w="19050">
                <a:solidFill>
                  <a:schemeClr val="lt1"/>
                </a:solidFill>
              </a:ln>
              <a:effectLst/>
            </c:spPr>
            <c:extLst>
              <c:ext xmlns:c16="http://schemas.microsoft.com/office/drawing/2014/chart" uri="{C3380CC4-5D6E-409C-BE32-E72D297353CC}">
                <c16:uniqueId val="{00000005-915D-4692-92BF-6A9FF5106486}"/>
              </c:ext>
            </c:extLst>
          </c:dPt>
          <c:dPt>
            <c:idx val="3"/>
            <c:bubble3D val="0"/>
            <c:spPr>
              <a:solidFill>
                <a:schemeClr val="accent2">
                  <a:shade val="40000"/>
                </a:schemeClr>
              </a:solidFill>
              <a:ln w="19050">
                <a:solidFill>
                  <a:schemeClr val="lt1"/>
                </a:solidFill>
              </a:ln>
              <a:effectLst/>
            </c:spPr>
            <c:extLst>
              <c:ext xmlns:c16="http://schemas.microsoft.com/office/drawing/2014/chart" uri="{C3380CC4-5D6E-409C-BE32-E72D297353CC}">
                <c16:uniqueId val="{00000007-915D-4692-92BF-6A9FF5106486}"/>
              </c:ext>
            </c:extLst>
          </c:dPt>
          <c:dPt>
            <c:idx val="4"/>
            <c:bubble3D val="0"/>
            <c:spPr>
              <a:solidFill>
                <a:schemeClr val="accent2">
                  <a:shade val="43000"/>
                </a:schemeClr>
              </a:solidFill>
              <a:ln w="19050">
                <a:solidFill>
                  <a:schemeClr val="lt1"/>
                </a:solidFill>
              </a:ln>
              <a:effectLst/>
            </c:spPr>
            <c:extLst>
              <c:ext xmlns:c16="http://schemas.microsoft.com/office/drawing/2014/chart" uri="{C3380CC4-5D6E-409C-BE32-E72D297353CC}">
                <c16:uniqueId val="{00000009-915D-4692-92BF-6A9FF5106486}"/>
              </c:ext>
            </c:extLst>
          </c:dPt>
          <c:dPt>
            <c:idx val="5"/>
            <c:bubble3D val="0"/>
            <c:spPr>
              <a:solidFill>
                <a:schemeClr val="accent2">
                  <a:shade val="46000"/>
                </a:schemeClr>
              </a:solidFill>
              <a:ln w="19050">
                <a:solidFill>
                  <a:schemeClr val="lt1"/>
                </a:solidFill>
              </a:ln>
              <a:effectLst/>
            </c:spPr>
            <c:extLst>
              <c:ext xmlns:c16="http://schemas.microsoft.com/office/drawing/2014/chart" uri="{C3380CC4-5D6E-409C-BE32-E72D297353CC}">
                <c16:uniqueId val="{0000000B-915D-4692-92BF-6A9FF5106486}"/>
              </c:ext>
            </c:extLst>
          </c:dPt>
          <c:dPt>
            <c:idx val="6"/>
            <c:bubble3D val="0"/>
            <c:spPr>
              <a:solidFill>
                <a:schemeClr val="accent2">
                  <a:shade val="49000"/>
                </a:schemeClr>
              </a:solidFill>
              <a:ln w="19050">
                <a:solidFill>
                  <a:schemeClr val="lt1"/>
                </a:solidFill>
              </a:ln>
              <a:effectLst/>
            </c:spPr>
            <c:extLst>
              <c:ext xmlns:c16="http://schemas.microsoft.com/office/drawing/2014/chart" uri="{C3380CC4-5D6E-409C-BE32-E72D297353CC}">
                <c16:uniqueId val="{0000000D-915D-4692-92BF-6A9FF5106486}"/>
              </c:ext>
            </c:extLst>
          </c:dPt>
          <c:dPt>
            <c:idx val="7"/>
            <c:bubble3D val="0"/>
            <c:spPr>
              <a:solidFill>
                <a:schemeClr val="accent2">
                  <a:shade val="51000"/>
                </a:schemeClr>
              </a:solidFill>
              <a:ln w="19050">
                <a:solidFill>
                  <a:schemeClr val="lt1"/>
                </a:solidFill>
              </a:ln>
              <a:effectLst/>
            </c:spPr>
            <c:extLst>
              <c:ext xmlns:c16="http://schemas.microsoft.com/office/drawing/2014/chart" uri="{C3380CC4-5D6E-409C-BE32-E72D297353CC}">
                <c16:uniqueId val="{0000000F-915D-4692-92BF-6A9FF5106486}"/>
              </c:ext>
            </c:extLst>
          </c:dPt>
          <c:dPt>
            <c:idx val="8"/>
            <c:bubble3D val="0"/>
            <c:spPr>
              <a:solidFill>
                <a:schemeClr val="accent2">
                  <a:shade val="54000"/>
                </a:schemeClr>
              </a:solidFill>
              <a:ln w="19050">
                <a:solidFill>
                  <a:schemeClr val="lt1"/>
                </a:solidFill>
              </a:ln>
              <a:effectLst/>
            </c:spPr>
            <c:extLst>
              <c:ext xmlns:c16="http://schemas.microsoft.com/office/drawing/2014/chart" uri="{C3380CC4-5D6E-409C-BE32-E72D297353CC}">
                <c16:uniqueId val="{00000011-915D-4692-92BF-6A9FF5106486}"/>
              </c:ext>
            </c:extLst>
          </c:dPt>
          <c:dPt>
            <c:idx val="9"/>
            <c:bubble3D val="0"/>
            <c:spPr>
              <a:solidFill>
                <a:schemeClr val="accent2">
                  <a:shade val="57000"/>
                </a:schemeClr>
              </a:solidFill>
              <a:ln w="19050">
                <a:solidFill>
                  <a:schemeClr val="lt1"/>
                </a:solidFill>
              </a:ln>
              <a:effectLst/>
            </c:spPr>
            <c:extLst>
              <c:ext xmlns:c16="http://schemas.microsoft.com/office/drawing/2014/chart" uri="{C3380CC4-5D6E-409C-BE32-E72D297353CC}">
                <c16:uniqueId val="{00000013-915D-4692-92BF-6A9FF5106486}"/>
              </c:ext>
            </c:extLst>
          </c:dPt>
          <c:dPt>
            <c:idx val="10"/>
            <c:bubble3D val="0"/>
            <c:spPr>
              <a:solidFill>
                <a:schemeClr val="accent2">
                  <a:shade val="60000"/>
                </a:schemeClr>
              </a:solidFill>
              <a:ln w="19050">
                <a:solidFill>
                  <a:schemeClr val="lt1"/>
                </a:solidFill>
              </a:ln>
              <a:effectLst/>
            </c:spPr>
            <c:extLst>
              <c:ext xmlns:c16="http://schemas.microsoft.com/office/drawing/2014/chart" uri="{C3380CC4-5D6E-409C-BE32-E72D297353CC}">
                <c16:uniqueId val="{00000015-915D-4692-92BF-6A9FF5106486}"/>
              </c:ext>
            </c:extLst>
          </c:dPt>
          <c:dPt>
            <c:idx val="11"/>
            <c:bubble3D val="0"/>
            <c:spPr>
              <a:solidFill>
                <a:schemeClr val="accent2">
                  <a:shade val="62000"/>
                </a:schemeClr>
              </a:solidFill>
              <a:ln w="19050">
                <a:solidFill>
                  <a:schemeClr val="lt1"/>
                </a:solidFill>
              </a:ln>
              <a:effectLst/>
            </c:spPr>
            <c:extLst>
              <c:ext xmlns:c16="http://schemas.microsoft.com/office/drawing/2014/chart" uri="{C3380CC4-5D6E-409C-BE32-E72D297353CC}">
                <c16:uniqueId val="{00000017-915D-4692-92BF-6A9FF5106486}"/>
              </c:ext>
            </c:extLst>
          </c:dPt>
          <c:dPt>
            <c:idx val="12"/>
            <c:bubble3D val="0"/>
            <c:spPr>
              <a:solidFill>
                <a:schemeClr val="accent2">
                  <a:shade val="65000"/>
                </a:schemeClr>
              </a:solidFill>
              <a:ln w="19050">
                <a:solidFill>
                  <a:schemeClr val="lt1"/>
                </a:solidFill>
              </a:ln>
              <a:effectLst/>
            </c:spPr>
            <c:extLst>
              <c:ext xmlns:c16="http://schemas.microsoft.com/office/drawing/2014/chart" uri="{C3380CC4-5D6E-409C-BE32-E72D297353CC}">
                <c16:uniqueId val="{00000019-915D-4692-92BF-6A9FF5106486}"/>
              </c:ext>
            </c:extLst>
          </c:dPt>
          <c:dPt>
            <c:idx val="13"/>
            <c:bubble3D val="0"/>
            <c:spPr>
              <a:solidFill>
                <a:schemeClr val="accent2">
                  <a:shade val="68000"/>
                </a:schemeClr>
              </a:solidFill>
              <a:ln w="19050">
                <a:solidFill>
                  <a:schemeClr val="lt1"/>
                </a:solidFill>
              </a:ln>
              <a:effectLst/>
            </c:spPr>
            <c:extLst>
              <c:ext xmlns:c16="http://schemas.microsoft.com/office/drawing/2014/chart" uri="{C3380CC4-5D6E-409C-BE32-E72D297353CC}">
                <c16:uniqueId val="{0000001B-915D-4692-92BF-6A9FF5106486}"/>
              </c:ext>
            </c:extLst>
          </c:dPt>
          <c:dPt>
            <c:idx val="14"/>
            <c:bubble3D val="0"/>
            <c:spPr>
              <a:solidFill>
                <a:schemeClr val="accent2">
                  <a:shade val="71000"/>
                </a:schemeClr>
              </a:solidFill>
              <a:ln w="19050">
                <a:solidFill>
                  <a:schemeClr val="lt1"/>
                </a:solidFill>
              </a:ln>
              <a:effectLst/>
            </c:spPr>
            <c:extLst>
              <c:ext xmlns:c16="http://schemas.microsoft.com/office/drawing/2014/chart" uri="{C3380CC4-5D6E-409C-BE32-E72D297353CC}">
                <c16:uniqueId val="{0000001D-915D-4692-92BF-6A9FF5106486}"/>
              </c:ext>
            </c:extLst>
          </c:dPt>
          <c:dPt>
            <c:idx val="15"/>
            <c:bubble3D val="0"/>
            <c:spPr>
              <a:solidFill>
                <a:schemeClr val="accent2">
                  <a:shade val="73000"/>
                </a:schemeClr>
              </a:solidFill>
              <a:ln w="19050">
                <a:solidFill>
                  <a:schemeClr val="lt1"/>
                </a:solidFill>
              </a:ln>
              <a:effectLst/>
            </c:spPr>
            <c:extLst>
              <c:ext xmlns:c16="http://schemas.microsoft.com/office/drawing/2014/chart" uri="{C3380CC4-5D6E-409C-BE32-E72D297353CC}">
                <c16:uniqueId val="{0000001F-915D-4692-92BF-6A9FF5106486}"/>
              </c:ext>
            </c:extLst>
          </c:dPt>
          <c:dPt>
            <c:idx val="16"/>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21-915D-4692-92BF-6A9FF5106486}"/>
              </c:ext>
            </c:extLst>
          </c:dPt>
          <c:dPt>
            <c:idx val="17"/>
            <c:bubble3D val="0"/>
            <c:spPr>
              <a:solidFill>
                <a:schemeClr val="accent2">
                  <a:shade val="79000"/>
                </a:schemeClr>
              </a:solidFill>
              <a:ln w="19050">
                <a:solidFill>
                  <a:schemeClr val="lt1"/>
                </a:solidFill>
              </a:ln>
              <a:effectLst/>
            </c:spPr>
            <c:extLst>
              <c:ext xmlns:c16="http://schemas.microsoft.com/office/drawing/2014/chart" uri="{C3380CC4-5D6E-409C-BE32-E72D297353CC}">
                <c16:uniqueId val="{00000023-915D-4692-92BF-6A9FF5106486}"/>
              </c:ext>
            </c:extLst>
          </c:dPt>
          <c:dPt>
            <c:idx val="18"/>
            <c:bubble3D val="0"/>
            <c:spPr>
              <a:solidFill>
                <a:schemeClr val="accent2">
                  <a:shade val="82000"/>
                </a:schemeClr>
              </a:solidFill>
              <a:ln w="19050">
                <a:solidFill>
                  <a:schemeClr val="lt1"/>
                </a:solidFill>
              </a:ln>
              <a:effectLst/>
            </c:spPr>
            <c:extLst>
              <c:ext xmlns:c16="http://schemas.microsoft.com/office/drawing/2014/chart" uri="{C3380CC4-5D6E-409C-BE32-E72D297353CC}">
                <c16:uniqueId val="{00000025-915D-4692-92BF-6A9FF5106486}"/>
              </c:ext>
            </c:extLst>
          </c:dPt>
          <c:dPt>
            <c:idx val="19"/>
            <c:bubble3D val="0"/>
            <c:spPr>
              <a:solidFill>
                <a:schemeClr val="accent2">
                  <a:shade val="84000"/>
                </a:schemeClr>
              </a:solidFill>
              <a:ln w="19050">
                <a:solidFill>
                  <a:schemeClr val="lt1"/>
                </a:solidFill>
              </a:ln>
              <a:effectLst/>
            </c:spPr>
            <c:extLst>
              <c:ext xmlns:c16="http://schemas.microsoft.com/office/drawing/2014/chart" uri="{C3380CC4-5D6E-409C-BE32-E72D297353CC}">
                <c16:uniqueId val="{00000027-915D-4692-92BF-6A9FF5106486}"/>
              </c:ext>
            </c:extLst>
          </c:dPt>
          <c:dPt>
            <c:idx val="20"/>
            <c:bubble3D val="0"/>
            <c:spPr>
              <a:solidFill>
                <a:schemeClr val="accent2">
                  <a:shade val="87000"/>
                </a:schemeClr>
              </a:solidFill>
              <a:ln w="19050">
                <a:solidFill>
                  <a:schemeClr val="lt1"/>
                </a:solidFill>
              </a:ln>
              <a:effectLst/>
            </c:spPr>
            <c:extLst>
              <c:ext xmlns:c16="http://schemas.microsoft.com/office/drawing/2014/chart" uri="{C3380CC4-5D6E-409C-BE32-E72D297353CC}">
                <c16:uniqueId val="{00000029-915D-4692-92BF-6A9FF5106486}"/>
              </c:ext>
            </c:extLst>
          </c:dPt>
          <c:dPt>
            <c:idx val="21"/>
            <c:bubble3D val="0"/>
            <c:spPr>
              <a:solidFill>
                <a:schemeClr val="accent2">
                  <a:shade val="90000"/>
                </a:schemeClr>
              </a:solidFill>
              <a:ln w="19050">
                <a:solidFill>
                  <a:schemeClr val="lt1"/>
                </a:solidFill>
              </a:ln>
              <a:effectLst/>
            </c:spPr>
            <c:extLst>
              <c:ext xmlns:c16="http://schemas.microsoft.com/office/drawing/2014/chart" uri="{C3380CC4-5D6E-409C-BE32-E72D297353CC}">
                <c16:uniqueId val="{0000002B-915D-4692-92BF-6A9FF5106486}"/>
              </c:ext>
            </c:extLst>
          </c:dPt>
          <c:dPt>
            <c:idx val="22"/>
            <c:bubble3D val="0"/>
            <c:spPr>
              <a:solidFill>
                <a:schemeClr val="accent2">
                  <a:shade val="93000"/>
                </a:schemeClr>
              </a:solidFill>
              <a:ln w="19050">
                <a:solidFill>
                  <a:schemeClr val="lt1"/>
                </a:solidFill>
              </a:ln>
              <a:effectLst/>
            </c:spPr>
            <c:extLst>
              <c:ext xmlns:c16="http://schemas.microsoft.com/office/drawing/2014/chart" uri="{C3380CC4-5D6E-409C-BE32-E72D297353CC}">
                <c16:uniqueId val="{0000002D-915D-4692-92BF-6A9FF5106486}"/>
              </c:ext>
            </c:extLst>
          </c:dPt>
          <c:dPt>
            <c:idx val="23"/>
            <c:bubble3D val="0"/>
            <c:spPr>
              <a:solidFill>
                <a:schemeClr val="accent2">
                  <a:shade val="95000"/>
                </a:schemeClr>
              </a:solidFill>
              <a:ln w="19050">
                <a:solidFill>
                  <a:schemeClr val="lt1"/>
                </a:solidFill>
              </a:ln>
              <a:effectLst/>
            </c:spPr>
            <c:extLst>
              <c:ext xmlns:c16="http://schemas.microsoft.com/office/drawing/2014/chart" uri="{C3380CC4-5D6E-409C-BE32-E72D297353CC}">
                <c16:uniqueId val="{0000002F-915D-4692-92BF-6A9FF5106486}"/>
              </c:ext>
            </c:extLst>
          </c:dPt>
          <c:dPt>
            <c:idx val="24"/>
            <c:bubble3D val="0"/>
            <c:spPr>
              <a:solidFill>
                <a:schemeClr val="accent2">
                  <a:shade val="98000"/>
                </a:schemeClr>
              </a:solidFill>
              <a:ln w="19050">
                <a:solidFill>
                  <a:schemeClr val="lt1"/>
                </a:solidFill>
              </a:ln>
              <a:effectLst/>
            </c:spPr>
            <c:extLst>
              <c:ext xmlns:c16="http://schemas.microsoft.com/office/drawing/2014/chart" uri="{C3380CC4-5D6E-409C-BE32-E72D297353CC}">
                <c16:uniqueId val="{00000031-915D-4692-92BF-6A9FF5106486}"/>
              </c:ext>
            </c:extLst>
          </c:dPt>
          <c:dPt>
            <c:idx val="25"/>
            <c:bubble3D val="0"/>
            <c:spPr>
              <a:solidFill>
                <a:schemeClr val="accent2">
                  <a:tint val="99000"/>
                </a:schemeClr>
              </a:solidFill>
              <a:ln w="19050">
                <a:solidFill>
                  <a:schemeClr val="lt1"/>
                </a:solidFill>
              </a:ln>
              <a:effectLst/>
            </c:spPr>
            <c:extLst>
              <c:ext xmlns:c16="http://schemas.microsoft.com/office/drawing/2014/chart" uri="{C3380CC4-5D6E-409C-BE32-E72D297353CC}">
                <c16:uniqueId val="{00000033-915D-4692-92BF-6A9FF5106486}"/>
              </c:ext>
            </c:extLst>
          </c:dPt>
          <c:dPt>
            <c:idx val="26"/>
            <c:bubble3D val="0"/>
            <c:spPr>
              <a:solidFill>
                <a:schemeClr val="accent2">
                  <a:tint val="96000"/>
                </a:schemeClr>
              </a:solidFill>
              <a:ln w="19050">
                <a:solidFill>
                  <a:schemeClr val="lt1"/>
                </a:solidFill>
              </a:ln>
              <a:effectLst/>
            </c:spPr>
            <c:extLst>
              <c:ext xmlns:c16="http://schemas.microsoft.com/office/drawing/2014/chart" uri="{C3380CC4-5D6E-409C-BE32-E72D297353CC}">
                <c16:uniqueId val="{00000035-915D-4692-92BF-6A9FF5106486}"/>
              </c:ext>
            </c:extLst>
          </c:dPt>
          <c:dPt>
            <c:idx val="27"/>
            <c:bubble3D val="0"/>
            <c:spPr>
              <a:solidFill>
                <a:schemeClr val="accent2">
                  <a:tint val="94000"/>
                </a:schemeClr>
              </a:solidFill>
              <a:ln w="19050">
                <a:solidFill>
                  <a:schemeClr val="lt1"/>
                </a:solidFill>
              </a:ln>
              <a:effectLst/>
            </c:spPr>
            <c:extLst>
              <c:ext xmlns:c16="http://schemas.microsoft.com/office/drawing/2014/chart" uri="{C3380CC4-5D6E-409C-BE32-E72D297353CC}">
                <c16:uniqueId val="{00000037-915D-4692-92BF-6A9FF5106486}"/>
              </c:ext>
            </c:extLst>
          </c:dPt>
          <c:dPt>
            <c:idx val="28"/>
            <c:bubble3D val="0"/>
            <c:spPr>
              <a:solidFill>
                <a:schemeClr val="accent2">
                  <a:tint val="91000"/>
                </a:schemeClr>
              </a:solidFill>
              <a:ln w="19050">
                <a:solidFill>
                  <a:schemeClr val="lt1"/>
                </a:solidFill>
              </a:ln>
              <a:effectLst/>
            </c:spPr>
            <c:extLst>
              <c:ext xmlns:c16="http://schemas.microsoft.com/office/drawing/2014/chart" uri="{C3380CC4-5D6E-409C-BE32-E72D297353CC}">
                <c16:uniqueId val="{00000039-915D-4692-92BF-6A9FF5106486}"/>
              </c:ext>
            </c:extLst>
          </c:dPt>
          <c:dPt>
            <c:idx val="29"/>
            <c:bubble3D val="0"/>
            <c:spPr>
              <a:solidFill>
                <a:schemeClr val="accent2">
                  <a:tint val="88000"/>
                </a:schemeClr>
              </a:solidFill>
              <a:ln w="19050">
                <a:solidFill>
                  <a:schemeClr val="lt1"/>
                </a:solidFill>
              </a:ln>
              <a:effectLst/>
            </c:spPr>
            <c:extLst>
              <c:ext xmlns:c16="http://schemas.microsoft.com/office/drawing/2014/chart" uri="{C3380CC4-5D6E-409C-BE32-E72D297353CC}">
                <c16:uniqueId val="{0000003B-915D-4692-92BF-6A9FF5106486}"/>
              </c:ext>
            </c:extLst>
          </c:dPt>
          <c:dPt>
            <c:idx val="30"/>
            <c:bubble3D val="0"/>
            <c:spPr>
              <a:solidFill>
                <a:schemeClr val="accent2">
                  <a:tint val="85000"/>
                </a:schemeClr>
              </a:solidFill>
              <a:ln w="19050">
                <a:solidFill>
                  <a:schemeClr val="lt1"/>
                </a:solidFill>
              </a:ln>
              <a:effectLst/>
            </c:spPr>
            <c:extLst>
              <c:ext xmlns:c16="http://schemas.microsoft.com/office/drawing/2014/chart" uri="{C3380CC4-5D6E-409C-BE32-E72D297353CC}">
                <c16:uniqueId val="{0000003D-915D-4692-92BF-6A9FF5106486}"/>
              </c:ext>
            </c:extLst>
          </c:dPt>
          <c:dPt>
            <c:idx val="31"/>
            <c:bubble3D val="0"/>
            <c:spPr>
              <a:solidFill>
                <a:schemeClr val="accent2">
                  <a:tint val="83000"/>
                </a:schemeClr>
              </a:solidFill>
              <a:ln w="19050">
                <a:solidFill>
                  <a:schemeClr val="lt1"/>
                </a:solidFill>
              </a:ln>
              <a:effectLst/>
            </c:spPr>
            <c:extLst>
              <c:ext xmlns:c16="http://schemas.microsoft.com/office/drawing/2014/chart" uri="{C3380CC4-5D6E-409C-BE32-E72D297353CC}">
                <c16:uniqueId val="{0000003F-915D-4692-92BF-6A9FF5106486}"/>
              </c:ext>
            </c:extLst>
          </c:dPt>
          <c:dPt>
            <c:idx val="32"/>
            <c:bubble3D val="0"/>
            <c:spPr>
              <a:solidFill>
                <a:schemeClr val="accent2">
                  <a:tint val="80000"/>
                </a:schemeClr>
              </a:solidFill>
              <a:ln w="19050">
                <a:solidFill>
                  <a:schemeClr val="lt1"/>
                </a:solidFill>
              </a:ln>
              <a:effectLst/>
            </c:spPr>
            <c:extLst>
              <c:ext xmlns:c16="http://schemas.microsoft.com/office/drawing/2014/chart" uri="{C3380CC4-5D6E-409C-BE32-E72D297353CC}">
                <c16:uniqueId val="{00000041-915D-4692-92BF-6A9FF5106486}"/>
              </c:ext>
            </c:extLst>
          </c:dPt>
          <c:dPt>
            <c:idx val="33"/>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43-915D-4692-92BF-6A9FF5106486}"/>
              </c:ext>
            </c:extLst>
          </c:dPt>
          <c:dPt>
            <c:idx val="34"/>
            <c:bubble3D val="0"/>
            <c:spPr>
              <a:solidFill>
                <a:schemeClr val="accent2">
                  <a:tint val="74000"/>
                </a:schemeClr>
              </a:solidFill>
              <a:ln w="19050">
                <a:solidFill>
                  <a:schemeClr val="lt1"/>
                </a:solidFill>
              </a:ln>
              <a:effectLst/>
            </c:spPr>
            <c:extLst>
              <c:ext xmlns:c16="http://schemas.microsoft.com/office/drawing/2014/chart" uri="{C3380CC4-5D6E-409C-BE32-E72D297353CC}">
                <c16:uniqueId val="{00000045-915D-4692-92BF-6A9FF5106486}"/>
              </c:ext>
            </c:extLst>
          </c:dPt>
          <c:dPt>
            <c:idx val="35"/>
            <c:bubble3D val="0"/>
            <c:spPr>
              <a:solidFill>
                <a:schemeClr val="accent2">
                  <a:tint val="72000"/>
                </a:schemeClr>
              </a:solidFill>
              <a:ln w="19050">
                <a:solidFill>
                  <a:schemeClr val="lt1"/>
                </a:solidFill>
              </a:ln>
              <a:effectLst/>
            </c:spPr>
            <c:extLst>
              <c:ext xmlns:c16="http://schemas.microsoft.com/office/drawing/2014/chart" uri="{C3380CC4-5D6E-409C-BE32-E72D297353CC}">
                <c16:uniqueId val="{00000047-915D-4692-92BF-6A9FF5106486}"/>
              </c:ext>
            </c:extLst>
          </c:dPt>
          <c:dPt>
            <c:idx val="36"/>
            <c:bubble3D val="0"/>
            <c:spPr>
              <a:solidFill>
                <a:schemeClr val="accent2">
                  <a:tint val="69000"/>
                </a:schemeClr>
              </a:solidFill>
              <a:ln w="19050">
                <a:solidFill>
                  <a:schemeClr val="lt1"/>
                </a:solidFill>
              </a:ln>
              <a:effectLst/>
            </c:spPr>
            <c:extLst>
              <c:ext xmlns:c16="http://schemas.microsoft.com/office/drawing/2014/chart" uri="{C3380CC4-5D6E-409C-BE32-E72D297353CC}">
                <c16:uniqueId val="{00000049-915D-4692-92BF-6A9FF5106486}"/>
              </c:ext>
            </c:extLst>
          </c:dPt>
          <c:dPt>
            <c:idx val="37"/>
            <c:bubble3D val="0"/>
            <c:spPr>
              <a:solidFill>
                <a:schemeClr val="accent2">
                  <a:tint val="66000"/>
                </a:schemeClr>
              </a:solidFill>
              <a:ln w="19050">
                <a:solidFill>
                  <a:schemeClr val="lt1"/>
                </a:solidFill>
              </a:ln>
              <a:effectLst/>
            </c:spPr>
            <c:extLst>
              <c:ext xmlns:c16="http://schemas.microsoft.com/office/drawing/2014/chart" uri="{C3380CC4-5D6E-409C-BE32-E72D297353CC}">
                <c16:uniqueId val="{0000004B-915D-4692-92BF-6A9FF5106486}"/>
              </c:ext>
            </c:extLst>
          </c:dPt>
          <c:dPt>
            <c:idx val="38"/>
            <c:bubble3D val="0"/>
            <c:spPr>
              <a:solidFill>
                <a:schemeClr val="accent2">
                  <a:tint val="63000"/>
                </a:schemeClr>
              </a:solidFill>
              <a:ln w="19050">
                <a:solidFill>
                  <a:schemeClr val="lt1"/>
                </a:solidFill>
              </a:ln>
              <a:effectLst/>
            </c:spPr>
            <c:extLst>
              <c:ext xmlns:c16="http://schemas.microsoft.com/office/drawing/2014/chart" uri="{C3380CC4-5D6E-409C-BE32-E72D297353CC}">
                <c16:uniqueId val="{0000004D-915D-4692-92BF-6A9FF5106486}"/>
              </c:ext>
            </c:extLst>
          </c:dPt>
          <c:dPt>
            <c:idx val="39"/>
            <c:bubble3D val="0"/>
            <c:spPr>
              <a:solidFill>
                <a:schemeClr val="accent2">
                  <a:tint val="61000"/>
                </a:schemeClr>
              </a:solidFill>
              <a:ln w="19050">
                <a:solidFill>
                  <a:schemeClr val="lt1"/>
                </a:solidFill>
              </a:ln>
              <a:effectLst/>
            </c:spPr>
            <c:extLst>
              <c:ext xmlns:c16="http://schemas.microsoft.com/office/drawing/2014/chart" uri="{C3380CC4-5D6E-409C-BE32-E72D297353CC}">
                <c16:uniqueId val="{0000004F-915D-4692-92BF-6A9FF5106486}"/>
              </c:ext>
            </c:extLst>
          </c:dPt>
          <c:dPt>
            <c:idx val="40"/>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51-915D-4692-92BF-6A9FF5106486}"/>
              </c:ext>
            </c:extLst>
          </c:dPt>
          <c:dPt>
            <c:idx val="41"/>
            <c:bubble3D val="0"/>
            <c:spPr>
              <a:solidFill>
                <a:schemeClr val="accent2">
                  <a:tint val="55000"/>
                </a:schemeClr>
              </a:solidFill>
              <a:ln w="19050">
                <a:solidFill>
                  <a:schemeClr val="lt1"/>
                </a:solidFill>
              </a:ln>
              <a:effectLst/>
            </c:spPr>
            <c:extLst>
              <c:ext xmlns:c16="http://schemas.microsoft.com/office/drawing/2014/chart" uri="{C3380CC4-5D6E-409C-BE32-E72D297353CC}">
                <c16:uniqueId val="{00000053-915D-4692-92BF-6A9FF5106486}"/>
              </c:ext>
            </c:extLst>
          </c:dPt>
          <c:dPt>
            <c:idx val="42"/>
            <c:bubble3D val="0"/>
            <c:spPr>
              <a:solidFill>
                <a:schemeClr val="accent2">
                  <a:tint val="52000"/>
                </a:schemeClr>
              </a:solidFill>
              <a:ln w="19050">
                <a:solidFill>
                  <a:schemeClr val="lt1"/>
                </a:solidFill>
              </a:ln>
              <a:effectLst/>
            </c:spPr>
            <c:extLst>
              <c:ext xmlns:c16="http://schemas.microsoft.com/office/drawing/2014/chart" uri="{C3380CC4-5D6E-409C-BE32-E72D297353CC}">
                <c16:uniqueId val="{00000055-915D-4692-92BF-6A9FF5106486}"/>
              </c:ext>
            </c:extLst>
          </c:dPt>
          <c:dPt>
            <c:idx val="43"/>
            <c:bubble3D val="0"/>
            <c:spPr>
              <a:solidFill>
                <a:schemeClr val="accent2">
                  <a:tint val="50000"/>
                </a:schemeClr>
              </a:solidFill>
              <a:ln w="19050">
                <a:solidFill>
                  <a:schemeClr val="lt1"/>
                </a:solidFill>
              </a:ln>
              <a:effectLst/>
            </c:spPr>
            <c:extLst>
              <c:ext xmlns:c16="http://schemas.microsoft.com/office/drawing/2014/chart" uri="{C3380CC4-5D6E-409C-BE32-E72D297353CC}">
                <c16:uniqueId val="{00000057-915D-4692-92BF-6A9FF5106486}"/>
              </c:ext>
            </c:extLst>
          </c:dPt>
          <c:dPt>
            <c:idx val="44"/>
            <c:bubble3D val="0"/>
            <c:spPr>
              <a:solidFill>
                <a:schemeClr val="accent2">
                  <a:tint val="47000"/>
                </a:schemeClr>
              </a:solidFill>
              <a:ln w="19050">
                <a:solidFill>
                  <a:schemeClr val="lt1"/>
                </a:solidFill>
              </a:ln>
              <a:effectLst/>
            </c:spPr>
            <c:extLst>
              <c:ext xmlns:c16="http://schemas.microsoft.com/office/drawing/2014/chart" uri="{C3380CC4-5D6E-409C-BE32-E72D297353CC}">
                <c16:uniqueId val="{00000059-915D-4692-92BF-6A9FF5106486}"/>
              </c:ext>
            </c:extLst>
          </c:dPt>
          <c:dPt>
            <c:idx val="45"/>
            <c:bubble3D val="0"/>
            <c:spPr>
              <a:solidFill>
                <a:schemeClr val="accent2">
                  <a:tint val="44000"/>
                </a:schemeClr>
              </a:solidFill>
              <a:ln w="19050">
                <a:solidFill>
                  <a:schemeClr val="lt1"/>
                </a:solidFill>
              </a:ln>
              <a:effectLst/>
            </c:spPr>
            <c:extLst>
              <c:ext xmlns:c16="http://schemas.microsoft.com/office/drawing/2014/chart" uri="{C3380CC4-5D6E-409C-BE32-E72D297353CC}">
                <c16:uniqueId val="{0000005B-915D-4692-92BF-6A9FF5106486}"/>
              </c:ext>
            </c:extLst>
          </c:dPt>
          <c:dPt>
            <c:idx val="46"/>
            <c:bubble3D val="0"/>
            <c:spPr>
              <a:solidFill>
                <a:schemeClr val="accent2">
                  <a:tint val="41000"/>
                </a:schemeClr>
              </a:solidFill>
              <a:ln w="19050">
                <a:solidFill>
                  <a:schemeClr val="lt1"/>
                </a:solidFill>
              </a:ln>
              <a:effectLst/>
            </c:spPr>
            <c:extLst>
              <c:ext xmlns:c16="http://schemas.microsoft.com/office/drawing/2014/chart" uri="{C3380CC4-5D6E-409C-BE32-E72D297353CC}">
                <c16:uniqueId val="{0000005D-915D-4692-92BF-6A9FF5106486}"/>
              </c:ext>
            </c:extLst>
          </c:dPt>
          <c:dPt>
            <c:idx val="47"/>
            <c:bubble3D val="0"/>
            <c:spPr>
              <a:solidFill>
                <a:schemeClr val="accent2">
                  <a:tint val="39000"/>
                </a:schemeClr>
              </a:solidFill>
              <a:ln w="19050">
                <a:solidFill>
                  <a:schemeClr val="lt1"/>
                </a:solidFill>
              </a:ln>
              <a:effectLst/>
            </c:spPr>
            <c:extLst>
              <c:ext xmlns:c16="http://schemas.microsoft.com/office/drawing/2014/chart" uri="{C3380CC4-5D6E-409C-BE32-E72D297353CC}">
                <c16:uniqueId val="{0000005F-915D-4692-92BF-6A9FF5106486}"/>
              </c:ext>
            </c:extLst>
          </c:dPt>
          <c:dPt>
            <c:idx val="48"/>
            <c:bubble3D val="0"/>
            <c:spPr>
              <a:solidFill>
                <a:schemeClr val="accent2">
                  <a:tint val="36000"/>
                </a:schemeClr>
              </a:solidFill>
              <a:ln w="19050">
                <a:solidFill>
                  <a:schemeClr val="lt1"/>
                </a:solidFill>
              </a:ln>
              <a:effectLst/>
            </c:spPr>
            <c:extLst>
              <c:ext xmlns:c16="http://schemas.microsoft.com/office/drawing/2014/chart" uri="{C3380CC4-5D6E-409C-BE32-E72D297353CC}">
                <c16:uniqueId val="{00000061-915D-4692-92BF-6A9FF5106486}"/>
              </c:ext>
            </c:extLst>
          </c:dPt>
          <c:dPt>
            <c:idx val="49"/>
            <c:bubble3D val="0"/>
            <c:spPr>
              <a:solidFill>
                <a:schemeClr val="accent2">
                  <a:tint val="33000"/>
                </a:schemeClr>
              </a:solidFill>
              <a:ln w="19050">
                <a:solidFill>
                  <a:schemeClr val="lt1"/>
                </a:solidFill>
              </a:ln>
              <a:effectLst/>
            </c:spPr>
            <c:extLst>
              <c:ext xmlns:c16="http://schemas.microsoft.com/office/drawing/2014/chart" uri="{C3380CC4-5D6E-409C-BE32-E72D297353CC}">
                <c16:uniqueId val="{00000063-915D-4692-92BF-6A9FF5106486}"/>
              </c:ext>
            </c:extLst>
          </c:dPt>
          <c:cat>
            <c:strRef>
              <c:f>[male_word_count.xlsx]Sheet1!$A$1:$A$50</c:f>
              <c:strCache>
                <c:ptCount val="50"/>
                <c:pt idx="0">
                  <c:v>chris</c:v>
                </c:pt>
                <c:pt idx="1">
                  <c:v>back</c:v>
                </c:pt>
                <c:pt idx="2">
                  <c:v>int</c:v>
                </c:pt>
                <c:pt idx="3">
                  <c:v>gittes</c:v>
                </c:pt>
                <c:pt idx="4">
                  <c:v>one</c:v>
                </c:pt>
                <c:pt idx="5">
                  <c:v>looks</c:v>
                </c:pt>
                <c:pt idx="6">
                  <c:v>ext</c:v>
                </c:pt>
                <c:pt idx="7">
                  <c:v>day</c:v>
                </c:pt>
                <c:pt idx="8">
                  <c:v>like</c:v>
                </c:pt>
                <c:pt idx="9">
                  <c:v>bruce</c:v>
                </c:pt>
                <c:pt idx="10">
                  <c:v>know</c:v>
                </c:pt>
                <c:pt idx="11">
                  <c:v>man</c:v>
                </c:pt>
                <c:pt idx="12">
                  <c:v>see</c:v>
                </c:pt>
                <c:pt idx="13">
                  <c:v>night</c:v>
                </c:pt>
                <c:pt idx="14">
                  <c:v>get</c:v>
                </c:pt>
                <c:pt idx="15">
                  <c:v>room</c:v>
                </c:pt>
                <c:pt idx="16">
                  <c:v>hes</c:v>
                </c:pt>
                <c:pt idx="17">
                  <c:v>go</c:v>
                </c:pt>
                <c:pt idx="18">
                  <c:v>ron</c:v>
                </c:pt>
                <c:pt idx="19">
                  <c:v>two</c:v>
                </c:pt>
                <c:pt idx="20">
                  <c:v>well</c:v>
                </c:pt>
                <c:pt idx="21">
                  <c:v>miguel</c:v>
                </c:pt>
                <c:pt idx="22">
                  <c:v>mater</c:v>
                </c:pt>
                <c:pt idx="23">
                  <c:v>around</c:v>
                </c:pt>
                <c:pt idx="24">
                  <c:v>away</c:v>
                </c:pt>
                <c:pt idx="25">
                  <c:v>right</c:v>
                </c:pt>
                <c:pt idx="26">
                  <c:v>turns</c:v>
                </c:pt>
                <c:pt idx="27">
                  <c:v>look</c:v>
                </c:pt>
                <c:pt idx="28">
                  <c:v>door</c:v>
                </c:pt>
                <c:pt idx="29">
                  <c:v>treves</c:v>
                </c:pt>
                <c:pt idx="30">
                  <c:v>maximus</c:v>
                </c:pt>
                <c:pt idx="31">
                  <c:v>alex</c:v>
                </c:pt>
                <c:pt idx="32">
                  <c:v>eyes</c:v>
                </c:pt>
                <c:pt idx="33">
                  <c:v>house</c:v>
                </c:pt>
                <c:pt idx="34">
                  <c:v>got</c:v>
                </c:pt>
                <c:pt idx="35">
                  <c:v>contd</c:v>
                </c:pt>
                <c:pt idx="36">
                  <c:v>oh</c:v>
                </c:pt>
                <c:pt idx="37">
                  <c:v>thats</c:v>
                </c:pt>
                <c:pt idx="38">
                  <c:v>head</c:v>
                </c:pt>
                <c:pt idx="39">
                  <c:v>stands</c:v>
                </c:pt>
                <c:pt idx="40">
                  <c:v>good</c:v>
                </c:pt>
                <c:pt idx="41">
                  <c:v>face</c:v>
                </c:pt>
                <c:pt idx="42">
                  <c:v>car</c:v>
                </c:pt>
                <c:pt idx="43">
                  <c:v>harry</c:v>
                </c:pt>
                <c:pt idx="44">
                  <c:v>hand</c:v>
                </c:pt>
                <c:pt idx="45">
                  <c:v>time</c:v>
                </c:pt>
                <c:pt idx="46">
                  <c:v>come</c:v>
                </c:pt>
                <c:pt idx="47">
                  <c:v>us</c:v>
                </c:pt>
                <c:pt idx="48">
                  <c:v>going</c:v>
                </c:pt>
                <c:pt idx="49">
                  <c:v>want</c:v>
                </c:pt>
              </c:strCache>
            </c:strRef>
          </c:cat>
          <c:val>
            <c:numRef>
              <c:f>[male_word_count.xlsx]Sheet1!$B$1:$B$50</c:f>
              <c:numCache>
                <c:formatCode>General</c:formatCode>
                <c:ptCount val="50"/>
                <c:pt idx="0">
                  <c:v>1379</c:v>
                </c:pt>
                <c:pt idx="1">
                  <c:v>1370</c:v>
                </c:pt>
                <c:pt idx="2">
                  <c:v>1273</c:v>
                </c:pt>
                <c:pt idx="3">
                  <c:v>1108</c:v>
                </c:pt>
                <c:pt idx="4">
                  <c:v>1106</c:v>
                </c:pt>
                <c:pt idx="5">
                  <c:v>1086</c:v>
                </c:pt>
                <c:pt idx="6">
                  <c:v>1056</c:v>
                </c:pt>
                <c:pt idx="7">
                  <c:v>1042</c:v>
                </c:pt>
                <c:pt idx="8">
                  <c:v>1003</c:v>
                </c:pt>
                <c:pt idx="9">
                  <c:v>899</c:v>
                </c:pt>
                <c:pt idx="10">
                  <c:v>874</c:v>
                </c:pt>
                <c:pt idx="11">
                  <c:v>873</c:v>
                </c:pt>
                <c:pt idx="12">
                  <c:v>849</c:v>
                </c:pt>
                <c:pt idx="13">
                  <c:v>824</c:v>
                </c:pt>
                <c:pt idx="14">
                  <c:v>822</c:v>
                </c:pt>
                <c:pt idx="15">
                  <c:v>736</c:v>
                </c:pt>
                <c:pt idx="16">
                  <c:v>723</c:v>
                </c:pt>
                <c:pt idx="17">
                  <c:v>696</c:v>
                </c:pt>
                <c:pt idx="18">
                  <c:v>696</c:v>
                </c:pt>
                <c:pt idx="19">
                  <c:v>670</c:v>
                </c:pt>
                <c:pt idx="20">
                  <c:v>661</c:v>
                </c:pt>
                <c:pt idx="21">
                  <c:v>657</c:v>
                </c:pt>
                <c:pt idx="22">
                  <c:v>654</c:v>
                </c:pt>
                <c:pt idx="23">
                  <c:v>626</c:v>
                </c:pt>
                <c:pt idx="24">
                  <c:v>603</c:v>
                </c:pt>
                <c:pt idx="25">
                  <c:v>596</c:v>
                </c:pt>
                <c:pt idx="26">
                  <c:v>590</c:v>
                </c:pt>
                <c:pt idx="27">
                  <c:v>588</c:v>
                </c:pt>
                <c:pt idx="28">
                  <c:v>585</c:v>
                </c:pt>
                <c:pt idx="29">
                  <c:v>577</c:v>
                </c:pt>
                <c:pt idx="30">
                  <c:v>565</c:v>
                </c:pt>
                <c:pt idx="31">
                  <c:v>537</c:v>
                </c:pt>
                <c:pt idx="32">
                  <c:v>530</c:v>
                </c:pt>
                <c:pt idx="33">
                  <c:v>528</c:v>
                </c:pt>
                <c:pt idx="34">
                  <c:v>526</c:v>
                </c:pt>
                <c:pt idx="35">
                  <c:v>524</c:v>
                </c:pt>
                <c:pt idx="36">
                  <c:v>508</c:v>
                </c:pt>
                <c:pt idx="37">
                  <c:v>505</c:v>
                </c:pt>
                <c:pt idx="38">
                  <c:v>503</c:v>
                </c:pt>
                <c:pt idx="39">
                  <c:v>503</c:v>
                </c:pt>
                <c:pt idx="40">
                  <c:v>499</c:v>
                </c:pt>
                <c:pt idx="41">
                  <c:v>493</c:v>
                </c:pt>
                <c:pt idx="42">
                  <c:v>490</c:v>
                </c:pt>
                <c:pt idx="43">
                  <c:v>471</c:v>
                </c:pt>
                <c:pt idx="44">
                  <c:v>461</c:v>
                </c:pt>
                <c:pt idx="45">
                  <c:v>461</c:v>
                </c:pt>
                <c:pt idx="46">
                  <c:v>454</c:v>
                </c:pt>
                <c:pt idx="47">
                  <c:v>453</c:v>
                </c:pt>
                <c:pt idx="48">
                  <c:v>452</c:v>
                </c:pt>
                <c:pt idx="49">
                  <c:v>445</c:v>
                </c:pt>
              </c:numCache>
            </c:numRef>
          </c:val>
          <c:extLst>
            <c:ext xmlns:c16="http://schemas.microsoft.com/office/drawing/2014/chart" uri="{C3380CC4-5D6E-409C-BE32-E72D297353CC}">
              <c16:uniqueId val="{00000064-915D-4692-92BF-6A9FF510648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64719568852099552"/>
          <c:w val="0.99608693895961387"/>
          <c:h val="0.33975064411796951"/>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F9BD8B"/>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rgbClr val="F9BD8B"/>
          </a:solidFill>
        </a:defRPr>
      </a:pPr>
      <a:endParaRPr lang="ko-K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0.12385</cdr:x>
      <cdr:y>0.64433</cdr:y>
    </cdr:from>
    <cdr:to>
      <cdr:x>0.40901</cdr:x>
      <cdr:y>0.6904</cdr:y>
    </cdr:to>
    <cdr:sp macro="" textlink="">
      <cdr:nvSpPr>
        <cdr:cNvPr id="2" name="직사각형 1">
          <a:extLst xmlns:a="http://schemas.openxmlformats.org/drawingml/2006/main">
            <a:ext uri="{FF2B5EF4-FFF2-40B4-BE49-F238E27FC236}">
              <a16:creationId xmlns:a16="http://schemas.microsoft.com/office/drawing/2014/main" id="{0CDD93EA-8290-456B-B2D6-F8600C15B844}"/>
            </a:ext>
          </a:extLst>
        </cdr:cNvPr>
        <cdr:cNvSpPr/>
      </cdr:nvSpPr>
      <cdr:spPr>
        <a:xfrm xmlns:a="http://schemas.openxmlformats.org/drawingml/2006/main">
          <a:off x="588682" y="3761214"/>
          <a:ext cx="1355464" cy="268942"/>
        </a:xfrm>
        <a:prstGeom xmlns:a="http://schemas.openxmlformats.org/drawingml/2006/main" prst="rect">
          <a:avLst/>
        </a:prstGeom>
        <a:noFill xmlns:a="http://schemas.openxmlformats.org/drawingml/2006/main"/>
        <a:ln xmlns:a="http://schemas.openxmlformats.org/drawingml/2006/main" w="19050">
          <a:solidFill>
            <a:srgbClr val="F9BD8B"/>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xmlns:a="http://schemas.openxmlformats.org/drawingml/2006/main">
          <a:pPr algn="ctr"/>
          <a:endParaRPr lang="ko-KR" alt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372B6-6ABB-40DF-906D-DFEF92D58FCB}" type="datetimeFigureOut">
              <a:rPr lang="ko-KR" altLang="en-US" smtClean="0"/>
              <a:t>20-04-08</a:t>
            </a:fld>
            <a:endParaRPr lang="ko-KR" altLang="en-US"/>
          </a:p>
        </p:txBody>
      </p:sp>
      <p:sp>
        <p:nvSpPr>
          <p:cNvPr id="4" name="슬라이드 이미지 개체 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5CF3D-1C25-47B3-9390-9BBB09CD2B34}" type="slidenum">
              <a:rPr lang="ko-KR" altLang="en-US" smtClean="0"/>
              <a:t>‹#›</a:t>
            </a:fld>
            <a:endParaRPr lang="ko-KR" altLang="en-US"/>
          </a:p>
        </p:txBody>
      </p:sp>
    </p:spTree>
    <p:extLst>
      <p:ext uri="{BB962C8B-B14F-4D97-AF65-F5344CB8AC3E}">
        <p14:creationId xmlns:p14="http://schemas.microsoft.com/office/powerpoint/2010/main" val="18961329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I’m </a:t>
            </a:r>
            <a:r>
              <a:rPr lang="en-US" altLang="ko-KR" dirty="0" err="1"/>
              <a:t>Jihyo</a:t>
            </a:r>
            <a:r>
              <a:rPr lang="en-US" altLang="ko-KR" dirty="0"/>
              <a:t> Han,, and I’ll present of my text indexing project</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1</a:t>
            </a:fld>
            <a:endParaRPr lang="ko-KR" altLang="en-US"/>
          </a:p>
        </p:txBody>
      </p:sp>
    </p:spTree>
    <p:extLst>
      <p:ext uri="{BB962C8B-B14F-4D97-AF65-F5344CB8AC3E}">
        <p14:creationId xmlns:p14="http://schemas.microsoft.com/office/powerpoint/2010/main" val="12518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the results, </a:t>
            </a:r>
            <a:r>
              <a:rPr lang="en-US" altLang="ko-KR" dirty="0" err="1"/>
              <a:t>i</a:t>
            </a:r>
            <a:r>
              <a:rPr lang="en-US" altLang="ko-KR" dirty="0"/>
              <a:t> make an excel file, rather than plotting graphs via python to make the graph clear.</a:t>
            </a:r>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10</a:t>
            </a:fld>
            <a:endParaRPr lang="ko-KR" altLang="en-US"/>
          </a:p>
        </p:txBody>
      </p:sp>
    </p:spTree>
    <p:extLst>
      <p:ext uri="{BB962C8B-B14F-4D97-AF65-F5344CB8AC3E}">
        <p14:creationId xmlns:p14="http://schemas.microsoft.com/office/powerpoint/2010/main" val="290743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conclusion, As you can see, Male word counts and vocabularies are greater than female’s. Although the gap is small, my assumption that female starring movies would have more vast vocabularies and would use words more frequently, is wrong.</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11</a:t>
            </a:fld>
            <a:endParaRPr lang="ko-KR" altLang="en-US"/>
          </a:p>
        </p:txBody>
      </p:sp>
    </p:spTree>
    <p:extLst>
      <p:ext uri="{BB962C8B-B14F-4D97-AF65-F5344CB8AC3E}">
        <p14:creationId xmlns:p14="http://schemas.microsoft.com/office/powerpoint/2010/main" val="396345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also compared top 50 words between female and male movies.</a:t>
            </a:r>
          </a:p>
          <a:p>
            <a:r>
              <a:rPr lang="en-US" altLang="ko-KR" dirty="0"/>
              <a:t>The original hypothesis I made was that female movies would have much more feminine words. As results said, in male’s movie, the human name appears more than females’ do. But, the type of words relevance to gender is not clear.</a:t>
            </a:r>
          </a:p>
          <a:p>
            <a:r>
              <a:rPr lang="en-US" altLang="ko-KR" dirty="0"/>
              <a:t>In </a:t>
            </a:r>
            <a:r>
              <a:rPr lang="en-US" altLang="ko-KR"/>
              <a:t>addition, As </a:t>
            </a:r>
            <a:r>
              <a:rPr lang="en-US" altLang="ko-KR" dirty="0"/>
              <a:t>the words like int, back or continued are used in movie to infer camera frame, we can analyze that female movies have much more intro scenes while males’ have back scene more. </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12</a:t>
            </a:fld>
            <a:endParaRPr lang="ko-KR" altLang="en-US"/>
          </a:p>
        </p:txBody>
      </p:sp>
    </p:spTree>
    <p:extLst>
      <p:ext uri="{BB962C8B-B14F-4D97-AF65-F5344CB8AC3E}">
        <p14:creationId xmlns:p14="http://schemas.microsoft.com/office/powerpoint/2010/main" val="106053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contents is like that</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2</a:t>
            </a:fld>
            <a:endParaRPr lang="ko-KR" altLang="en-US"/>
          </a:p>
        </p:txBody>
      </p:sp>
    </p:spTree>
    <p:extLst>
      <p:ext uri="{BB962C8B-B14F-4D97-AF65-F5344CB8AC3E}">
        <p14:creationId xmlns:p14="http://schemas.microsoft.com/office/powerpoint/2010/main" val="127998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this project, I’ve got inspired by the common stereotype that “women talk a lot than men do”. Indeed there are several investigations, but I wanted to look at the movies especially.</a:t>
            </a:r>
          </a:p>
          <a:p>
            <a:r>
              <a:rPr lang="en-US" altLang="ko-KR" dirty="0"/>
              <a:t>What I assumed is, First, in female leading movies, the word frequency would be higher than in male leading movies. Secondly, the vocabularies in female leading movies would be more diverse and feminine kind, while words in male movies are bold and simple.</a:t>
            </a:r>
          </a:p>
          <a:p>
            <a:r>
              <a:rPr lang="en-US" altLang="ko-KR" dirty="0"/>
              <a:t>And of course,  there would be definitely more, not only differences but also similarities between movies where females are mainly starring and the movies where male actors are leading.</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3</a:t>
            </a:fld>
            <a:endParaRPr lang="ko-KR" altLang="en-US"/>
          </a:p>
        </p:txBody>
      </p:sp>
    </p:spTree>
    <p:extLst>
      <p:ext uri="{BB962C8B-B14F-4D97-AF65-F5344CB8AC3E}">
        <p14:creationId xmlns:p14="http://schemas.microsoft.com/office/powerpoint/2010/main" val="211769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develop, I use </a:t>
            </a:r>
            <a:r>
              <a:rPr lang="en-US" altLang="ko-KR" dirty="0" err="1"/>
              <a:t>jupyter</a:t>
            </a:r>
            <a:r>
              <a:rPr lang="en-US" altLang="ko-KR" dirty="0"/>
              <a:t> notebook with python version 3.7.4, and choose database, I mean movies based on IMDb investigation where the subject is “the most popular male/female protagonist feature films”. I could get 50 films’ scripts each, so total 100 films from </a:t>
            </a:r>
            <a:r>
              <a:rPr lang="en-US" altLang="ko-KR" dirty="0" err="1"/>
              <a:t>IMSDb</a:t>
            </a:r>
            <a:r>
              <a:rPr lang="en-US" altLang="ko-KR" dirty="0"/>
              <a:t> and compare them by counting and analyzing the words </a:t>
            </a:r>
            <a:r>
              <a:rPr lang="en-US" altLang="ko-KR" u="none" dirty="0"/>
              <a:t>on that.</a:t>
            </a:r>
            <a:endParaRPr lang="ko-KR" altLang="en-US" u="none"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4</a:t>
            </a:fld>
            <a:endParaRPr lang="ko-KR" altLang="en-US"/>
          </a:p>
        </p:txBody>
      </p:sp>
    </p:spTree>
    <p:extLst>
      <p:ext uri="{BB962C8B-B14F-4D97-AF65-F5344CB8AC3E}">
        <p14:creationId xmlns:p14="http://schemas.microsoft.com/office/powerpoint/2010/main" val="1568975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Before indexing and counting the words, I needed to get script files as txt file. So I coded the crawler using chrome </a:t>
            </a:r>
            <a:r>
              <a:rPr lang="en-US" altLang="ko-KR" dirty="0" err="1"/>
              <a:t>webdriver</a:t>
            </a:r>
            <a:r>
              <a:rPr lang="en-US" altLang="ko-KR" dirty="0"/>
              <a:t>, the selenium so I could get movie scripts text automatically when I put the webpage link. The file name is from the site address which contains movie title.</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5</a:t>
            </a:fld>
            <a:endParaRPr lang="ko-KR" altLang="en-US"/>
          </a:p>
        </p:txBody>
      </p:sp>
    </p:spTree>
    <p:extLst>
      <p:ext uri="{BB962C8B-B14F-4D97-AF65-F5344CB8AC3E}">
        <p14:creationId xmlns:p14="http://schemas.microsoft.com/office/powerpoint/2010/main" val="129074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These is the whole movie scripts I used on this project. The database is collected regardless of genres, so you can see there’re both romantic/Sci-Fi/Animation </a:t>
            </a:r>
            <a:r>
              <a:rPr lang="en-US" altLang="ko-KR" dirty="0" err="1"/>
              <a:t>blahblahblah</a:t>
            </a:r>
            <a:r>
              <a:rPr lang="en-US" altLang="ko-KR" dirty="0"/>
              <a:t> in both folders. Also, I only include one movie if that’s a series like Harry potter to avoid redundant results.</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6</a:t>
            </a:fld>
            <a:endParaRPr lang="ko-KR" altLang="en-US"/>
          </a:p>
        </p:txBody>
      </p:sp>
    </p:spTree>
    <p:extLst>
      <p:ext uri="{BB962C8B-B14F-4D97-AF65-F5344CB8AC3E}">
        <p14:creationId xmlns:p14="http://schemas.microsoft.com/office/powerpoint/2010/main" val="152454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remove the </a:t>
            </a:r>
            <a:r>
              <a:rPr lang="en-US" altLang="ko-KR" dirty="0" err="1"/>
              <a:t>stopwords</a:t>
            </a:r>
            <a:r>
              <a:rPr lang="en-US" altLang="ko-KR" dirty="0"/>
              <a:t>, I referred to </a:t>
            </a:r>
            <a:r>
              <a:rPr lang="en-US" altLang="ko-KR" dirty="0" err="1"/>
              <a:t>nltk.corpus</a:t>
            </a:r>
            <a:r>
              <a:rPr lang="en-US" altLang="ko-KR" dirty="0"/>
              <a:t> library’s </a:t>
            </a:r>
            <a:r>
              <a:rPr lang="en-US" altLang="ko-KR" dirty="0" err="1"/>
              <a:t>english</a:t>
            </a:r>
            <a:r>
              <a:rPr lang="en-US" altLang="ko-KR" dirty="0"/>
              <a:t> </a:t>
            </a:r>
            <a:r>
              <a:rPr lang="en-US" altLang="ko-KR" dirty="0" err="1"/>
              <a:t>stopwords</a:t>
            </a:r>
            <a:r>
              <a:rPr lang="en-US" altLang="ko-KR" dirty="0"/>
              <a:t> list. But somehow, it did not perfectly filtered out the </a:t>
            </a:r>
            <a:r>
              <a:rPr lang="en-US" altLang="ko-KR" dirty="0" err="1"/>
              <a:t>stopwords</a:t>
            </a:r>
            <a:r>
              <a:rPr lang="en-US" altLang="ko-KR" dirty="0"/>
              <a:t>, so I added some more while analyzing, such as ‘</a:t>
            </a:r>
            <a:r>
              <a:rPr lang="en-US" altLang="ko-KR" dirty="0" err="1"/>
              <a:t>th</a:t>
            </a:r>
            <a:r>
              <a:rPr lang="en-US" altLang="ko-KR" dirty="0"/>
              <a:t>-’ which is used when counting numbers, and ‘</a:t>
            </a:r>
            <a:r>
              <a:rPr lang="en-US" altLang="ko-KR" dirty="0" err="1"/>
              <a:t>i’m</a:t>
            </a:r>
            <a:r>
              <a:rPr lang="en-US" altLang="ko-KR" dirty="0"/>
              <a:t>’ or ‘can't’ like abbreviation . I also add a punctuation marks like question mark, numbers and etc. On the other hand, there’s a limit that these stop words cannot exclude the verb tenses. Ex)</a:t>
            </a:r>
          </a:p>
          <a:p>
            <a:r>
              <a:rPr lang="en-US" altLang="ko-KR" dirty="0"/>
              <a:t>Even though I could make it all as a list by typing each of them, but I used this library and print out to look what's in there. so.. hope it shouldn't be a problem. because still I add some stop words by myself.. </a:t>
            </a:r>
            <a:r>
              <a:rPr lang="ko-KR" altLang="en-US" dirty="0" err="1"/>
              <a:t>ㅎㅎ</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7</a:t>
            </a:fld>
            <a:endParaRPr lang="ko-KR" altLang="en-US"/>
          </a:p>
        </p:txBody>
      </p:sp>
    </p:spTree>
    <p:extLst>
      <p:ext uri="{BB962C8B-B14F-4D97-AF65-F5344CB8AC3E}">
        <p14:creationId xmlns:p14="http://schemas.microsoft.com/office/powerpoint/2010/main" val="30307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This is the </a:t>
            </a:r>
            <a:r>
              <a:rPr lang="en-US" altLang="ko-KR" dirty="0" err="1"/>
              <a:t>countword</a:t>
            </a:r>
            <a:r>
              <a:rPr lang="en-US" altLang="ko-KR" dirty="0"/>
              <a:t> function. The process is, first, It opens the text file in the input directory folder and then split whole script lines by blank</a:t>
            </a:r>
            <a:r>
              <a:rPr lang="en-US" altLang="ko-KR"/>
              <a:t>. Then removing the stopwords, and counts </a:t>
            </a:r>
            <a:r>
              <a:rPr lang="en-US" altLang="ko-KR" dirty="0"/>
              <a:t>up. The function repeats this process while reading text file is over, then pass to next file.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after conducting the </a:t>
            </a:r>
            <a:r>
              <a:rPr lang="en-US" altLang="ko-KR" dirty="0" err="1"/>
              <a:t>countword</a:t>
            </a:r>
            <a:r>
              <a:rPr lang="en-US" altLang="ko-KR" dirty="0"/>
              <a:t> function, I sort each list alphabetically.</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8</a:t>
            </a:fld>
            <a:endParaRPr lang="ko-KR" altLang="en-US"/>
          </a:p>
        </p:txBody>
      </p:sp>
    </p:spTree>
    <p:extLst>
      <p:ext uri="{BB962C8B-B14F-4D97-AF65-F5344CB8AC3E}">
        <p14:creationId xmlns:p14="http://schemas.microsoft.com/office/powerpoint/2010/main" val="81110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t>
            </a:r>
            <a:endParaRPr lang="ko-KR" altLang="en-US" dirty="0"/>
          </a:p>
        </p:txBody>
      </p:sp>
      <p:sp>
        <p:nvSpPr>
          <p:cNvPr id="4" name="슬라이드 번호 개체 틀 3"/>
          <p:cNvSpPr>
            <a:spLocks noGrp="1"/>
          </p:cNvSpPr>
          <p:nvPr>
            <p:ph type="sldNum" sz="quarter" idx="5"/>
          </p:nvPr>
        </p:nvSpPr>
        <p:spPr/>
        <p:txBody>
          <a:bodyPr/>
          <a:lstStyle/>
          <a:p>
            <a:fld id="{C635CF3D-1C25-47B3-9390-9BBB09CD2B34}" type="slidenum">
              <a:rPr lang="ko-KR" altLang="en-US" smtClean="0"/>
              <a:t>9</a:t>
            </a:fld>
            <a:endParaRPr lang="ko-KR" altLang="en-US"/>
          </a:p>
        </p:txBody>
      </p:sp>
    </p:spTree>
    <p:extLst>
      <p:ext uri="{BB962C8B-B14F-4D97-AF65-F5344CB8AC3E}">
        <p14:creationId xmlns:p14="http://schemas.microsoft.com/office/powerpoint/2010/main" val="98654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514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66743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4" y="365125"/>
            <a:ext cx="2135981"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81040" y="365125"/>
            <a:ext cx="6284119"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8013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06051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5881" y="1709744"/>
            <a:ext cx="8543925"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75881" y="4589469"/>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29232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04954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82330" y="365129"/>
            <a:ext cx="8543925"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82329" y="2505075"/>
            <a:ext cx="4190702"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5014913" y="2505075"/>
            <a:ext cx="4211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ko-KR" alt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93430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ko-KR" alt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78936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ko-KR" alt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2304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82330" y="457200"/>
            <a:ext cx="3194943"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4211340" y="987431"/>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82330"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44675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82330" y="457200"/>
            <a:ext cx="3194943"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211340" y="987431"/>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a:t>그림을 추가하려면 아이콘을 클릭하십시오</a:t>
            </a:r>
            <a:endParaRPr lang="en-US" dirty="0"/>
          </a:p>
        </p:txBody>
      </p:sp>
      <p:sp>
        <p:nvSpPr>
          <p:cNvPr id="4" name="Text Placeholder 3"/>
          <p:cNvSpPr>
            <a:spLocks noGrp="1"/>
          </p:cNvSpPr>
          <p:nvPr>
            <p:ph type="body" sz="half" idx="2"/>
          </p:nvPr>
        </p:nvSpPr>
        <p:spPr>
          <a:xfrm>
            <a:off x="682330"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95726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40" y="365129"/>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40" y="1825625"/>
            <a:ext cx="8543925"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81038" y="6356356"/>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E165A-E35E-45E3-8B76-60E309AE9892}" type="datetimeFigureOut">
              <a:rPr lang="ko-KR" altLang="en-US" smtClean="0">
                <a:solidFill>
                  <a:prstClr val="black">
                    <a:tint val="75000"/>
                  </a:prstClr>
                </a:solidFill>
              </a:rPr>
              <a:pPr/>
              <a:t>20-04-08</a:t>
            </a:fld>
            <a:endParaRPr lang="ko-KR" altLang="en-US" dirty="0">
              <a:solidFill>
                <a:prstClr val="black">
                  <a:tint val="75000"/>
                </a:prstClr>
              </a:solidFill>
            </a:endParaRPr>
          </a:p>
        </p:txBody>
      </p:sp>
      <p:sp>
        <p:nvSpPr>
          <p:cNvPr id="5" name="Footer Placeholder 4"/>
          <p:cNvSpPr>
            <a:spLocks noGrp="1"/>
          </p:cNvSpPr>
          <p:nvPr>
            <p:ph type="ftr" sz="quarter" idx="3"/>
          </p:nvPr>
        </p:nvSpPr>
        <p:spPr>
          <a:xfrm>
            <a:off x="3281365" y="6356356"/>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Slide Number Placeholder 5"/>
          <p:cNvSpPr>
            <a:spLocks noGrp="1"/>
          </p:cNvSpPr>
          <p:nvPr>
            <p:ph type="sldNum" sz="quarter" idx="4"/>
          </p:nvPr>
        </p:nvSpPr>
        <p:spPr>
          <a:xfrm>
            <a:off x="6996113" y="6356356"/>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744304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hyperlink" Target="https://www.imdb.com/search/keyword/?keywords=female-protagonist&amp;mode=simple&amp;page=1&amp;ref_=kw_nxt&amp;title_type=movie&amp;sort=moviemeter,asc"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imdb.com/search/keyword/?keywords=male-protagonist&amp;sort=moviemeter,asc&amp;mode=simple&amp;page=1&amp;ref_=kw_nxt&amp;title_type=movie"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1" name="직사각형 10"/>
          <p:cNvSpPr/>
          <p:nvPr/>
        </p:nvSpPr>
        <p:spPr>
          <a:xfrm>
            <a:off x="2557503" y="2128644"/>
            <a:ext cx="4790993" cy="2600712"/>
          </a:xfrm>
          <a:prstGeom prst="rect">
            <a:avLst/>
          </a:prstGeom>
        </p:spPr>
        <p:txBody>
          <a:bodyPr vert="horz" wrap="square">
            <a:spAutoFit/>
          </a:bodyPr>
          <a:lstStyle/>
          <a:p>
            <a:pPr lvl="0" algn="ctr"/>
            <a:r>
              <a:rPr lang="en-US" altLang="ko-KR" sz="1400" dirty="0">
                <a:solidFill>
                  <a:srgbClr val="F9BD8B"/>
                </a:solidFill>
                <a:latin typeface="아리따-부리(OTF)-Light" pitchFamily="18" charset="-127"/>
                <a:ea typeface="아리따-부리(OTF)-Light" pitchFamily="18" charset="-127"/>
              </a:rPr>
              <a:t>2020-01 CAU</a:t>
            </a:r>
          </a:p>
          <a:p>
            <a:pPr lvl="0" algn="ctr"/>
            <a:r>
              <a:rPr lang="en-US" altLang="ko-KR" sz="1400" dirty="0">
                <a:solidFill>
                  <a:srgbClr val="F9BD8B"/>
                </a:solidFill>
                <a:latin typeface="아리따-부리(OTF)-Light" pitchFamily="18" charset="-127"/>
                <a:ea typeface="아리따-부리(OTF)-Light" pitchFamily="18" charset="-127"/>
              </a:rPr>
              <a:t>Natural Language Processing and Information Retrieval</a:t>
            </a:r>
            <a:endParaRPr lang="en-US" altLang="ko-KR" sz="3500" dirty="0">
              <a:solidFill>
                <a:srgbClr val="F9BD8B"/>
              </a:solidFill>
              <a:latin typeface="아리따-부리(OTF)-Light" pitchFamily="18" charset="-127"/>
              <a:ea typeface="아리따-부리(OTF)-Light" pitchFamily="18" charset="-127"/>
            </a:endParaRPr>
          </a:p>
          <a:p>
            <a:pPr lvl="0" algn="ctr"/>
            <a:endParaRPr lang="en-US" altLang="ko-KR" sz="1400" dirty="0">
              <a:solidFill>
                <a:srgbClr val="F9BD8B"/>
              </a:solidFill>
              <a:latin typeface="아리따-부리(OTF)-Light" pitchFamily="18" charset="-127"/>
              <a:ea typeface="아리따-부리(OTF)-Light" pitchFamily="18" charset="-127"/>
            </a:endParaRPr>
          </a:p>
          <a:p>
            <a:pPr algn="ctr"/>
            <a:r>
              <a:rPr lang="en-US" altLang="ko-KR" sz="3500" b="1" dirty="0">
                <a:solidFill>
                  <a:srgbClr val="F9BD8B"/>
                </a:solidFill>
                <a:latin typeface="아리따-부리(OTF)-Light" pitchFamily="18" charset="-127"/>
                <a:ea typeface="아리따-부리(OTF)-Light" pitchFamily="18" charset="-127"/>
              </a:rPr>
              <a:t>Text Indexing Project</a:t>
            </a:r>
          </a:p>
          <a:p>
            <a:pPr algn="ctr"/>
            <a:endParaRPr lang="en-US" altLang="ko-KR" dirty="0">
              <a:solidFill>
                <a:srgbClr val="F9BD8B"/>
              </a:solidFill>
              <a:latin typeface="아리따-부리(OTF)-Light" pitchFamily="18" charset="-127"/>
              <a:ea typeface="아리따-부리(OTF)-Light" pitchFamily="18" charset="-127"/>
            </a:endParaRPr>
          </a:p>
          <a:p>
            <a:pPr algn="ctr"/>
            <a:endParaRPr lang="en-US" altLang="ko-KR" dirty="0">
              <a:solidFill>
                <a:srgbClr val="F9BD8B"/>
              </a:solidFill>
              <a:latin typeface="아리따-부리(OTF)-Light" pitchFamily="18" charset="-127"/>
              <a:ea typeface="아리따-부리(OTF)-Light" pitchFamily="18" charset="-127"/>
            </a:endParaRPr>
          </a:p>
          <a:p>
            <a:pPr algn="ctr"/>
            <a:r>
              <a:rPr lang="en-US" altLang="ko-KR" dirty="0">
                <a:solidFill>
                  <a:srgbClr val="F9BD8B"/>
                </a:solidFill>
                <a:latin typeface="아리따-부리(OTF)-Light" pitchFamily="18" charset="-127"/>
                <a:ea typeface="아리따-부리(OTF)-Light" pitchFamily="18" charset="-127"/>
              </a:rPr>
              <a:t>Word distribution depending on the features of movies</a:t>
            </a:r>
            <a:endParaRPr lang="en-US" altLang="ko-KR" sz="3500" dirty="0">
              <a:solidFill>
                <a:srgbClr val="F9BD8B"/>
              </a:solidFill>
              <a:latin typeface="아리따-부리(OTF)-Light" pitchFamily="18" charset="-127"/>
              <a:ea typeface="아리따-부리(OTF)-Light" pitchFamily="18" charset="-127"/>
            </a:endParaRPr>
          </a:p>
          <a:p>
            <a:pPr algn="ctr"/>
            <a:endParaRPr lang="en-US" altLang="ko-KR" sz="1400" dirty="0">
              <a:solidFill>
                <a:srgbClr val="F9BD8B"/>
              </a:solidFill>
              <a:latin typeface="아리따-부리(OTF)-Light" pitchFamily="18" charset="-127"/>
              <a:ea typeface="아리따-부리(OTF)-Light" pitchFamily="18" charset="-127"/>
            </a:endParaRPr>
          </a:p>
        </p:txBody>
      </p:sp>
      <p:sp>
        <p:nvSpPr>
          <p:cNvPr id="13" name="직사각형 12"/>
          <p:cNvSpPr/>
          <p:nvPr/>
        </p:nvSpPr>
        <p:spPr>
          <a:xfrm>
            <a:off x="6181647" y="6096039"/>
            <a:ext cx="3524664" cy="292388"/>
          </a:xfrm>
          <a:prstGeom prst="rect">
            <a:avLst/>
          </a:prstGeom>
          <a:noFill/>
        </p:spPr>
        <p:txBody>
          <a:bodyPr vert="horz" wrap="square">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3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20161856 </a:t>
            </a:r>
            <a:r>
              <a:rPr kumimoji="0" lang="en-US" altLang="ko-KR" sz="1300" b="0" i="0" u="none" strike="noStrike" kern="1200" cap="none" spc="0" normalizeH="0" baseline="0" noProof="0" dirty="0" err="1">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Jihyo</a:t>
            </a:r>
            <a:r>
              <a:rPr kumimoji="0" lang="en-US" altLang="ko-KR" sz="13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 Han</a:t>
            </a:r>
          </a:p>
        </p:txBody>
      </p:sp>
    </p:spTree>
    <p:extLst>
      <p:ext uri="{BB962C8B-B14F-4D97-AF65-F5344CB8AC3E}">
        <p14:creationId xmlns:p14="http://schemas.microsoft.com/office/powerpoint/2010/main" val="168585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직사각형 3"/>
          <p:cNvSpPr/>
          <p:nvPr/>
        </p:nvSpPr>
        <p:spPr>
          <a:xfrm>
            <a:off x="197068" y="4194409"/>
            <a:ext cx="9475438" cy="861774"/>
          </a:xfrm>
          <a:prstGeom prst="rect">
            <a:avLst/>
          </a:prstGeom>
          <a:noFill/>
        </p:spPr>
        <p:txBody>
          <a:bodyPr wrap="square">
            <a:spAutoFit/>
          </a:bodyPr>
          <a:lstStyle/>
          <a:p>
            <a:pPr algn="just"/>
            <a:r>
              <a:rPr lang="en-US" altLang="ko-KR" sz="2000" b="1" dirty="0">
                <a:solidFill>
                  <a:srgbClr val="F9BD8B"/>
                </a:solidFill>
                <a:latin typeface="아리따-돋움(TTF)-Medium" panose="02020603020101020101" pitchFamily="18" charset="-127"/>
                <a:ea typeface="아리따-돋움(TTF)-Medium" panose="02020603020101020101" pitchFamily="18" charset="-127"/>
              </a:rPr>
              <a:t>Save results as .xlsx file</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Make word count results as excel file each.</a:t>
            </a:r>
          </a:p>
        </p:txBody>
      </p:sp>
      <p:sp>
        <p:nvSpPr>
          <p:cNvPr id="11" name="직사각형 10">
            <a:extLst>
              <a:ext uri="{FF2B5EF4-FFF2-40B4-BE49-F238E27FC236}">
                <a16:creationId xmlns:a16="http://schemas.microsoft.com/office/drawing/2014/main" id="{23645FD0-125B-480F-B5CC-45074303D589}"/>
              </a:ext>
            </a:extLst>
          </p:cNvPr>
          <p:cNvSpPr/>
          <p:nvPr/>
        </p:nvSpPr>
        <p:spPr>
          <a:xfrm>
            <a:off x="4580878" y="6335739"/>
            <a:ext cx="5125433"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Development – Code Details (1_TermIndexing.ipynb)</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2" name="그림 1">
            <a:extLst>
              <a:ext uri="{FF2B5EF4-FFF2-40B4-BE49-F238E27FC236}">
                <a16:creationId xmlns:a16="http://schemas.microsoft.com/office/drawing/2014/main" id="{4A51E4F0-12D4-4071-8311-997AC70DA366}"/>
              </a:ext>
            </a:extLst>
          </p:cNvPr>
          <p:cNvPicPr>
            <a:picLocks noChangeAspect="1"/>
          </p:cNvPicPr>
          <p:nvPr/>
        </p:nvPicPr>
        <p:blipFill>
          <a:blip r:embed="rId4"/>
          <a:stretch>
            <a:fillRect/>
          </a:stretch>
        </p:blipFill>
        <p:spPr>
          <a:xfrm>
            <a:off x="531781" y="1111189"/>
            <a:ext cx="4314825" cy="2552700"/>
          </a:xfrm>
          <a:prstGeom prst="rect">
            <a:avLst/>
          </a:prstGeom>
        </p:spPr>
      </p:pic>
      <p:pic>
        <p:nvPicPr>
          <p:cNvPr id="9" name="그림 8">
            <a:extLst>
              <a:ext uri="{FF2B5EF4-FFF2-40B4-BE49-F238E27FC236}">
                <a16:creationId xmlns:a16="http://schemas.microsoft.com/office/drawing/2014/main" id="{001B8F50-BCBA-4674-B06F-F3372F937DC4}"/>
              </a:ext>
            </a:extLst>
          </p:cNvPr>
          <p:cNvPicPr>
            <a:picLocks noChangeAspect="1"/>
          </p:cNvPicPr>
          <p:nvPr/>
        </p:nvPicPr>
        <p:blipFill rotWithShape="1">
          <a:blip r:embed="rId5"/>
          <a:srcRect t="82719" r="56531"/>
          <a:stretch/>
        </p:blipFill>
        <p:spPr>
          <a:xfrm>
            <a:off x="531781" y="532246"/>
            <a:ext cx="2496661" cy="472412"/>
          </a:xfrm>
          <a:prstGeom prst="rect">
            <a:avLst/>
          </a:prstGeom>
          <a:ln>
            <a:solidFill>
              <a:srgbClr val="F9BD8B"/>
            </a:solidFill>
            <a:prstDash val="dash"/>
          </a:ln>
        </p:spPr>
      </p:pic>
      <p:pic>
        <p:nvPicPr>
          <p:cNvPr id="3" name="그림 2">
            <a:extLst>
              <a:ext uri="{FF2B5EF4-FFF2-40B4-BE49-F238E27FC236}">
                <a16:creationId xmlns:a16="http://schemas.microsoft.com/office/drawing/2014/main" id="{CDAE7E82-4528-4391-B36E-2F268E69BB47}"/>
              </a:ext>
            </a:extLst>
          </p:cNvPr>
          <p:cNvPicPr>
            <a:picLocks noChangeAspect="1"/>
          </p:cNvPicPr>
          <p:nvPr/>
        </p:nvPicPr>
        <p:blipFill>
          <a:blip r:embed="rId6"/>
          <a:stretch>
            <a:fillRect/>
          </a:stretch>
        </p:blipFill>
        <p:spPr>
          <a:xfrm>
            <a:off x="5119687" y="2835214"/>
            <a:ext cx="1924050" cy="828675"/>
          </a:xfrm>
          <a:prstGeom prst="rect">
            <a:avLst/>
          </a:prstGeom>
        </p:spPr>
      </p:pic>
      <p:pic>
        <p:nvPicPr>
          <p:cNvPr id="5" name="그림 4">
            <a:extLst>
              <a:ext uri="{FF2B5EF4-FFF2-40B4-BE49-F238E27FC236}">
                <a16:creationId xmlns:a16="http://schemas.microsoft.com/office/drawing/2014/main" id="{629C418E-3222-4AA5-8EF7-E0CA46118AAF}"/>
              </a:ext>
            </a:extLst>
          </p:cNvPr>
          <p:cNvPicPr>
            <a:picLocks noChangeAspect="1"/>
          </p:cNvPicPr>
          <p:nvPr/>
        </p:nvPicPr>
        <p:blipFill>
          <a:blip r:embed="rId7"/>
          <a:stretch>
            <a:fillRect/>
          </a:stretch>
        </p:blipFill>
        <p:spPr>
          <a:xfrm>
            <a:off x="7316819" y="1387414"/>
            <a:ext cx="2057400" cy="2276475"/>
          </a:xfrm>
          <a:prstGeom prst="rect">
            <a:avLst/>
          </a:prstGeom>
        </p:spPr>
      </p:pic>
      <p:cxnSp>
        <p:nvCxnSpPr>
          <p:cNvPr id="14" name="연결선: 구부러짐 13">
            <a:extLst>
              <a:ext uri="{FF2B5EF4-FFF2-40B4-BE49-F238E27FC236}">
                <a16:creationId xmlns:a16="http://schemas.microsoft.com/office/drawing/2014/main" id="{C8096567-1B9D-47DD-A3D8-63EAEC409E71}"/>
              </a:ext>
            </a:extLst>
          </p:cNvPr>
          <p:cNvCxnSpPr>
            <a:cxnSpLocks/>
          </p:cNvCxnSpPr>
          <p:nvPr/>
        </p:nvCxnSpPr>
        <p:spPr>
          <a:xfrm rot="5400000" flipH="1" flipV="1">
            <a:off x="6307495" y="1856597"/>
            <a:ext cx="683685" cy="1061882"/>
          </a:xfrm>
          <a:prstGeom prst="curvedConnector2">
            <a:avLst/>
          </a:prstGeom>
          <a:ln>
            <a:solidFill>
              <a:srgbClr val="F9BD8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18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FD81DCED-049E-4B27-A736-F51589EA939C}"/>
              </a:ext>
            </a:extLst>
          </p:cNvPr>
          <p:cNvGrpSpPr/>
          <p:nvPr/>
        </p:nvGrpSpPr>
        <p:grpSpPr>
          <a:xfrm>
            <a:off x="639645" y="4161886"/>
            <a:ext cx="4132107" cy="1934153"/>
            <a:chOff x="5424411" y="1227558"/>
            <a:chExt cx="4132107" cy="1934153"/>
          </a:xfrm>
        </p:grpSpPr>
        <p:sp>
          <p:nvSpPr>
            <p:cNvPr id="5" name="직사각형 4">
              <a:extLst>
                <a:ext uri="{FF2B5EF4-FFF2-40B4-BE49-F238E27FC236}">
                  <a16:creationId xmlns:a16="http://schemas.microsoft.com/office/drawing/2014/main" id="{C4A3A6F2-512D-4E1E-8041-6399AFEF4D2E}"/>
                </a:ext>
              </a:extLst>
            </p:cNvPr>
            <p:cNvSpPr/>
            <p:nvPr/>
          </p:nvSpPr>
          <p:spPr>
            <a:xfrm>
              <a:off x="5793577" y="2823157"/>
              <a:ext cx="3524664" cy="338554"/>
            </a:xfrm>
            <a:prstGeom prst="rect">
              <a:avLst/>
            </a:prstGeom>
            <a:noFill/>
          </p:spPr>
          <p:txBody>
            <a:bodyPr vert="horz"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Word frequency</a:t>
              </a:r>
            </a:p>
          </p:txBody>
        </p:sp>
        <p:grpSp>
          <p:nvGrpSpPr>
            <p:cNvPr id="7" name="그룹 6">
              <a:extLst>
                <a:ext uri="{FF2B5EF4-FFF2-40B4-BE49-F238E27FC236}">
                  <a16:creationId xmlns:a16="http://schemas.microsoft.com/office/drawing/2014/main" id="{BA0FE360-5606-4A19-AEEB-BB903E9BB90C}"/>
                </a:ext>
              </a:extLst>
            </p:cNvPr>
            <p:cNvGrpSpPr/>
            <p:nvPr/>
          </p:nvGrpSpPr>
          <p:grpSpPr>
            <a:xfrm>
              <a:off x="5424411" y="1227558"/>
              <a:ext cx="4132107" cy="1482670"/>
              <a:chOff x="1720826" y="1824335"/>
              <a:chExt cx="6268505" cy="2249246"/>
            </a:xfrm>
          </p:grpSpPr>
          <p:sp>
            <p:nvSpPr>
              <p:cNvPr id="8" name="타원 7">
                <a:extLst>
                  <a:ext uri="{FF2B5EF4-FFF2-40B4-BE49-F238E27FC236}">
                    <a16:creationId xmlns:a16="http://schemas.microsoft.com/office/drawing/2014/main" id="{DA28066E-F96A-42CE-9D56-1CD41F6F0909}"/>
                  </a:ext>
                </a:extLst>
              </p:cNvPr>
              <p:cNvSpPr/>
              <p:nvPr/>
            </p:nvSpPr>
            <p:spPr>
              <a:xfrm>
                <a:off x="2024172" y="1824335"/>
                <a:ext cx="2249246" cy="2249246"/>
              </a:xfrm>
              <a:prstGeom prst="ellipse">
                <a:avLst/>
              </a:prstGeom>
              <a:no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9" name="직사각형 8">
                <a:extLst>
                  <a:ext uri="{FF2B5EF4-FFF2-40B4-BE49-F238E27FC236}">
                    <a16:creationId xmlns:a16="http://schemas.microsoft.com/office/drawing/2014/main" id="{58C78C55-11C6-464A-BBAF-AB00C268F636}"/>
                  </a:ext>
                </a:extLst>
              </p:cNvPr>
              <p:cNvSpPr/>
              <p:nvPr/>
            </p:nvSpPr>
            <p:spPr>
              <a:xfrm>
                <a:off x="1720826" y="2150661"/>
                <a:ext cx="2855936" cy="1486605"/>
              </a:xfrm>
              <a:prstGeom prst="rect">
                <a:avLst/>
              </a:prstGeom>
            </p:spPr>
            <p:txBody>
              <a:bodyPr wrap="square">
                <a:spAutoFit/>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MALE</a:t>
                </a:r>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word count</a:t>
                </a:r>
              </a:p>
              <a:p>
                <a:pPr marL="0" marR="0" lvl="0" indent="0" algn="ctr" defTabSz="914400" rtl="0" eaLnBrk="1" fontAlgn="auto" latinLnBrk="1" hangingPunct="1">
                  <a:lnSpc>
                    <a:spcPct val="150000"/>
                  </a:lnSpc>
                  <a:spcBef>
                    <a:spcPts val="0"/>
                  </a:spcBef>
                  <a:spcAft>
                    <a:spcPts val="0"/>
                  </a:spcAft>
                  <a:buClrTx/>
                  <a:buSzTx/>
                  <a:buFontTx/>
                  <a:buNone/>
                  <a:tabLst/>
                  <a:defRPr/>
                </a:pPr>
                <a:r>
                  <a:rPr lang="en-US" altLang="ko-KR" sz="1100" dirty="0">
                    <a:solidFill>
                      <a:srgbClr val="F9BD8B"/>
                    </a:solidFill>
                    <a:latin typeface="아리따-돋움(TTF)-Light" panose="02020603020101020101" pitchFamily="18" charset="-127"/>
                    <a:ea typeface="아리따-돋움(TTF)-Light" panose="02020603020101020101" pitchFamily="18" charset="-127"/>
                  </a:rPr>
                  <a:t>35441</a:t>
                </a:r>
                <a:endParaRPr kumimoji="0" lang="en-US" altLang="ko-KR" sz="11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p:txBody>
          </p:sp>
          <p:cxnSp>
            <p:nvCxnSpPr>
              <p:cNvPr id="10" name="직선 연결선 9">
                <a:extLst>
                  <a:ext uri="{FF2B5EF4-FFF2-40B4-BE49-F238E27FC236}">
                    <a16:creationId xmlns:a16="http://schemas.microsoft.com/office/drawing/2014/main" id="{A229909A-BBE9-4CC5-B22B-AA06EADD99DF}"/>
                  </a:ext>
                </a:extLst>
              </p:cNvPr>
              <p:cNvCxnSpPr/>
              <p:nvPr/>
            </p:nvCxnSpPr>
            <p:spPr>
              <a:xfrm>
                <a:off x="4538977" y="2953427"/>
                <a:ext cx="830766" cy="0"/>
              </a:xfrm>
              <a:prstGeom prst="line">
                <a:avLst/>
              </a:prstGeom>
              <a:ln w="19050">
                <a:solidFill>
                  <a:srgbClr val="F9BD8B"/>
                </a:solidFill>
                <a:prstDash val="sysDot"/>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3D67A429-B5B8-44E7-AA89-A3D45FA5FF61}"/>
                  </a:ext>
                </a:extLst>
              </p:cNvPr>
              <p:cNvSpPr/>
              <p:nvPr/>
            </p:nvSpPr>
            <p:spPr>
              <a:xfrm>
                <a:off x="5599905" y="1995651"/>
                <a:ext cx="1922920" cy="1922920"/>
              </a:xfrm>
              <a:prstGeom prst="ellipse">
                <a:avLst/>
              </a:prstGeom>
              <a:no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50AAA0D4-B360-4B86-9FFD-7DFD2120F2BD}"/>
                  </a:ext>
                </a:extLst>
              </p:cNvPr>
              <p:cNvSpPr/>
              <p:nvPr/>
            </p:nvSpPr>
            <p:spPr>
              <a:xfrm>
                <a:off x="5133397" y="2205656"/>
                <a:ext cx="2855934" cy="1486605"/>
              </a:xfrm>
              <a:prstGeom prst="rect">
                <a:avLst/>
              </a:prstGeom>
            </p:spPr>
            <p:txBody>
              <a:bodyPr wrap="square">
                <a:spAutoFit/>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lang="en-US" altLang="ko-KR" sz="1400" dirty="0">
                    <a:solidFill>
                      <a:srgbClr val="F9BD8B"/>
                    </a:solidFill>
                    <a:latin typeface="아리따-돋움(TTF)-Light" panose="02020603020101020101" pitchFamily="18" charset="-127"/>
                    <a:ea typeface="아리따-돋움(TTF)-Light" panose="02020603020101020101" pitchFamily="18" charset="-127"/>
                  </a:rPr>
                  <a:t>FEMALE</a:t>
                </a:r>
              </a:p>
              <a:p>
                <a:pPr marL="0" marR="0" lvl="0" indent="0" algn="ctr" defTabSz="914400" rtl="0" eaLnBrk="1" fontAlgn="auto" latinLnBrk="1" hangingPunct="1">
                  <a:lnSpc>
                    <a:spcPct val="150000"/>
                  </a:lnSpc>
                  <a:spcBef>
                    <a:spcPts val="0"/>
                  </a:spcBef>
                  <a:spcAft>
                    <a:spcPts val="0"/>
                  </a:spcAft>
                  <a:buClrTx/>
                  <a:buSzTx/>
                  <a:buFontTx/>
                  <a:buNone/>
                  <a:tabLst/>
                  <a:defRPr/>
                </a:pPr>
                <a:r>
                  <a:rPr lang="en-US" altLang="ko-KR" sz="1400" dirty="0">
                    <a:solidFill>
                      <a:srgbClr val="F9BD8B"/>
                    </a:solidFill>
                    <a:latin typeface="아리따-돋움(TTF)-Light" panose="02020603020101020101" pitchFamily="18" charset="-127"/>
                    <a:ea typeface="아리따-돋움(TTF)-Light" panose="02020603020101020101" pitchFamily="18" charset="-127"/>
                  </a:rPr>
                  <a:t>word count</a:t>
                </a:r>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34884</a:t>
                </a:r>
              </a:p>
            </p:txBody>
          </p:sp>
        </p:grpSp>
      </p:grpSp>
      <p:pic>
        <p:nvPicPr>
          <p:cNvPr id="14" name="그림 13">
            <a:extLst>
              <a:ext uri="{FF2B5EF4-FFF2-40B4-BE49-F238E27FC236}">
                <a16:creationId xmlns:a16="http://schemas.microsoft.com/office/drawing/2014/main" id="{CA5C1EEA-1707-46F9-B961-3C06F3C099FB}"/>
              </a:ext>
            </a:extLst>
          </p:cNvPr>
          <p:cNvPicPr>
            <a:picLocks noChangeAspect="1"/>
          </p:cNvPicPr>
          <p:nvPr/>
        </p:nvPicPr>
        <p:blipFill>
          <a:blip r:embed="rId4"/>
          <a:stretch>
            <a:fillRect/>
          </a:stretch>
        </p:blipFill>
        <p:spPr>
          <a:xfrm>
            <a:off x="394638" y="1138761"/>
            <a:ext cx="4714875" cy="2038350"/>
          </a:xfrm>
          <a:prstGeom prst="rect">
            <a:avLst/>
          </a:prstGeom>
        </p:spPr>
      </p:pic>
      <p:pic>
        <p:nvPicPr>
          <p:cNvPr id="15" name="그림 14">
            <a:extLst>
              <a:ext uri="{FF2B5EF4-FFF2-40B4-BE49-F238E27FC236}">
                <a16:creationId xmlns:a16="http://schemas.microsoft.com/office/drawing/2014/main" id="{992CB340-AFC3-4D05-A44C-83DA25C14372}"/>
              </a:ext>
            </a:extLst>
          </p:cNvPr>
          <p:cNvPicPr>
            <a:picLocks noChangeAspect="1"/>
          </p:cNvPicPr>
          <p:nvPr/>
        </p:nvPicPr>
        <p:blipFill rotWithShape="1">
          <a:blip r:embed="rId5"/>
          <a:srcRect t="21691"/>
          <a:stretch/>
        </p:blipFill>
        <p:spPr>
          <a:xfrm>
            <a:off x="5323105" y="589771"/>
            <a:ext cx="4255195" cy="3010590"/>
          </a:xfrm>
          <a:prstGeom prst="rect">
            <a:avLst/>
          </a:prstGeom>
        </p:spPr>
      </p:pic>
      <p:grpSp>
        <p:nvGrpSpPr>
          <p:cNvPr id="3" name="그룹 2">
            <a:extLst>
              <a:ext uri="{FF2B5EF4-FFF2-40B4-BE49-F238E27FC236}">
                <a16:creationId xmlns:a16="http://schemas.microsoft.com/office/drawing/2014/main" id="{321C74F5-D44D-4A2A-BACC-89504481FEF4}"/>
              </a:ext>
            </a:extLst>
          </p:cNvPr>
          <p:cNvGrpSpPr/>
          <p:nvPr/>
        </p:nvGrpSpPr>
        <p:grpSpPr>
          <a:xfrm>
            <a:off x="5446193" y="4161886"/>
            <a:ext cx="4132107" cy="1934153"/>
            <a:chOff x="5379256" y="3978591"/>
            <a:chExt cx="4132107" cy="1934153"/>
          </a:xfrm>
        </p:grpSpPr>
        <p:sp>
          <p:nvSpPr>
            <p:cNvPr id="16" name="직사각형 15">
              <a:extLst>
                <a:ext uri="{FF2B5EF4-FFF2-40B4-BE49-F238E27FC236}">
                  <a16:creationId xmlns:a16="http://schemas.microsoft.com/office/drawing/2014/main" id="{3FED1BEA-24A6-4A3C-9CAE-729217B9F2D0}"/>
                </a:ext>
              </a:extLst>
            </p:cNvPr>
            <p:cNvSpPr/>
            <p:nvPr/>
          </p:nvSpPr>
          <p:spPr>
            <a:xfrm>
              <a:off x="5748422" y="5574190"/>
              <a:ext cx="3524664" cy="338554"/>
            </a:xfrm>
            <a:prstGeom prst="rect">
              <a:avLst/>
            </a:prstGeom>
            <a:noFill/>
          </p:spPr>
          <p:txBody>
            <a:bodyPr vert="horz"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solidFill>
                    <a:srgbClr val="F9BD8B"/>
                  </a:solidFill>
                  <a:latin typeface="아리따-돋움(TTF)-Light" panose="02020603020101020101" pitchFamily="18" charset="-127"/>
                  <a:ea typeface="아리따-돋움(TTF)-Light" panose="02020603020101020101" pitchFamily="18" charset="-127"/>
                </a:rPr>
                <a:t>Number of vocabularies</a:t>
              </a:r>
              <a:endParaRPr kumimoji="0" lang="en-US" altLang="ko-KR" sz="1600" b="1"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p:txBody>
        </p:sp>
        <p:grpSp>
          <p:nvGrpSpPr>
            <p:cNvPr id="17" name="그룹 16">
              <a:extLst>
                <a:ext uri="{FF2B5EF4-FFF2-40B4-BE49-F238E27FC236}">
                  <a16:creationId xmlns:a16="http://schemas.microsoft.com/office/drawing/2014/main" id="{D9399398-F956-4FE4-BA9B-B8D2C354F56D}"/>
                </a:ext>
              </a:extLst>
            </p:cNvPr>
            <p:cNvGrpSpPr/>
            <p:nvPr/>
          </p:nvGrpSpPr>
          <p:grpSpPr>
            <a:xfrm>
              <a:off x="5379256" y="3978591"/>
              <a:ext cx="4132107" cy="1482670"/>
              <a:chOff x="1720826" y="1824335"/>
              <a:chExt cx="6268505" cy="2249246"/>
            </a:xfrm>
          </p:grpSpPr>
          <p:sp>
            <p:nvSpPr>
              <p:cNvPr id="18" name="타원 17">
                <a:extLst>
                  <a:ext uri="{FF2B5EF4-FFF2-40B4-BE49-F238E27FC236}">
                    <a16:creationId xmlns:a16="http://schemas.microsoft.com/office/drawing/2014/main" id="{02B89AA2-EB69-436E-BC0D-8E0360E9E060}"/>
                  </a:ext>
                </a:extLst>
              </p:cNvPr>
              <p:cNvSpPr/>
              <p:nvPr/>
            </p:nvSpPr>
            <p:spPr>
              <a:xfrm>
                <a:off x="2024172" y="1824335"/>
                <a:ext cx="2249246" cy="2249246"/>
              </a:xfrm>
              <a:prstGeom prst="ellipse">
                <a:avLst/>
              </a:prstGeom>
              <a:no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19" name="직사각형 18">
                <a:extLst>
                  <a:ext uri="{FF2B5EF4-FFF2-40B4-BE49-F238E27FC236}">
                    <a16:creationId xmlns:a16="http://schemas.microsoft.com/office/drawing/2014/main" id="{EBBECE4A-1945-4908-9F1A-D04E71F7351D}"/>
                  </a:ext>
                </a:extLst>
              </p:cNvPr>
              <p:cNvSpPr/>
              <p:nvPr/>
            </p:nvSpPr>
            <p:spPr>
              <a:xfrm>
                <a:off x="1720826" y="2150661"/>
                <a:ext cx="2855936" cy="1486605"/>
              </a:xfrm>
              <a:prstGeom prst="rect">
                <a:avLst/>
              </a:prstGeom>
            </p:spPr>
            <p:txBody>
              <a:bodyPr wrap="square">
                <a:spAutoFit/>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MALE</a:t>
                </a:r>
              </a:p>
              <a:p>
                <a:pPr marL="0" marR="0" lvl="0" indent="0" algn="ctr" defTabSz="914400" rtl="0" eaLnBrk="1" fontAlgn="auto" latinLnBrk="1" hangingPunct="1">
                  <a:lnSpc>
                    <a:spcPct val="150000"/>
                  </a:lnSpc>
                  <a:spcBef>
                    <a:spcPts val="0"/>
                  </a:spcBef>
                  <a:spcAft>
                    <a:spcPts val="0"/>
                  </a:spcAft>
                  <a:buClrTx/>
                  <a:buSzTx/>
                  <a:buFontTx/>
                  <a:buNone/>
                  <a:tabLst/>
                  <a:defRPr/>
                </a:pPr>
                <a:r>
                  <a:rPr lang="en-US" altLang="ko-KR" sz="1400" dirty="0">
                    <a:solidFill>
                      <a:srgbClr val="F9BD8B"/>
                    </a:solidFill>
                    <a:latin typeface="아리따-돋움(TTF)-Light" panose="02020603020101020101" pitchFamily="18" charset="-127"/>
                    <a:ea typeface="아리따-돋움(TTF)-Light" panose="02020603020101020101" pitchFamily="18" charset="-127"/>
                  </a:rPr>
                  <a:t>vocabularies</a:t>
                </a:r>
                <a:endPar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a:p>
                <a:pPr marL="0" marR="0" lvl="0" indent="0" algn="ctr" defTabSz="914400" rtl="0" eaLnBrk="1" fontAlgn="auto" latinLnBrk="1" hangingPunct="1">
                  <a:lnSpc>
                    <a:spcPct val="150000"/>
                  </a:lnSpc>
                  <a:spcBef>
                    <a:spcPts val="0"/>
                  </a:spcBef>
                  <a:spcAft>
                    <a:spcPts val="0"/>
                  </a:spcAft>
                  <a:buClrTx/>
                  <a:buSzTx/>
                  <a:buFontTx/>
                  <a:buNone/>
                  <a:tabLst/>
                  <a:defRPr/>
                </a:pPr>
                <a:r>
                  <a:rPr lang="en-US" altLang="ko-KR" sz="1100" dirty="0">
                    <a:solidFill>
                      <a:srgbClr val="F9BD8B"/>
                    </a:solidFill>
                    <a:latin typeface="아리따-돋움(TTF)-Light" panose="02020603020101020101" pitchFamily="18" charset="-127"/>
                    <a:ea typeface="아리따-돋움(TTF)-Light" panose="02020603020101020101" pitchFamily="18" charset="-127"/>
                  </a:rPr>
                  <a:t>15859</a:t>
                </a:r>
                <a:endParaRPr kumimoji="0" lang="en-US" altLang="ko-KR" sz="11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p:txBody>
          </p:sp>
          <p:cxnSp>
            <p:nvCxnSpPr>
              <p:cNvPr id="20" name="직선 연결선 19">
                <a:extLst>
                  <a:ext uri="{FF2B5EF4-FFF2-40B4-BE49-F238E27FC236}">
                    <a16:creationId xmlns:a16="http://schemas.microsoft.com/office/drawing/2014/main" id="{A524B03A-23CB-423E-AB0A-2EEDB39BAB54}"/>
                  </a:ext>
                </a:extLst>
              </p:cNvPr>
              <p:cNvCxnSpPr/>
              <p:nvPr/>
            </p:nvCxnSpPr>
            <p:spPr>
              <a:xfrm>
                <a:off x="4538977" y="2953427"/>
                <a:ext cx="830766" cy="0"/>
              </a:xfrm>
              <a:prstGeom prst="line">
                <a:avLst/>
              </a:prstGeom>
              <a:ln w="19050">
                <a:solidFill>
                  <a:srgbClr val="F9BD8B"/>
                </a:solidFill>
                <a:prstDash val="sysDot"/>
              </a:ln>
            </p:spPr>
            <p:style>
              <a:lnRef idx="1">
                <a:schemeClr val="accent1"/>
              </a:lnRef>
              <a:fillRef idx="0">
                <a:schemeClr val="accent1"/>
              </a:fillRef>
              <a:effectRef idx="0">
                <a:schemeClr val="accent1"/>
              </a:effectRef>
              <a:fontRef idx="minor">
                <a:schemeClr val="tx1"/>
              </a:fontRef>
            </p:style>
          </p:cxnSp>
          <p:sp>
            <p:nvSpPr>
              <p:cNvPr id="21" name="타원 20">
                <a:extLst>
                  <a:ext uri="{FF2B5EF4-FFF2-40B4-BE49-F238E27FC236}">
                    <a16:creationId xmlns:a16="http://schemas.microsoft.com/office/drawing/2014/main" id="{4A11DA99-6F5E-4AD3-A15D-2426DEC1A1EE}"/>
                  </a:ext>
                </a:extLst>
              </p:cNvPr>
              <p:cNvSpPr/>
              <p:nvPr/>
            </p:nvSpPr>
            <p:spPr>
              <a:xfrm>
                <a:off x="5599905" y="1995651"/>
                <a:ext cx="1922920" cy="1922920"/>
              </a:xfrm>
              <a:prstGeom prst="ellipse">
                <a:avLst/>
              </a:prstGeom>
              <a:no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22" name="직사각형 21">
                <a:extLst>
                  <a:ext uri="{FF2B5EF4-FFF2-40B4-BE49-F238E27FC236}">
                    <a16:creationId xmlns:a16="http://schemas.microsoft.com/office/drawing/2014/main" id="{8867B86B-F40A-4F91-8680-62EF7F98A7CC}"/>
                  </a:ext>
                </a:extLst>
              </p:cNvPr>
              <p:cNvSpPr/>
              <p:nvPr/>
            </p:nvSpPr>
            <p:spPr>
              <a:xfrm>
                <a:off x="5133397" y="2205656"/>
                <a:ext cx="2855934" cy="1486605"/>
              </a:xfrm>
              <a:prstGeom prst="rect">
                <a:avLst/>
              </a:prstGeom>
            </p:spPr>
            <p:txBody>
              <a:bodyPr wrap="square">
                <a:spAutoFit/>
              </a:bodyPr>
              <a:lstStyle/>
              <a:p>
                <a:pPr marL="0" marR="0" lvl="0" indent="0" algn="ctr" defTabSz="914400" rtl="0" eaLnBrk="1" fontAlgn="auto" latinLnBrk="1" hangingPunct="1">
                  <a:lnSpc>
                    <a:spcPct val="150000"/>
                  </a:lnSpc>
                  <a:spcBef>
                    <a:spcPts val="0"/>
                  </a:spcBef>
                  <a:spcAft>
                    <a:spcPts val="0"/>
                  </a:spcAft>
                  <a:buClrTx/>
                  <a:buSzTx/>
                  <a:buFontTx/>
                  <a:buNone/>
                  <a:tabLst/>
                  <a:defRPr/>
                </a:pPr>
                <a:r>
                  <a:rPr lang="en-US" altLang="ko-KR" sz="1400" dirty="0">
                    <a:solidFill>
                      <a:srgbClr val="F9BD8B"/>
                    </a:solidFill>
                    <a:latin typeface="아리따-돋움(TTF)-Light" panose="02020603020101020101" pitchFamily="18" charset="-127"/>
                    <a:ea typeface="아리따-돋움(TTF)-Light" panose="02020603020101020101" pitchFamily="18" charset="-127"/>
                  </a:rPr>
                  <a:t>FEMALE</a:t>
                </a:r>
              </a:p>
              <a:p>
                <a:pPr marL="0" marR="0" lvl="0" indent="0" algn="ctr" defTabSz="914400" rtl="0" eaLnBrk="1" fontAlgn="auto" latinLnBrk="1" hangingPunct="1">
                  <a:lnSpc>
                    <a:spcPct val="150000"/>
                  </a:lnSpc>
                  <a:spcBef>
                    <a:spcPts val="0"/>
                  </a:spcBef>
                  <a:spcAft>
                    <a:spcPts val="0"/>
                  </a:spcAft>
                  <a:buClrTx/>
                  <a:buSzTx/>
                  <a:buFontTx/>
                  <a:buNone/>
                  <a:tabLst/>
                  <a:defRPr/>
                </a:pPr>
                <a:r>
                  <a:rPr lang="en-US" altLang="ko-KR" sz="1400" dirty="0">
                    <a:solidFill>
                      <a:srgbClr val="F9BD8B"/>
                    </a:solidFill>
                    <a:latin typeface="아리따-돋움(TTF)-Light" panose="02020603020101020101" pitchFamily="18" charset="-127"/>
                    <a:ea typeface="아리따-돋움(TTF)-Light" panose="02020603020101020101" pitchFamily="18" charset="-127"/>
                  </a:rPr>
                  <a:t>vocabularies</a:t>
                </a:r>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15302</a:t>
                </a:r>
              </a:p>
            </p:txBody>
          </p:sp>
        </p:grpSp>
      </p:grpSp>
      <p:sp>
        <p:nvSpPr>
          <p:cNvPr id="23" name="직사각형 22">
            <a:extLst>
              <a:ext uri="{FF2B5EF4-FFF2-40B4-BE49-F238E27FC236}">
                <a16:creationId xmlns:a16="http://schemas.microsoft.com/office/drawing/2014/main" id="{EBDF6B99-473B-4807-A431-DAC13307583D}"/>
              </a:ext>
            </a:extLst>
          </p:cNvPr>
          <p:cNvSpPr/>
          <p:nvPr/>
        </p:nvSpPr>
        <p:spPr>
          <a:xfrm>
            <a:off x="4580878" y="6335739"/>
            <a:ext cx="5125433"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Conclusion – Results </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spTree>
    <p:extLst>
      <p:ext uri="{BB962C8B-B14F-4D97-AF65-F5344CB8AC3E}">
        <p14:creationId xmlns:p14="http://schemas.microsoft.com/office/powerpoint/2010/main" val="94665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graphicFrame>
        <p:nvGraphicFramePr>
          <p:cNvPr id="12" name="차트 11">
            <a:extLst>
              <a:ext uri="{FF2B5EF4-FFF2-40B4-BE49-F238E27FC236}">
                <a16:creationId xmlns:a16="http://schemas.microsoft.com/office/drawing/2014/main" id="{08C2E261-75DD-4A73-85FD-EA432FFB2875}"/>
              </a:ext>
            </a:extLst>
          </p:cNvPr>
          <p:cNvGraphicFramePr>
            <a:graphicFrameLocks/>
          </p:cNvGraphicFramePr>
          <p:nvPr>
            <p:extLst>
              <p:ext uri="{D42A27DB-BD31-4B8C-83A1-F6EECF244321}">
                <p14:modId xmlns:p14="http://schemas.microsoft.com/office/powerpoint/2010/main" val="653680790"/>
              </p:ext>
            </p:extLst>
          </p:nvPr>
        </p:nvGraphicFramePr>
        <p:xfrm>
          <a:off x="215152" y="229873"/>
          <a:ext cx="4737847" cy="5837440"/>
        </p:xfrm>
        <a:graphic>
          <a:graphicData uri="http://schemas.openxmlformats.org/drawingml/2006/chart">
            <c:chart xmlns:c="http://schemas.openxmlformats.org/drawingml/2006/chart" xmlns:r="http://schemas.openxmlformats.org/officeDocument/2006/relationships" r:id="rId4"/>
          </a:graphicData>
        </a:graphic>
      </p:graphicFrame>
      <p:sp>
        <p:nvSpPr>
          <p:cNvPr id="14" name="직사각형 13">
            <a:extLst>
              <a:ext uri="{FF2B5EF4-FFF2-40B4-BE49-F238E27FC236}">
                <a16:creationId xmlns:a16="http://schemas.microsoft.com/office/drawing/2014/main" id="{293C23B6-A2EF-451A-82B9-C9021F8CF1E3}"/>
              </a:ext>
            </a:extLst>
          </p:cNvPr>
          <p:cNvSpPr/>
          <p:nvPr/>
        </p:nvSpPr>
        <p:spPr>
          <a:xfrm>
            <a:off x="4580878" y="6335739"/>
            <a:ext cx="5125433"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Conclusion – Results </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sp>
        <p:nvSpPr>
          <p:cNvPr id="3" name="직사각형 2">
            <a:extLst>
              <a:ext uri="{FF2B5EF4-FFF2-40B4-BE49-F238E27FC236}">
                <a16:creationId xmlns:a16="http://schemas.microsoft.com/office/drawing/2014/main" id="{0CDD93EA-8290-456B-B2D6-F8600C15B844}"/>
              </a:ext>
            </a:extLst>
          </p:cNvPr>
          <p:cNvSpPr/>
          <p:nvPr/>
        </p:nvSpPr>
        <p:spPr>
          <a:xfrm>
            <a:off x="311971" y="4012602"/>
            <a:ext cx="1355464" cy="268942"/>
          </a:xfrm>
          <a:prstGeom prst="rect">
            <a:avLst/>
          </a:prstGeom>
          <a:noFill/>
          <a:ln w="19050">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차트 4">
            <a:extLst>
              <a:ext uri="{FF2B5EF4-FFF2-40B4-BE49-F238E27FC236}">
                <a16:creationId xmlns:a16="http://schemas.microsoft.com/office/drawing/2014/main" id="{DE7E8078-8322-43DD-9DEE-F253CBD8E822}"/>
              </a:ext>
            </a:extLst>
          </p:cNvPr>
          <p:cNvGraphicFramePr>
            <a:graphicFrameLocks/>
          </p:cNvGraphicFramePr>
          <p:nvPr>
            <p:extLst>
              <p:ext uri="{D42A27DB-BD31-4B8C-83A1-F6EECF244321}">
                <p14:modId xmlns:p14="http://schemas.microsoft.com/office/powerpoint/2010/main" val="1346044674"/>
              </p:ext>
            </p:extLst>
          </p:nvPr>
        </p:nvGraphicFramePr>
        <p:xfrm>
          <a:off x="4952999" y="229873"/>
          <a:ext cx="4753312" cy="58374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233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직사각형 10"/>
          <p:cNvSpPr/>
          <p:nvPr/>
        </p:nvSpPr>
        <p:spPr>
          <a:xfrm>
            <a:off x="2568556" y="3146451"/>
            <a:ext cx="4790993" cy="630942"/>
          </a:xfrm>
          <a:prstGeom prst="rect">
            <a:avLst/>
          </a:prstGeom>
        </p:spPr>
        <p:txBody>
          <a:bodyPr vert="horz"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500" b="0" i="0" u="none" strike="noStrike" kern="1200" cap="none" spc="0" normalizeH="0" baseline="0" noProof="0" dirty="0">
                <a:ln>
                  <a:noFill/>
                </a:ln>
                <a:solidFill>
                  <a:srgbClr val="F9BD8B"/>
                </a:solidFill>
                <a:effectLst/>
                <a:uLnTx/>
                <a:uFillTx/>
                <a:latin typeface="아리따-부리(OTF)-Light" pitchFamily="18" charset="-127"/>
                <a:ea typeface="아리따-부리(OTF)-Light" pitchFamily="18" charset="-127"/>
                <a:cs typeface="+mn-cs"/>
              </a:rPr>
              <a:t>Thank you !</a:t>
            </a:r>
          </a:p>
        </p:txBody>
      </p:sp>
      <p:cxnSp>
        <p:nvCxnSpPr>
          <p:cNvPr id="4" name="직선 연결선 3"/>
          <p:cNvCxnSpPr/>
          <p:nvPr/>
        </p:nvCxnSpPr>
        <p:spPr>
          <a:xfrm>
            <a:off x="4964053" y="1541632"/>
            <a:ext cx="0" cy="1398991"/>
          </a:xfrm>
          <a:prstGeom prst="line">
            <a:avLst/>
          </a:prstGeom>
          <a:ln w="19050">
            <a:solidFill>
              <a:srgbClr val="F9BD8B"/>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2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6" name="직사각형 15"/>
          <p:cNvSpPr/>
          <p:nvPr/>
        </p:nvSpPr>
        <p:spPr>
          <a:xfrm>
            <a:off x="5537432" y="2582253"/>
            <a:ext cx="2855935" cy="494494"/>
          </a:xfrm>
          <a:prstGeom prst="rect">
            <a:avLst/>
          </a:prstGeom>
        </p:spPr>
        <p:txBody>
          <a:bodyPr wrap="square">
            <a:spAutoFit/>
          </a:bodyPr>
          <a:lstStyle/>
          <a:p>
            <a:pPr marL="0" marR="0" lvl="0" indent="0" defTabSz="914400" rtl="0" eaLnBrk="1" fontAlgn="auto" latinLnBrk="1" hangingPunct="1">
              <a:lnSpc>
                <a:spcPct val="15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Contents</a:t>
            </a:r>
          </a:p>
        </p:txBody>
      </p:sp>
      <p:cxnSp>
        <p:nvCxnSpPr>
          <p:cNvPr id="18" name="직선 연결선 17"/>
          <p:cNvCxnSpPr/>
          <p:nvPr/>
        </p:nvCxnSpPr>
        <p:spPr>
          <a:xfrm>
            <a:off x="6806898" y="2905202"/>
            <a:ext cx="1586469" cy="0"/>
          </a:xfrm>
          <a:prstGeom prst="line">
            <a:avLst/>
          </a:prstGeom>
          <a:ln w="19050">
            <a:solidFill>
              <a:srgbClr val="F9BD8B"/>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5537432" y="3742785"/>
            <a:ext cx="4168879" cy="1020216"/>
          </a:xfrm>
          <a:prstGeom prst="rect">
            <a:avLst/>
          </a:prstGeom>
        </p:spPr>
        <p:txBody>
          <a:bodyPr wrap="square">
            <a:spAutoFit/>
          </a:bodyPr>
          <a:lstStyle/>
          <a:p>
            <a:pPr lvl="0">
              <a:lnSpc>
                <a:spcPct val="150000"/>
              </a:lnSpc>
              <a:defRPr/>
            </a:pPr>
            <a:r>
              <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Introduction   </a:t>
            </a:r>
            <a:r>
              <a:rPr lang="en-US" altLang="ko-KR" sz="1400" dirty="0">
                <a:solidFill>
                  <a:srgbClr val="F9BD8B"/>
                </a:solidFill>
                <a:latin typeface="아리따-돋움(TTF)-Light" panose="02020603020101020101" pitchFamily="18" charset="-127"/>
                <a:ea typeface="아리따-돋움(TTF)-Light" panose="02020603020101020101" pitchFamily="18" charset="-127"/>
              </a:rPr>
              <a:t>– </a:t>
            </a:r>
            <a:r>
              <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Hypothesis</a:t>
            </a:r>
          </a:p>
          <a:p>
            <a:pPr marL="0" marR="0" lvl="0" indent="0" defTabSz="914400" rtl="0" eaLnBrk="1" fontAlgn="auto" latinLnBrk="1" hangingPunct="1">
              <a:lnSpc>
                <a:spcPct val="150000"/>
              </a:lnSpc>
              <a:spcBef>
                <a:spcPts val="0"/>
              </a:spcBef>
              <a:spcAft>
                <a:spcPts val="0"/>
              </a:spcAft>
              <a:buClrTx/>
              <a:buSzTx/>
              <a:buFontTx/>
              <a:buNone/>
              <a:tabLst/>
              <a:defRPr/>
            </a:pPr>
            <a:r>
              <a:rPr lang="en-US" altLang="ko-KR" sz="1400" dirty="0">
                <a:solidFill>
                  <a:srgbClr val="F9BD8B"/>
                </a:solidFill>
                <a:latin typeface="아리따-돋움(TTF)-Light" panose="02020603020101020101" pitchFamily="18" charset="-127"/>
                <a:ea typeface="아리따-돋움(TTF)-Light" panose="02020603020101020101" pitchFamily="18" charset="-127"/>
              </a:rPr>
              <a:t>Development  – Environment, Code details</a:t>
            </a:r>
            <a:endPar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a:p>
            <a:pPr lvl="0">
              <a:lnSpc>
                <a:spcPct val="150000"/>
              </a:lnSpc>
              <a:defRPr/>
            </a:pPr>
            <a:r>
              <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rPr>
              <a:t>Conclusion     </a:t>
            </a:r>
            <a:r>
              <a:rPr lang="en-US" altLang="ko-KR" sz="1400" dirty="0">
                <a:solidFill>
                  <a:srgbClr val="F9BD8B"/>
                </a:solidFill>
                <a:latin typeface="아리따-돋움(TTF)-Light" panose="02020603020101020101" pitchFamily="18" charset="-127"/>
                <a:ea typeface="아리따-돋움(TTF)-Light" panose="02020603020101020101" pitchFamily="18" charset="-127"/>
              </a:rPr>
              <a:t>– Results</a:t>
            </a:r>
            <a:endParaRPr kumimoji="0" lang="en-US" altLang="ko-KR" sz="14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p:txBody>
      </p:sp>
    </p:spTree>
    <p:extLst>
      <p:ext uri="{BB962C8B-B14F-4D97-AF65-F5344CB8AC3E}">
        <p14:creationId xmlns:p14="http://schemas.microsoft.com/office/powerpoint/2010/main" val="418745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EAC378C9-43E9-493E-A6A7-0613B473A63C}"/>
              </a:ext>
            </a:extLst>
          </p:cNvPr>
          <p:cNvPicPr>
            <a:picLocks noChangeAspect="1"/>
          </p:cNvPicPr>
          <p:nvPr/>
        </p:nvPicPr>
        <p:blipFill>
          <a:blip r:embed="rId4"/>
          <a:stretch>
            <a:fillRect/>
          </a:stretch>
        </p:blipFill>
        <p:spPr>
          <a:xfrm>
            <a:off x="316496" y="1278505"/>
            <a:ext cx="5948217" cy="4206622"/>
          </a:xfrm>
          <a:prstGeom prst="rect">
            <a:avLst/>
          </a:prstGeom>
        </p:spPr>
      </p:pic>
      <p:sp>
        <p:nvSpPr>
          <p:cNvPr id="13" name="직사각형 12"/>
          <p:cNvSpPr/>
          <p:nvPr/>
        </p:nvSpPr>
        <p:spPr>
          <a:xfrm>
            <a:off x="3471169" y="6096039"/>
            <a:ext cx="6235142" cy="246221"/>
          </a:xfrm>
          <a:prstGeom prst="rect">
            <a:avLst/>
          </a:prstGeom>
          <a:noFill/>
        </p:spPr>
        <p:txBody>
          <a:bodyPr vert="horz" wrap="square">
            <a:spAutoFit/>
          </a:bodyPr>
          <a:lstStyle/>
          <a:p>
            <a:pPr lvl="0" algn="r">
              <a:defRPr/>
            </a:pPr>
            <a:r>
              <a:rPr lang="en-US" altLang="ko-KR" sz="1000" dirty="0">
                <a:solidFill>
                  <a:srgbClr val="F9BD8B"/>
                </a:solidFill>
                <a:latin typeface="아리따-돋움(TTF)-Light" panose="02020603020101020101" pitchFamily="18" charset="-127"/>
                <a:ea typeface="아리따-돋움(TTF)-Light" panose="02020603020101020101" pitchFamily="18" charset="-127"/>
              </a:rPr>
              <a:t>https://www.bbc.com/future/article/20131112-do-women-talk-more-than-men</a:t>
            </a:r>
            <a:endParaRPr kumimoji="0" lang="en-US" altLang="ko-KR" sz="1000" b="0" i="0" u="none" strike="noStrike" kern="1200" cap="none" spc="0" normalizeH="0" baseline="0" noProof="0" dirty="0">
              <a:ln>
                <a:noFill/>
              </a:ln>
              <a:solidFill>
                <a:srgbClr val="F9BD8B"/>
              </a:solidFill>
              <a:effectLst/>
              <a:uLnTx/>
              <a:uFillTx/>
              <a:latin typeface="아리따-돋움(TTF)-Light" panose="02020603020101020101" pitchFamily="18" charset="-127"/>
              <a:ea typeface="아리따-돋움(TTF)-Light" panose="02020603020101020101" pitchFamily="18" charset="-127"/>
              <a:cs typeface="+mn-cs"/>
            </a:endParaRPr>
          </a:p>
        </p:txBody>
      </p:sp>
      <p:sp>
        <p:nvSpPr>
          <p:cNvPr id="4" name="직사각형 3"/>
          <p:cNvSpPr/>
          <p:nvPr/>
        </p:nvSpPr>
        <p:spPr>
          <a:xfrm>
            <a:off x="327799" y="479742"/>
            <a:ext cx="3551743" cy="400110"/>
          </a:xfrm>
          <a:prstGeom prst="rect">
            <a:avLst/>
          </a:prstGeom>
        </p:spPr>
        <p:txBody>
          <a:bodyPr vert="horz" wrap="square">
            <a:spAutoFit/>
          </a:bodyPr>
          <a:lstStyle/>
          <a:p>
            <a:r>
              <a:rPr lang="en-US" altLang="ko-KR" sz="2000" dirty="0">
                <a:solidFill>
                  <a:srgbClr val="F9BD8B"/>
                </a:solidFill>
                <a:latin typeface="아리따-부리(OTF)-Light" pitchFamily="18" charset="-127"/>
                <a:ea typeface="아리따-부리(OTF)-Light" pitchFamily="18" charset="-127"/>
              </a:rPr>
              <a:t>Introduction - Hypothesis</a:t>
            </a:r>
          </a:p>
        </p:txBody>
      </p:sp>
      <p:grpSp>
        <p:nvGrpSpPr>
          <p:cNvPr id="3" name="그룹 2">
            <a:extLst>
              <a:ext uri="{FF2B5EF4-FFF2-40B4-BE49-F238E27FC236}">
                <a16:creationId xmlns:a16="http://schemas.microsoft.com/office/drawing/2014/main" id="{7072AADC-8138-4B54-BE4F-B4AB45731926}"/>
              </a:ext>
            </a:extLst>
          </p:cNvPr>
          <p:cNvGrpSpPr/>
          <p:nvPr/>
        </p:nvGrpSpPr>
        <p:grpSpPr>
          <a:xfrm>
            <a:off x="6356211" y="2209209"/>
            <a:ext cx="3452203" cy="3452203"/>
            <a:chOff x="847230" y="1522054"/>
            <a:chExt cx="3730643" cy="3730643"/>
          </a:xfrm>
        </p:grpSpPr>
        <p:sp>
          <p:nvSpPr>
            <p:cNvPr id="12" name="타원 11"/>
            <p:cNvSpPr/>
            <p:nvPr/>
          </p:nvSpPr>
          <p:spPr>
            <a:xfrm>
              <a:off x="847230" y="1522054"/>
              <a:ext cx="3730643" cy="3730643"/>
            </a:xfrm>
            <a:prstGeom prst="ellipse">
              <a:avLst/>
            </a:prstGeom>
            <a:solidFill>
              <a:srgbClr val="3B444B">
                <a:alpha val="60000"/>
              </a:srgbClr>
            </a:solid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p:cNvSpPr/>
            <p:nvPr/>
          </p:nvSpPr>
          <p:spPr>
            <a:xfrm>
              <a:off x="1738348" y="1722778"/>
              <a:ext cx="1916449" cy="373885"/>
            </a:xfrm>
            <a:prstGeom prst="rect">
              <a:avLst/>
            </a:prstGeom>
          </p:spPr>
          <p:txBody>
            <a:bodyPr wrap="square">
              <a:spAutoFit/>
            </a:bodyPr>
            <a:lstStyle/>
            <a:p>
              <a:pPr algn="ctr">
                <a:lnSpc>
                  <a:spcPct val="150000"/>
                </a:lnSpc>
              </a:pPr>
              <a:r>
                <a:rPr lang="en-US" altLang="ko-KR" sz="1400" dirty="0">
                  <a:solidFill>
                    <a:srgbClr val="F9BD8B"/>
                  </a:solidFill>
                  <a:latin typeface="아리따-돋움(TTF)-Light" panose="02020603020101020101" pitchFamily="18" charset="-127"/>
                  <a:ea typeface="아리따-돋움(TTF)-Light" panose="02020603020101020101" pitchFamily="18" charset="-127"/>
                </a:rPr>
                <a:t>Assumptions</a:t>
              </a:r>
            </a:p>
          </p:txBody>
        </p:sp>
        <p:cxnSp>
          <p:nvCxnSpPr>
            <p:cNvPr id="14" name="직선 연결선 13"/>
            <p:cNvCxnSpPr>
              <a:cxnSpLocks/>
            </p:cNvCxnSpPr>
            <p:nvPr/>
          </p:nvCxnSpPr>
          <p:spPr>
            <a:xfrm>
              <a:off x="1758188" y="2222587"/>
              <a:ext cx="1876771" cy="0"/>
            </a:xfrm>
            <a:prstGeom prst="line">
              <a:avLst/>
            </a:prstGeom>
            <a:ln w="19050">
              <a:solidFill>
                <a:srgbClr val="F9BD8B"/>
              </a:solidFill>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1047988" y="2329025"/>
              <a:ext cx="3329125" cy="2312877"/>
            </a:xfrm>
            <a:prstGeom prst="rect">
              <a:avLst/>
            </a:prstGeom>
          </p:spPr>
          <p:txBody>
            <a:bodyPr wrap="square">
              <a:spAutoFit/>
            </a:bodyPr>
            <a:lstStyle/>
            <a:p>
              <a:pPr marL="342900" indent="-342900">
                <a:lnSpc>
                  <a:spcPct val="150000"/>
                </a:lnSpc>
                <a:buAutoNum type="arabicPeriod"/>
              </a:pPr>
              <a:r>
                <a:rPr lang="en-US" altLang="ko-KR" sz="1400" dirty="0">
                  <a:solidFill>
                    <a:srgbClr val="F9BD8B"/>
                  </a:solidFill>
                  <a:latin typeface="아리따-돋움(TTF)-Light" panose="02020603020101020101" pitchFamily="18" charset="-127"/>
                  <a:ea typeface="아리따-돋움(TTF)-Light" panose="02020603020101020101" pitchFamily="18" charset="-127"/>
                </a:rPr>
                <a:t>Female leading movies would have much more words in film than male leading movies do.</a:t>
              </a:r>
            </a:p>
            <a:p>
              <a:pPr marL="342900" indent="-342900">
                <a:lnSpc>
                  <a:spcPct val="150000"/>
                </a:lnSpc>
                <a:buAutoNum type="arabicPeriod"/>
              </a:pPr>
              <a:r>
                <a:rPr lang="en-US" altLang="ko-KR" sz="1400" dirty="0">
                  <a:solidFill>
                    <a:srgbClr val="F9BD8B"/>
                  </a:solidFill>
                  <a:latin typeface="아리따-돋움(TTF)-Light" panose="02020603020101020101" pitchFamily="18" charset="-127"/>
                  <a:ea typeface="아리따-돋움(TTF)-Light" panose="02020603020101020101" pitchFamily="18" charset="-127"/>
                </a:rPr>
                <a:t>Vocabularies would be more diverse and feminine in female leading movies rather than male movies are.</a:t>
              </a:r>
            </a:p>
          </p:txBody>
        </p:sp>
      </p:grpSp>
      <p:grpSp>
        <p:nvGrpSpPr>
          <p:cNvPr id="5" name="그룹 4">
            <a:extLst>
              <a:ext uri="{FF2B5EF4-FFF2-40B4-BE49-F238E27FC236}">
                <a16:creationId xmlns:a16="http://schemas.microsoft.com/office/drawing/2014/main" id="{B30D4E3E-0E38-4057-A8E9-0A7502E1F993}"/>
              </a:ext>
            </a:extLst>
          </p:cNvPr>
          <p:cNvGrpSpPr/>
          <p:nvPr/>
        </p:nvGrpSpPr>
        <p:grpSpPr>
          <a:xfrm>
            <a:off x="5883358" y="1007634"/>
            <a:ext cx="2060621" cy="1582073"/>
            <a:chOff x="5059201" y="2402144"/>
            <a:chExt cx="2873188" cy="2249246"/>
          </a:xfrm>
        </p:grpSpPr>
        <p:sp>
          <p:nvSpPr>
            <p:cNvPr id="17" name="타원 16"/>
            <p:cNvSpPr/>
            <p:nvPr/>
          </p:nvSpPr>
          <p:spPr>
            <a:xfrm>
              <a:off x="5379799" y="2402144"/>
              <a:ext cx="2249246" cy="2249246"/>
            </a:xfrm>
            <a:prstGeom prst="ellipse">
              <a:avLst/>
            </a:prstGeom>
            <a:solidFill>
              <a:srgbClr val="3B444B">
                <a:alpha val="76000"/>
              </a:srgbClr>
            </a:solid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6" name="직사각형 15"/>
            <p:cNvSpPr/>
            <p:nvPr/>
          </p:nvSpPr>
          <p:spPr>
            <a:xfrm>
              <a:off x="5076454" y="2450990"/>
              <a:ext cx="2855935" cy="373885"/>
            </a:xfrm>
            <a:prstGeom prst="rect">
              <a:avLst/>
            </a:prstGeom>
          </p:spPr>
          <p:txBody>
            <a:bodyPr wrap="square">
              <a:spAutoFit/>
            </a:bodyPr>
            <a:lstStyle/>
            <a:p>
              <a:pPr algn="ctr">
                <a:lnSpc>
                  <a:spcPct val="150000"/>
                </a:lnSpc>
              </a:pPr>
              <a:r>
                <a:rPr lang="en-US" altLang="ko-KR" sz="1400" dirty="0">
                  <a:solidFill>
                    <a:srgbClr val="F9BD8B"/>
                  </a:solidFill>
                  <a:latin typeface="아리따-돋움(TTF)-Light" panose="02020603020101020101" pitchFamily="18" charset="-127"/>
                  <a:ea typeface="아리따-돋움(TTF)-Light" panose="02020603020101020101" pitchFamily="18" charset="-127"/>
                </a:rPr>
                <a:t>?</a:t>
              </a:r>
            </a:p>
          </p:txBody>
        </p:sp>
        <p:cxnSp>
          <p:nvCxnSpPr>
            <p:cNvPr id="18" name="직선 연결선 17"/>
            <p:cNvCxnSpPr/>
            <p:nvPr/>
          </p:nvCxnSpPr>
          <p:spPr>
            <a:xfrm>
              <a:off x="5718515" y="3000868"/>
              <a:ext cx="1586469" cy="0"/>
            </a:xfrm>
            <a:prstGeom prst="line">
              <a:avLst/>
            </a:prstGeom>
            <a:ln w="19050">
              <a:solidFill>
                <a:srgbClr val="F9BD8B"/>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5059201" y="3004869"/>
              <a:ext cx="2855935" cy="1356189"/>
            </a:xfrm>
            <a:prstGeom prst="rect">
              <a:avLst/>
            </a:prstGeom>
          </p:spPr>
          <p:txBody>
            <a:bodyPr wrap="square">
              <a:spAutoFit/>
            </a:bodyPr>
            <a:lstStyle/>
            <a:p>
              <a:pPr algn="ctr">
                <a:lnSpc>
                  <a:spcPct val="150000"/>
                </a:lnSpc>
              </a:pPr>
              <a:r>
                <a:rPr lang="en-US" altLang="ko-KR" sz="1300" b="1" dirty="0">
                  <a:solidFill>
                    <a:srgbClr val="F9BD8B"/>
                  </a:solidFill>
                  <a:latin typeface="아리따-돋움(TTF)-Light" panose="02020603020101020101" pitchFamily="18" charset="-127"/>
                  <a:ea typeface="아리따-돋움(TTF)-Light" panose="02020603020101020101" pitchFamily="18" charset="-127"/>
                </a:rPr>
                <a:t>Does women</a:t>
              </a:r>
            </a:p>
            <a:p>
              <a:pPr algn="ctr">
                <a:lnSpc>
                  <a:spcPct val="150000"/>
                </a:lnSpc>
              </a:pPr>
              <a:r>
                <a:rPr lang="en-US" altLang="ko-KR" sz="1300" b="1" dirty="0">
                  <a:solidFill>
                    <a:srgbClr val="F9BD8B"/>
                  </a:solidFill>
                  <a:latin typeface="아리따-돋움(TTF)-Light" panose="02020603020101020101" pitchFamily="18" charset="-127"/>
                  <a:ea typeface="아리따-돋움(TTF)-Light" panose="02020603020101020101" pitchFamily="18" charset="-127"/>
                </a:rPr>
                <a:t>really talk a lot</a:t>
              </a:r>
            </a:p>
            <a:p>
              <a:pPr algn="ctr">
                <a:lnSpc>
                  <a:spcPct val="150000"/>
                </a:lnSpc>
              </a:pPr>
              <a:r>
                <a:rPr lang="en-US" altLang="ko-KR" sz="1300" b="1" dirty="0">
                  <a:solidFill>
                    <a:srgbClr val="F9BD8B"/>
                  </a:solidFill>
                  <a:latin typeface="아리따-돋움(TTF)-Light" panose="02020603020101020101" pitchFamily="18" charset="-127"/>
                  <a:ea typeface="아리따-돋움(TTF)-Light" panose="02020603020101020101" pitchFamily="18" charset="-127"/>
                </a:rPr>
                <a:t>than men do?</a:t>
              </a:r>
            </a:p>
          </p:txBody>
        </p:sp>
      </p:grpSp>
      <p:sp>
        <p:nvSpPr>
          <p:cNvPr id="8" name="직사각형 7">
            <a:extLst>
              <a:ext uri="{FF2B5EF4-FFF2-40B4-BE49-F238E27FC236}">
                <a16:creationId xmlns:a16="http://schemas.microsoft.com/office/drawing/2014/main" id="{F03F2CD2-2EB3-49ED-BDA2-9DA05328ED3F}"/>
              </a:ext>
            </a:extLst>
          </p:cNvPr>
          <p:cNvSpPr/>
          <p:nvPr/>
        </p:nvSpPr>
        <p:spPr>
          <a:xfrm>
            <a:off x="1340527" y="3275861"/>
            <a:ext cx="3808521" cy="559292"/>
          </a:xfrm>
          <a:prstGeom prst="rect">
            <a:avLst/>
          </a:prstGeom>
          <a:solidFill>
            <a:srgbClr val="F9BD8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연결선: 구부러짐 25">
            <a:extLst>
              <a:ext uri="{FF2B5EF4-FFF2-40B4-BE49-F238E27FC236}">
                <a16:creationId xmlns:a16="http://schemas.microsoft.com/office/drawing/2014/main" id="{6CF9D6E7-6F07-4A6B-9DB3-B3741BE96DB7}"/>
              </a:ext>
            </a:extLst>
          </p:cNvPr>
          <p:cNvCxnSpPr>
            <a:cxnSpLocks/>
          </p:cNvCxnSpPr>
          <p:nvPr/>
        </p:nvCxnSpPr>
        <p:spPr>
          <a:xfrm flipV="1">
            <a:off x="4918453" y="2122882"/>
            <a:ext cx="1119175" cy="998249"/>
          </a:xfrm>
          <a:prstGeom prst="curvedConnector3">
            <a:avLst>
              <a:gd name="adj1" fmla="val 50000"/>
            </a:avLst>
          </a:prstGeom>
          <a:ln>
            <a:solidFill>
              <a:srgbClr val="F9BD8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72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직사각형 3"/>
          <p:cNvSpPr/>
          <p:nvPr/>
        </p:nvSpPr>
        <p:spPr>
          <a:xfrm>
            <a:off x="327798" y="479742"/>
            <a:ext cx="4847883" cy="400110"/>
          </a:xfrm>
          <a:prstGeom prst="rect">
            <a:avLst/>
          </a:prstGeom>
        </p:spPr>
        <p:txBody>
          <a:bodyPr vert="horz" wrap="square">
            <a:spAutoFit/>
          </a:bodyPr>
          <a:lstStyle/>
          <a:p>
            <a:r>
              <a:rPr lang="en-US" altLang="ko-KR" sz="2000" dirty="0">
                <a:solidFill>
                  <a:srgbClr val="F9BD8B"/>
                </a:solidFill>
                <a:latin typeface="아리따-부리(OTF)-Light" pitchFamily="18" charset="-127"/>
                <a:ea typeface="아리따-부리(OTF)-Light" pitchFamily="18" charset="-127"/>
              </a:rPr>
              <a:t>Development - Environment</a:t>
            </a:r>
          </a:p>
        </p:txBody>
      </p:sp>
      <p:grpSp>
        <p:nvGrpSpPr>
          <p:cNvPr id="15" name="그룹 14">
            <a:extLst>
              <a:ext uri="{FF2B5EF4-FFF2-40B4-BE49-F238E27FC236}">
                <a16:creationId xmlns:a16="http://schemas.microsoft.com/office/drawing/2014/main" id="{C9AEA6AE-301A-470B-A670-07AC9D0220B5}"/>
              </a:ext>
            </a:extLst>
          </p:cNvPr>
          <p:cNvGrpSpPr/>
          <p:nvPr/>
        </p:nvGrpSpPr>
        <p:grpSpPr>
          <a:xfrm>
            <a:off x="920547" y="1200290"/>
            <a:ext cx="1876961" cy="1872208"/>
            <a:chOff x="2448811" y="1179536"/>
            <a:chExt cx="1876961" cy="1872208"/>
          </a:xfrm>
        </p:grpSpPr>
        <p:sp>
          <p:nvSpPr>
            <p:cNvPr id="5" name="직사각형 4"/>
            <p:cNvSpPr/>
            <p:nvPr/>
          </p:nvSpPr>
          <p:spPr>
            <a:xfrm>
              <a:off x="2448811" y="1745538"/>
              <a:ext cx="1872207" cy="740203"/>
            </a:xfrm>
            <a:prstGeom prst="rect">
              <a:avLst/>
            </a:prstGeom>
            <a:noFill/>
          </p:spPr>
          <p:txBody>
            <a:bodyPr wrap="square" anchor="ctr">
              <a:spAutoFit/>
            </a:bodyPr>
            <a:lstStyle/>
            <a:p>
              <a:pPr algn="ctr">
                <a:lnSpc>
                  <a:spcPct val="150000"/>
                </a:lnSpc>
              </a:pPr>
              <a:r>
                <a:rPr lang="en-US" altLang="ko-KR" sz="1500" dirty="0" err="1">
                  <a:solidFill>
                    <a:srgbClr val="F9BD8B"/>
                  </a:solidFill>
                  <a:latin typeface="아리따-부리(OTF)-SemiBold" pitchFamily="18" charset="-127"/>
                  <a:ea typeface="아리따-부리(OTF)-SemiBold" pitchFamily="18" charset="-127"/>
                </a:rPr>
                <a:t>Jupyter</a:t>
              </a:r>
              <a:r>
                <a:rPr lang="en-US" altLang="ko-KR" sz="1500" dirty="0">
                  <a:solidFill>
                    <a:srgbClr val="F9BD8B"/>
                  </a:solidFill>
                  <a:latin typeface="아리따-부리(OTF)-SemiBold" pitchFamily="18" charset="-127"/>
                  <a:ea typeface="아리따-부리(OTF)-SemiBold" pitchFamily="18" charset="-127"/>
                </a:rPr>
                <a:t> notebook</a:t>
              </a:r>
            </a:p>
            <a:p>
              <a:pPr algn="ctr">
                <a:lnSpc>
                  <a:spcPct val="150000"/>
                </a:lnSpc>
              </a:pPr>
              <a:r>
                <a:rPr lang="en-US" altLang="ko-KR" sz="1500" dirty="0">
                  <a:solidFill>
                    <a:srgbClr val="F9BD8B"/>
                  </a:solidFill>
                  <a:latin typeface="아리따-부리(OTF)-SemiBold" pitchFamily="18" charset="-127"/>
                  <a:ea typeface="아리따-부리(OTF)-SemiBold" pitchFamily="18" charset="-127"/>
                </a:rPr>
                <a:t>- Python 3.7.4</a:t>
              </a:r>
            </a:p>
          </p:txBody>
        </p:sp>
        <p:sp>
          <p:nvSpPr>
            <p:cNvPr id="6" name="타원 5"/>
            <p:cNvSpPr/>
            <p:nvPr/>
          </p:nvSpPr>
          <p:spPr>
            <a:xfrm>
              <a:off x="2453564" y="1179536"/>
              <a:ext cx="1872208" cy="1872208"/>
            </a:xfrm>
            <a:prstGeom prst="ellipse">
              <a:avLst/>
            </a:prstGeom>
            <a:no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9BD8B"/>
                </a:solidFill>
              </a:endParaRPr>
            </a:p>
          </p:txBody>
        </p:sp>
      </p:grpSp>
      <p:grpSp>
        <p:nvGrpSpPr>
          <p:cNvPr id="16" name="그룹 15">
            <a:extLst>
              <a:ext uri="{FF2B5EF4-FFF2-40B4-BE49-F238E27FC236}">
                <a16:creationId xmlns:a16="http://schemas.microsoft.com/office/drawing/2014/main" id="{8292C45F-5387-45CF-B7FF-8B9AEED538ED}"/>
              </a:ext>
            </a:extLst>
          </p:cNvPr>
          <p:cNvGrpSpPr/>
          <p:nvPr/>
        </p:nvGrpSpPr>
        <p:grpSpPr>
          <a:xfrm>
            <a:off x="4005921" y="1200290"/>
            <a:ext cx="1880806" cy="1872208"/>
            <a:chOff x="4052241" y="1185290"/>
            <a:chExt cx="1880806" cy="1872208"/>
          </a:xfrm>
        </p:grpSpPr>
        <p:sp>
          <p:nvSpPr>
            <p:cNvPr id="7" name="타원 6"/>
            <p:cNvSpPr/>
            <p:nvPr/>
          </p:nvSpPr>
          <p:spPr>
            <a:xfrm>
              <a:off x="4052241" y="1185290"/>
              <a:ext cx="1872208" cy="1872208"/>
            </a:xfrm>
            <a:prstGeom prst="ellipse">
              <a:avLst/>
            </a:prstGeom>
            <a:noFill/>
            <a:ln w="9525">
              <a:solidFill>
                <a:srgbClr val="F9BD8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9BD8B"/>
                </a:solidFill>
              </a:endParaRPr>
            </a:p>
          </p:txBody>
        </p:sp>
        <p:sp>
          <p:nvSpPr>
            <p:cNvPr id="9" name="직사각형 8"/>
            <p:cNvSpPr/>
            <p:nvPr/>
          </p:nvSpPr>
          <p:spPr>
            <a:xfrm>
              <a:off x="4060840" y="1650848"/>
              <a:ext cx="1872207" cy="1363450"/>
            </a:xfrm>
            <a:prstGeom prst="rect">
              <a:avLst/>
            </a:prstGeom>
            <a:noFill/>
          </p:spPr>
          <p:txBody>
            <a:bodyPr wrap="square">
              <a:spAutoFit/>
            </a:bodyPr>
            <a:lstStyle/>
            <a:p>
              <a:pPr algn="ctr">
                <a:lnSpc>
                  <a:spcPct val="150000"/>
                </a:lnSpc>
              </a:pPr>
              <a:r>
                <a:rPr lang="en-US" altLang="ko-KR" sz="1500" dirty="0">
                  <a:solidFill>
                    <a:srgbClr val="F9BD8B"/>
                  </a:solidFill>
                  <a:latin typeface="아리따-부리(OTF)-SemiBold" pitchFamily="18" charset="-127"/>
                  <a:ea typeface="아리따-부리(OTF)-SemiBold" pitchFamily="18" charset="-127"/>
                </a:rPr>
                <a:t>Movie Scripts</a:t>
              </a:r>
            </a:p>
            <a:p>
              <a:pPr algn="ctr">
                <a:lnSpc>
                  <a:spcPct val="150000"/>
                </a:lnSpc>
              </a:pPr>
              <a:r>
                <a:rPr lang="en-US" altLang="ko-KR" sz="1500" dirty="0">
                  <a:solidFill>
                    <a:srgbClr val="F9BD8B"/>
                  </a:solidFill>
                  <a:latin typeface="아리따-부리(OTF)-SemiBold" pitchFamily="18" charset="-127"/>
                  <a:ea typeface="아리따-부리(OTF)-SemiBold" pitchFamily="18" charset="-127"/>
                </a:rPr>
                <a:t>From </a:t>
              </a:r>
              <a:r>
                <a:rPr lang="en-US" altLang="ko-KR" sz="1500" dirty="0" err="1">
                  <a:solidFill>
                    <a:srgbClr val="F9BD8B"/>
                  </a:solidFill>
                  <a:latin typeface="아리따-부리(OTF)-SemiBold" pitchFamily="18" charset="-127"/>
                  <a:ea typeface="아리따-부리(OTF)-SemiBold" pitchFamily="18" charset="-127"/>
                </a:rPr>
                <a:t>IMSDb</a:t>
              </a:r>
              <a:endParaRPr lang="en-US" altLang="ko-KR" sz="1500" dirty="0">
                <a:solidFill>
                  <a:srgbClr val="F9BD8B"/>
                </a:solidFill>
                <a:latin typeface="아리따-부리(OTF)-SemiBold" pitchFamily="18" charset="-127"/>
                <a:ea typeface="아리따-부리(OTF)-SemiBold" pitchFamily="18" charset="-127"/>
              </a:endParaRPr>
            </a:p>
            <a:p>
              <a:pPr algn="ctr">
                <a:lnSpc>
                  <a:spcPct val="150000"/>
                </a:lnSpc>
              </a:pPr>
              <a:r>
                <a:rPr lang="en-US" altLang="ko-KR" sz="1000" dirty="0">
                  <a:solidFill>
                    <a:srgbClr val="F9BD8B"/>
                  </a:solidFill>
                  <a:latin typeface="아리따-부리(OTF)-SemiBold" pitchFamily="18" charset="-127"/>
                  <a:ea typeface="아리따-부리(OTF)-SemiBold" pitchFamily="18" charset="-127"/>
                </a:rPr>
                <a:t>https://www.imsdb.com/</a:t>
              </a:r>
            </a:p>
            <a:p>
              <a:pPr algn="ctr">
                <a:lnSpc>
                  <a:spcPct val="150000"/>
                </a:lnSpc>
              </a:pPr>
              <a:endParaRPr lang="en-US" altLang="ko-KR" sz="1500" dirty="0">
                <a:solidFill>
                  <a:srgbClr val="F9BD8B"/>
                </a:solidFill>
                <a:latin typeface="아리따-부리(OTF)-SemiBold" pitchFamily="18" charset="-127"/>
                <a:ea typeface="아리따-부리(OTF)-SemiBold" pitchFamily="18" charset="-127"/>
              </a:endParaRPr>
            </a:p>
          </p:txBody>
        </p:sp>
      </p:grpSp>
      <p:grpSp>
        <p:nvGrpSpPr>
          <p:cNvPr id="17" name="그룹 16">
            <a:extLst>
              <a:ext uri="{FF2B5EF4-FFF2-40B4-BE49-F238E27FC236}">
                <a16:creationId xmlns:a16="http://schemas.microsoft.com/office/drawing/2014/main" id="{5848CC71-1DB4-4183-9E6B-7BA8B2C29987}"/>
              </a:ext>
            </a:extLst>
          </p:cNvPr>
          <p:cNvGrpSpPr/>
          <p:nvPr/>
        </p:nvGrpSpPr>
        <p:grpSpPr>
          <a:xfrm>
            <a:off x="7086542" y="1200290"/>
            <a:ext cx="1885560" cy="1872208"/>
            <a:chOff x="5647073" y="1165155"/>
            <a:chExt cx="1885560" cy="1872208"/>
          </a:xfrm>
        </p:grpSpPr>
        <p:sp>
          <p:nvSpPr>
            <p:cNvPr id="8" name="타원 7"/>
            <p:cNvSpPr/>
            <p:nvPr/>
          </p:nvSpPr>
          <p:spPr>
            <a:xfrm>
              <a:off x="5655671" y="1165155"/>
              <a:ext cx="1872208" cy="1872208"/>
            </a:xfrm>
            <a:prstGeom prst="ellipse">
              <a:avLst/>
            </a:prstGeom>
            <a:noFill/>
            <a:ln w="28575">
              <a:solidFill>
                <a:srgbClr val="F9B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9BD8B"/>
                </a:solidFill>
              </a:endParaRPr>
            </a:p>
          </p:txBody>
        </p:sp>
        <p:sp>
          <p:nvSpPr>
            <p:cNvPr id="10" name="직사각형 9"/>
            <p:cNvSpPr/>
            <p:nvPr/>
          </p:nvSpPr>
          <p:spPr>
            <a:xfrm>
              <a:off x="5647073" y="1500762"/>
              <a:ext cx="1885560" cy="1086451"/>
            </a:xfrm>
            <a:prstGeom prst="rect">
              <a:avLst/>
            </a:prstGeom>
            <a:noFill/>
          </p:spPr>
          <p:txBody>
            <a:bodyPr wrap="square">
              <a:spAutoFit/>
            </a:bodyPr>
            <a:lstStyle/>
            <a:p>
              <a:pPr algn="ctr">
                <a:lnSpc>
                  <a:spcPct val="150000"/>
                </a:lnSpc>
              </a:pPr>
              <a:r>
                <a:rPr lang="en-US" altLang="ko-KR" sz="1500" dirty="0">
                  <a:solidFill>
                    <a:srgbClr val="F9BD8B"/>
                  </a:solidFill>
                  <a:latin typeface="아리따-부리(OTF)-SemiBold" pitchFamily="18" charset="-127"/>
                  <a:ea typeface="아리따-부리(OTF)-SemiBold" pitchFamily="18" charset="-127"/>
                </a:rPr>
                <a:t>Select 50 Movies each based on IMDb investigation</a:t>
              </a:r>
            </a:p>
          </p:txBody>
        </p:sp>
      </p:grpSp>
      <p:pic>
        <p:nvPicPr>
          <p:cNvPr id="3" name="그림 2">
            <a:extLst>
              <a:ext uri="{FF2B5EF4-FFF2-40B4-BE49-F238E27FC236}">
                <a16:creationId xmlns:a16="http://schemas.microsoft.com/office/drawing/2014/main" id="{15B4BCE7-683E-4FB2-9798-86927CFB3147}"/>
              </a:ext>
            </a:extLst>
          </p:cNvPr>
          <p:cNvPicPr>
            <a:picLocks noChangeAspect="1"/>
          </p:cNvPicPr>
          <p:nvPr/>
        </p:nvPicPr>
        <p:blipFill rotWithShape="1">
          <a:blip r:embed="rId4"/>
          <a:srcRect r="4764"/>
          <a:stretch/>
        </p:blipFill>
        <p:spPr>
          <a:xfrm>
            <a:off x="6744740" y="3367522"/>
            <a:ext cx="2586359" cy="2279465"/>
          </a:xfrm>
          <a:prstGeom prst="rect">
            <a:avLst/>
          </a:prstGeom>
        </p:spPr>
      </p:pic>
      <p:pic>
        <p:nvPicPr>
          <p:cNvPr id="12" name="그림 11">
            <a:extLst>
              <a:ext uri="{FF2B5EF4-FFF2-40B4-BE49-F238E27FC236}">
                <a16:creationId xmlns:a16="http://schemas.microsoft.com/office/drawing/2014/main" id="{71824596-AEAC-4578-97EC-B263B12C9482}"/>
              </a:ext>
            </a:extLst>
          </p:cNvPr>
          <p:cNvPicPr>
            <a:picLocks noChangeAspect="1"/>
          </p:cNvPicPr>
          <p:nvPr/>
        </p:nvPicPr>
        <p:blipFill rotWithShape="1">
          <a:blip r:embed="rId5"/>
          <a:srcRect l="964"/>
          <a:stretch/>
        </p:blipFill>
        <p:spPr>
          <a:xfrm>
            <a:off x="3657443" y="3400627"/>
            <a:ext cx="2586359" cy="2279465"/>
          </a:xfrm>
          <a:prstGeom prst="rect">
            <a:avLst/>
          </a:prstGeom>
        </p:spPr>
      </p:pic>
      <p:sp>
        <p:nvSpPr>
          <p:cNvPr id="19" name="직사각형 18">
            <a:extLst>
              <a:ext uri="{FF2B5EF4-FFF2-40B4-BE49-F238E27FC236}">
                <a16:creationId xmlns:a16="http://schemas.microsoft.com/office/drawing/2014/main" id="{713093C9-EF09-47E6-94F9-BEC76A027517}"/>
              </a:ext>
            </a:extLst>
          </p:cNvPr>
          <p:cNvSpPr/>
          <p:nvPr/>
        </p:nvSpPr>
        <p:spPr>
          <a:xfrm>
            <a:off x="4806696" y="6006632"/>
            <a:ext cx="4953000" cy="784830"/>
          </a:xfrm>
          <a:prstGeom prst="rect">
            <a:avLst/>
          </a:prstGeom>
        </p:spPr>
        <p:txBody>
          <a:bodyPr wrap="square">
            <a:spAutoFit/>
          </a:bodyPr>
          <a:lstStyle/>
          <a:p>
            <a:pPr algn="r"/>
            <a:r>
              <a:rPr lang="en-US" altLang="ko-KR" sz="900" dirty="0">
                <a:solidFill>
                  <a:srgbClr val="F9BD8B">
                    <a:alpha val="63000"/>
                  </a:srgbClr>
                </a:solidFill>
              </a:rPr>
              <a:t>Male: </a:t>
            </a:r>
            <a:r>
              <a:rPr lang="en-US" altLang="ko-KR" sz="900" dirty="0">
                <a:solidFill>
                  <a:srgbClr val="F9BD8B">
                    <a:alpha val="63000"/>
                  </a:srgbClr>
                </a:solidFill>
                <a:hlinkClick r:id="rId6">
                  <a:extLst>
                    <a:ext uri="{A12FA001-AC4F-418D-AE19-62706E023703}">
                      <ahyp:hlinkClr xmlns:ahyp="http://schemas.microsoft.com/office/drawing/2018/hyperlinkcolor" val="tx"/>
                    </a:ext>
                  </a:extLst>
                </a:hlinkClick>
              </a:rPr>
              <a:t>https://www.imdb.com/search/keyword/?keywords=male-protagonist&amp;sort=moviemeter,asc&amp;mode=simple&amp;page=1&amp;ref_=kw_nxt&amp;title_type=movie</a:t>
            </a:r>
            <a:endParaRPr lang="en-US" altLang="ko-KR" sz="900" dirty="0">
              <a:solidFill>
                <a:srgbClr val="F9BD8B">
                  <a:alpha val="63000"/>
                </a:srgbClr>
              </a:solidFill>
            </a:endParaRPr>
          </a:p>
          <a:p>
            <a:pPr algn="r"/>
            <a:r>
              <a:rPr lang="en-US" altLang="ko-KR" sz="900" dirty="0">
                <a:solidFill>
                  <a:srgbClr val="F9BD8B">
                    <a:alpha val="63000"/>
                  </a:srgbClr>
                </a:solidFill>
              </a:rPr>
              <a:t>Female: </a:t>
            </a:r>
            <a:r>
              <a:rPr lang="en-US" altLang="ko-KR" sz="900" dirty="0">
                <a:solidFill>
                  <a:srgbClr val="F9BD8B">
                    <a:alpha val="63000"/>
                  </a:srgbClr>
                </a:solidFill>
                <a:hlinkClick r:id="rId7">
                  <a:extLst>
                    <a:ext uri="{A12FA001-AC4F-418D-AE19-62706E023703}">
                      <ahyp:hlinkClr xmlns:ahyp="http://schemas.microsoft.com/office/drawing/2018/hyperlinkcolor" val="tx"/>
                    </a:ext>
                  </a:extLst>
                </a:hlinkClick>
              </a:rPr>
              <a:t>https://www.imdb.com/search/keyword/?keywords=female-protagonist&amp;mode=simple&amp;page=1&amp;ref_=kw_nxt&amp;title_type=movie&amp;sort=moviemeter,asc</a:t>
            </a:r>
            <a:endParaRPr lang="en-US" altLang="ko-KR" sz="900" dirty="0">
              <a:solidFill>
                <a:srgbClr val="F9BD8B">
                  <a:alpha val="63000"/>
                </a:srgbClr>
              </a:solidFill>
            </a:endParaRPr>
          </a:p>
          <a:p>
            <a:pPr algn="r"/>
            <a:endParaRPr lang="en-US" altLang="ko-KR" sz="900" dirty="0">
              <a:solidFill>
                <a:srgbClr val="F9BD8B">
                  <a:alpha val="63000"/>
                </a:srgbClr>
              </a:solidFill>
            </a:endParaRPr>
          </a:p>
        </p:txBody>
      </p:sp>
      <p:pic>
        <p:nvPicPr>
          <p:cNvPr id="2050" name="Picture 2" descr="Jupyter Notebook 설치 및 환경설정 : 스마일서브 공식 블로그 [ IDC ...">
            <a:extLst>
              <a:ext uri="{FF2B5EF4-FFF2-40B4-BE49-F238E27FC236}">
                <a16:creationId xmlns:a16="http://schemas.microsoft.com/office/drawing/2014/main" id="{364683F4-18C3-4CC0-9986-1A0A83BE9A5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471" r="26431"/>
          <a:stretch/>
        </p:blipFill>
        <p:spPr bwMode="auto">
          <a:xfrm>
            <a:off x="667511" y="3367522"/>
            <a:ext cx="2331721" cy="2297002"/>
          </a:xfrm>
          <a:prstGeom prst="rect">
            <a:avLst/>
          </a:prstGeom>
          <a:noFill/>
          <a:extLst>
            <a:ext uri="{909E8E84-426E-40DD-AFC4-6F175D3DCCD1}">
              <a14:hiddenFill xmlns:a14="http://schemas.microsoft.com/office/drawing/2010/main">
                <a:solidFill>
                  <a:srgbClr val="FFFFFF"/>
                </a:solidFill>
              </a14:hiddenFill>
            </a:ext>
          </a:extLst>
        </p:spPr>
      </p:pic>
      <p:sp>
        <p:nvSpPr>
          <p:cNvPr id="21" name="직사각형 20">
            <a:extLst>
              <a:ext uri="{FF2B5EF4-FFF2-40B4-BE49-F238E27FC236}">
                <a16:creationId xmlns:a16="http://schemas.microsoft.com/office/drawing/2014/main" id="{63B3EDC3-B8BA-4B68-A046-1267A944AA3D}"/>
              </a:ext>
            </a:extLst>
          </p:cNvPr>
          <p:cNvSpPr/>
          <p:nvPr/>
        </p:nvSpPr>
        <p:spPr>
          <a:xfrm>
            <a:off x="7388169" y="2622348"/>
            <a:ext cx="1461214" cy="253916"/>
          </a:xfrm>
          <a:prstGeom prst="rect">
            <a:avLst/>
          </a:prstGeom>
        </p:spPr>
        <p:txBody>
          <a:bodyPr wrap="square">
            <a:spAutoFit/>
          </a:bodyPr>
          <a:lstStyle/>
          <a:p>
            <a:r>
              <a:rPr lang="en-US" altLang="ko-KR" sz="1050" dirty="0">
                <a:solidFill>
                  <a:srgbClr val="F9BD8B"/>
                </a:solidFill>
              </a:rPr>
              <a:t>regardless of genres</a:t>
            </a:r>
          </a:p>
        </p:txBody>
      </p:sp>
    </p:spTree>
    <p:extLst>
      <p:ext uri="{BB962C8B-B14F-4D97-AF65-F5344CB8AC3E}">
        <p14:creationId xmlns:p14="http://schemas.microsoft.com/office/powerpoint/2010/main" val="50005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직사각형 3"/>
          <p:cNvSpPr/>
          <p:nvPr/>
        </p:nvSpPr>
        <p:spPr>
          <a:xfrm>
            <a:off x="197068" y="4194409"/>
            <a:ext cx="9475438" cy="1092607"/>
          </a:xfrm>
          <a:prstGeom prst="rect">
            <a:avLst/>
          </a:prstGeom>
          <a:noFill/>
        </p:spPr>
        <p:txBody>
          <a:bodyPr wrap="square">
            <a:spAutoFit/>
          </a:bodyPr>
          <a:lstStyle/>
          <a:p>
            <a:pPr algn="just"/>
            <a:r>
              <a:rPr lang="en-US" altLang="ko-KR" sz="2000" b="1" dirty="0">
                <a:solidFill>
                  <a:srgbClr val="F9BD8B"/>
                </a:solidFill>
                <a:latin typeface="아리따-돋움(TTF)-Medium" panose="02020603020101020101" pitchFamily="18" charset="-127"/>
                <a:ea typeface="아리따-돋움(TTF)-Medium" panose="02020603020101020101" pitchFamily="18" charset="-127"/>
              </a:rPr>
              <a:t>Crawl and Save movie script</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Use chrome </a:t>
            </a:r>
            <a:r>
              <a:rPr lang="en-US" altLang="ko-KR" sz="1500" dirty="0" err="1">
                <a:solidFill>
                  <a:srgbClr val="F9BD8B"/>
                </a:solidFill>
                <a:latin typeface="아리따-돋움(TTF)-Medium" panose="02020603020101020101" pitchFamily="18" charset="-127"/>
                <a:ea typeface="아리따-돋움(TTF)-Medium" panose="02020603020101020101" pitchFamily="18" charset="-127"/>
              </a:rPr>
              <a:t>webdriver</a:t>
            </a:r>
            <a:r>
              <a:rPr lang="en-US" altLang="ko-KR" sz="1500" dirty="0">
                <a:solidFill>
                  <a:srgbClr val="F9BD8B"/>
                </a:solidFill>
                <a:latin typeface="아리따-돋움(TTF)-Medium" panose="02020603020101020101" pitchFamily="18" charset="-127"/>
                <a:ea typeface="아리따-돋움(TTF)-Medium" panose="02020603020101020101" pitchFamily="18" charset="-127"/>
              </a:rPr>
              <a:t> to crawl movie script text from input </a:t>
            </a:r>
            <a:r>
              <a:rPr lang="en-US" altLang="ko-KR" sz="1500" dirty="0" err="1">
                <a:solidFill>
                  <a:srgbClr val="F9BD8B"/>
                </a:solidFill>
                <a:latin typeface="아리따-돋움(TTF)-Medium" panose="02020603020101020101" pitchFamily="18" charset="-127"/>
                <a:ea typeface="아리따-돋움(TTF)-Medium" panose="02020603020101020101" pitchFamily="18" charset="-127"/>
              </a:rPr>
              <a:t>url</a:t>
            </a:r>
            <a:r>
              <a:rPr lang="en-US" altLang="ko-KR" sz="1500" dirty="0">
                <a:solidFill>
                  <a:srgbClr val="F9BD8B"/>
                </a:solidFill>
                <a:latin typeface="아리따-돋움(TTF)-Medium" panose="02020603020101020101" pitchFamily="18" charset="-127"/>
                <a:ea typeface="아리따-돋움(TTF)-Medium" panose="02020603020101020101" pitchFamily="18" charset="-127"/>
              </a:rPr>
              <a:t> and make .txt file automatically.</a:t>
            </a: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File name is from the site address which contains movie title.</a:t>
            </a:r>
          </a:p>
        </p:txBody>
      </p:sp>
      <p:sp>
        <p:nvSpPr>
          <p:cNvPr id="10" name="직사각형 9">
            <a:extLst>
              <a:ext uri="{FF2B5EF4-FFF2-40B4-BE49-F238E27FC236}">
                <a16:creationId xmlns:a16="http://schemas.microsoft.com/office/drawing/2014/main" id="{B34FC811-F4AA-4A92-A18F-02FE3C5CF148}"/>
              </a:ext>
            </a:extLst>
          </p:cNvPr>
          <p:cNvSpPr/>
          <p:nvPr/>
        </p:nvSpPr>
        <p:spPr>
          <a:xfrm>
            <a:off x="4953000" y="6335739"/>
            <a:ext cx="4753311"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Development – Code Details (</a:t>
            </a:r>
            <a:r>
              <a:rPr lang="en-US" altLang="ko-KR" sz="1300" dirty="0" err="1">
                <a:solidFill>
                  <a:srgbClr val="F9BD8B">
                    <a:alpha val="27000"/>
                  </a:srgbClr>
                </a:solidFill>
                <a:latin typeface="아리따-돋움(TTF)-Light" panose="02020603020101020101" pitchFamily="18" charset="-127"/>
                <a:ea typeface="아리따-돋움(TTF)-Light" panose="02020603020101020101" pitchFamily="18" charset="-127"/>
              </a:rPr>
              <a:t>scriptCrawl.ipynb</a:t>
            </a: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9" name="그림 8">
            <a:extLst>
              <a:ext uri="{FF2B5EF4-FFF2-40B4-BE49-F238E27FC236}">
                <a16:creationId xmlns:a16="http://schemas.microsoft.com/office/drawing/2014/main" id="{64450937-87D4-4FA3-8A96-52493C62751D}"/>
              </a:ext>
            </a:extLst>
          </p:cNvPr>
          <p:cNvPicPr>
            <a:picLocks noChangeAspect="1"/>
          </p:cNvPicPr>
          <p:nvPr/>
        </p:nvPicPr>
        <p:blipFill rotWithShape="1">
          <a:blip r:embed="rId4"/>
          <a:srcRect r="34819" b="83176"/>
          <a:stretch/>
        </p:blipFill>
        <p:spPr>
          <a:xfrm>
            <a:off x="411061" y="330182"/>
            <a:ext cx="3743690" cy="459931"/>
          </a:xfrm>
          <a:prstGeom prst="rect">
            <a:avLst/>
          </a:prstGeom>
          <a:ln>
            <a:solidFill>
              <a:srgbClr val="F9BD8B"/>
            </a:solidFill>
            <a:prstDash val="sysDash"/>
          </a:ln>
        </p:spPr>
      </p:pic>
      <p:pic>
        <p:nvPicPr>
          <p:cNvPr id="2" name="그림 1">
            <a:extLst>
              <a:ext uri="{FF2B5EF4-FFF2-40B4-BE49-F238E27FC236}">
                <a16:creationId xmlns:a16="http://schemas.microsoft.com/office/drawing/2014/main" id="{59E38895-C6DF-443E-9643-284AF61AC4A8}"/>
              </a:ext>
            </a:extLst>
          </p:cNvPr>
          <p:cNvPicPr>
            <a:picLocks noChangeAspect="1"/>
          </p:cNvPicPr>
          <p:nvPr/>
        </p:nvPicPr>
        <p:blipFill rotWithShape="1">
          <a:blip r:embed="rId5"/>
          <a:srcRect t="34865"/>
          <a:stretch/>
        </p:blipFill>
        <p:spPr>
          <a:xfrm>
            <a:off x="411059" y="854231"/>
            <a:ext cx="7171471" cy="2998678"/>
          </a:xfrm>
          <a:prstGeom prst="rect">
            <a:avLst/>
          </a:prstGeom>
          <a:ln>
            <a:noFill/>
          </a:ln>
        </p:spPr>
      </p:pic>
      <p:pic>
        <p:nvPicPr>
          <p:cNvPr id="3" name="그림 2">
            <a:extLst>
              <a:ext uri="{FF2B5EF4-FFF2-40B4-BE49-F238E27FC236}">
                <a16:creationId xmlns:a16="http://schemas.microsoft.com/office/drawing/2014/main" id="{6BE63A81-7D4E-40AC-8DFC-C47D241B455F}"/>
              </a:ext>
            </a:extLst>
          </p:cNvPr>
          <p:cNvPicPr>
            <a:picLocks noChangeAspect="1"/>
          </p:cNvPicPr>
          <p:nvPr/>
        </p:nvPicPr>
        <p:blipFill>
          <a:blip r:embed="rId6"/>
          <a:stretch>
            <a:fillRect/>
          </a:stretch>
        </p:blipFill>
        <p:spPr>
          <a:xfrm>
            <a:off x="6423626" y="469573"/>
            <a:ext cx="3071314" cy="2396218"/>
          </a:xfrm>
          <a:prstGeom prst="rect">
            <a:avLst/>
          </a:prstGeom>
        </p:spPr>
      </p:pic>
    </p:spTree>
    <p:extLst>
      <p:ext uri="{BB962C8B-B14F-4D97-AF65-F5344CB8AC3E}">
        <p14:creationId xmlns:p14="http://schemas.microsoft.com/office/powerpoint/2010/main" val="118795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2" name="직사각형 21"/>
          <p:cNvSpPr/>
          <p:nvPr/>
        </p:nvSpPr>
        <p:spPr>
          <a:xfrm>
            <a:off x="0" y="2848747"/>
            <a:ext cx="9906000" cy="1097801"/>
          </a:xfrm>
          <a:prstGeom prst="rect">
            <a:avLst/>
          </a:prstGeom>
        </p:spPr>
        <p:txBody>
          <a:bodyPr wrap="square">
            <a:spAutoFit/>
          </a:bodyPr>
          <a:lstStyle/>
          <a:p>
            <a:pPr algn="ctr">
              <a:lnSpc>
                <a:spcPct val="150000"/>
              </a:lnSpc>
            </a:pPr>
            <a:r>
              <a:rPr lang="en-US" altLang="ko-KR" sz="5000" dirty="0">
                <a:solidFill>
                  <a:srgbClr val="F9BD8B"/>
                </a:solidFill>
                <a:latin typeface="아리따-돋움(TTF)-Medium" panose="02020603020101020101" pitchFamily="18" charset="-127"/>
                <a:ea typeface="아리따-돋움(TTF)-Medium" panose="02020603020101020101" pitchFamily="18" charset="-127"/>
              </a:rPr>
              <a:t>Female		Male</a:t>
            </a:r>
            <a:endParaRPr lang="ko-KR" altLang="en-US" sz="5000" dirty="0">
              <a:solidFill>
                <a:srgbClr val="F9BD8B"/>
              </a:solidFill>
              <a:latin typeface="아리따-돋움(TTF)-Medium" panose="02020603020101020101" pitchFamily="18" charset="-127"/>
              <a:ea typeface="아리따-돋움(TTF)-Medium" panose="02020603020101020101" pitchFamily="18" charset="-127"/>
            </a:endParaRPr>
          </a:p>
        </p:txBody>
      </p:sp>
      <p:pic>
        <p:nvPicPr>
          <p:cNvPr id="3" name="그림 2">
            <a:extLst>
              <a:ext uri="{FF2B5EF4-FFF2-40B4-BE49-F238E27FC236}">
                <a16:creationId xmlns:a16="http://schemas.microsoft.com/office/drawing/2014/main" id="{0DCAABCF-6B9C-4E4F-9AA9-9DDB078DFB05}"/>
              </a:ext>
            </a:extLst>
          </p:cNvPr>
          <p:cNvPicPr>
            <a:picLocks noChangeAspect="1"/>
          </p:cNvPicPr>
          <p:nvPr/>
        </p:nvPicPr>
        <p:blipFill>
          <a:blip r:embed="rId4"/>
          <a:stretch>
            <a:fillRect/>
          </a:stretch>
        </p:blipFill>
        <p:spPr>
          <a:xfrm>
            <a:off x="217535" y="251261"/>
            <a:ext cx="9470930" cy="2416764"/>
          </a:xfrm>
          <a:prstGeom prst="rect">
            <a:avLst/>
          </a:prstGeom>
        </p:spPr>
      </p:pic>
      <p:pic>
        <p:nvPicPr>
          <p:cNvPr id="5" name="그림 4">
            <a:extLst>
              <a:ext uri="{FF2B5EF4-FFF2-40B4-BE49-F238E27FC236}">
                <a16:creationId xmlns:a16="http://schemas.microsoft.com/office/drawing/2014/main" id="{387155A4-5D6A-4EE8-A8E3-D99EC0FA1572}"/>
              </a:ext>
            </a:extLst>
          </p:cNvPr>
          <p:cNvPicPr>
            <a:picLocks noChangeAspect="1"/>
          </p:cNvPicPr>
          <p:nvPr/>
        </p:nvPicPr>
        <p:blipFill>
          <a:blip r:embed="rId5"/>
          <a:stretch>
            <a:fillRect/>
          </a:stretch>
        </p:blipFill>
        <p:spPr>
          <a:xfrm>
            <a:off x="221991" y="4269054"/>
            <a:ext cx="9475351" cy="2381471"/>
          </a:xfrm>
          <a:prstGeom prst="rect">
            <a:avLst/>
          </a:prstGeom>
        </p:spPr>
      </p:pic>
      <p:cxnSp>
        <p:nvCxnSpPr>
          <p:cNvPr id="20" name="직선 연결선 19"/>
          <p:cNvCxnSpPr>
            <a:cxnSpLocks/>
          </p:cNvCxnSpPr>
          <p:nvPr/>
        </p:nvCxnSpPr>
        <p:spPr>
          <a:xfrm flipH="1">
            <a:off x="4767390" y="3118424"/>
            <a:ext cx="742571" cy="837002"/>
          </a:xfrm>
          <a:prstGeom prst="line">
            <a:avLst/>
          </a:prstGeom>
          <a:ln w="12700">
            <a:solidFill>
              <a:srgbClr val="F9BD8B"/>
            </a:solidFill>
            <a:prstDash val="solid"/>
          </a:ln>
        </p:spPr>
        <p:style>
          <a:lnRef idx="1">
            <a:schemeClr val="accent1"/>
          </a:lnRef>
          <a:fillRef idx="0">
            <a:schemeClr val="accent1"/>
          </a:fillRef>
          <a:effectRef idx="0">
            <a:schemeClr val="accent1"/>
          </a:effectRef>
          <a:fontRef idx="minor">
            <a:schemeClr val="tx1"/>
          </a:fontRef>
        </p:style>
      </p:cxnSp>
      <p:cxnSp>
        <p:nvCxnSpPr>
          <p:cNvPr id="8" name="연결선: 구부러짐 7">
            <a:extLst>
              <a:ext uri="{FF2B5EF4-FFF2-40B4-BE49-F238E27FC236}">
                <a16:creationId xmlns:a16="http://schemas.microsoft.com/office/drawing/2014/main" id="{BE6880D4-753E-4AD5-B999-7ADD926C8338}"/>
              </a:ext>
            </a:extLst>
          </p:cNvPr>
          <p:cNvCxnSpPr>
            <a:cxnSpLocks/>
          </p:cNvCxnSpPr>
          <p:nvPr/>
        </p:nvCxnSpPr>
        <p:spPr>
          <a:xfrm rot="10800000">
            <a:off x="1642369" y="2938509"/>
            <a:ext cx="656948" cy="577048"/>
          </a:xfrm>
          <a:prstGeom prst="curvedConnector3">
            <a:avLst>
              <a:gd name="adj1" fmla="val 112162"/>
            </a:avLst>
          </a:prstGeom>
          <a:ln>
            <a:solidFill>
              <a:srgbClr val="F9BD8B"/>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연결선: 구부러짐 13">
            <a:extLst>
              <a:ext uri="{FF2B5EF4-FFF2-40B4-BE49-F238E27FC236}">
                <a16:creationId xmlns:a16="http://schemas.microsoft.com/office/drawing/2014/main" id="{04A8FECF-42C0-4777-BBCD-C1453866CFEC}"/>
              </a:ext>
            </a:extLst>
          </p:cNvPr>
          <p:cNvCxnSpPr>
            <a:cxnSpLocks/>
          </p:cNvCxnSpPr>
          <p:nvPr/>
        </p:nvCxnSpPr>
        <p:spPr>
          <a:xfrm>
            <a:off x="7649560" y="3473602"/>
            <a:ext cx="656948" cy="577048"/>
          </a:xfrm>
          <a:prstGeom prst="curvedConnector3">
            <a:avLst>
              <a:gd name="adj1" fmla="val 112162"/>
            </a:avLst>
          </a:prstGeom>
          <a:ln>
            <a:solidFill>
              <a:srgbClr val="F9BD8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42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7" name="폭발: 8pt 6">
            <a:extLst>
              <a:ext uri="{FF2B5EF4-FFF2-40B4-BE49-F238E27FC236}">
                <a16:creationId xmlns:a16="http://schemas.microsoft.com/office/drawing/2014/main" id="{A89C8E23-EFA4-4403-8DDE-1ED81A956C38}"/>
              </a:ext>
            </a:extLst>
          </p:cNvPr>
          <p:cNvSpPr/>
          <p:nvPr/>
        </p:nvSpPr>
        <p:spPr>
          <a:xfrm>
            <a:off x="123683" y="5495278"/>
            <a:ext cx="488275" cy="488275"/>
          </a:xfrm>
          <a:prstGeom prst="irregularSeal1">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4" name="직사각형 3"/>
          <p:cNvSpPr/>
          <p:nvPr/>
        </p:nvSpPr>
        <p:spPr>
          <a:xfrm>
            <a:off x="197068" y="4194409"/>
            <a:ext cx="9475438" cy="2015936"/>
          </a:xfrm>
          <a:prstGeom prst="rect">
            <a:avLst/>
          </a:prstGeom>
          <a:noFill/>
        </p:spPr>
        <p:txBody>
          <a:bodyPr wrap="square">
            <a:spAutoFit/>
          </a:bodyPr>
          <a:lstStyle/>
          <a:p>
            <a:pPr algn="just"/>
            <a:r>
              <a:rPr lang="en-US" altLang="ko-KR" sz="2000" b="1" dirty="0">
                <a:solidFill>
                  <a:srgbClr val="F9BD8B"/>
                </a:solidFill>
                <a:latin typeface="아리따-돋움(TTF)-Medium" panose="02020603020101020101" pitchFamily="18" charset="-127"/>
                <a:ea typeface="아리따-돋움(TTF)-Medium" panose="02020603020101020101" pitchFamily="18" charset="-127"/>
              </a:rPr>
              <a:t>Remove stop words</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Referring </a:t>
            </a:r>
            <a:r>
              <a:rPr lang="en-US" altLang="ko-KR" sz="1500" dirty="0" err="1">
                <a:solidFill>
                  <a:srgbClr val="F9BD8B"/>
                </a:solidFill>
                <a:latin typeface="아리따-돋움(TTF)-Medium" panose="02020603020101020101" pitchFamily="18" charset="-127"/>
                <a:ea typeface="아리따-돋움(TTF)-Medium" panose="02020603020101020101" pitchFamily="18" charset="-127"/>
              </a:rPr>
              <a:t>nltk.corpus</a:t>
            </a:r>
            <a:r>
              <a:rPr lang="en-US" altLang="ko-KR" sz="1500" dirty="0">
                <a:solidFill>
                  <a:srgbClr val="F9BD8B"/>
                </a:solidFill>
                <a:latin typeface="아리따-돋움(TTF)-Medium" panose="02020603020101020101" pitchFamily="18" charset="-127"/>
                <a:ea typeface="아리따-돋움(TTF)-Medium" panose="02020603020101020101" pitchFamily="18" charset="-127"/>
              </a:rPr>
              <a:t>&gt;</a:t>
            </a:r>
            <a:r>
              <a:rPr lang="en-US" altLang="ko-KR" sz="1500" dirty="0" err="1">
                <a:solidFill>
                  <a:srgbClr val="F9BD8B"/>
                </a:solidFill>
                <a:latin typeface="아리따-돋움(TTF)-Medium" panose="02020603020101020101" pitchFamily="18" charset="-127"/>
                <a:ea typeface="아리따-돋움(TTF)-Medium" panose="02020603020101020101" pitchFamily="18" charset="-127"/>
              </a:rPr>
              <a:t>stopwords</a:t>
            </a:r>
            <a:r>
              <a:rPr lang="en-US" altLang="ko-KR" sz="1500" dirty="0">
                <a:solidFill>
                  <a:srgbClr val="F9BD8B"/>
                </a:solidFill>
                <a:latin typeface="아리따-돋움(TTF)-Medium" panose="02020603020101020101" pitchFamily="18" charset="-127"/>
                <a:ea typeface="아리따-돋움(TTF)-Medium" panose="02020603020101020101" pitchFamily="18" charset="-127"/>
              </a:rPr>
              <a:t>.</a:t>
            </a: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Add more exceptions which could be found while development including numbers and punctuation marks.</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Couldn’t exclude verb tenses.</a:t>
            </a: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ex) if treating present tense suffix ‘–</a:t>
            </a:r>
            <a:r>
              <a:rPr lang="en-US" altLang="ko-KR" sz="1500" dirty="0" err="1">
                <a:solidFill>
                  <a:srgbClr val="F9BD8B"/>
                </a:solidFill>
                <a:latin typeface="아리따-돋움(TTF)-Medium" panose="02020603020101020101" pitchFamily="18" charset="-127"/>
                <a:ea typeface="아리따-돋움(TTF)-Medium" panose="02020603020101020101" pitchFamily="18" charset="-127"/>
              </a:rPr>
              <a:t>ing</a:t>
            </a:r>
            <a:r>
              <a:rPr lang="en-US" altLang="ko-KR" sz="1500" dirty="0">
                <a:solidFill>
                  <a:srgbClr val="F9BD8B"/>
                </a:solidFill>
                <a:latin typeface="아리따-돋움(TTF)-Medium" panose="02020603020101020101" pitchFamily="18" charset="-127"/>
                <a:ea typeface="아리따-돋움(TTF)-Medium" panose="02020603020101020101" pitchFamily="18" charset="-127"/>
              </a:rPr>
              <a:t>’ as a stop word,  the words like beginn</a:t>
            </a:r>
            <a:r>
              <a:rPr lang="en-US" altLang="ko-KR" sz="1500" dirty="0">
                <a:solidFill>
                  <a:srgbClr val="DE8610"/>
                </a:solidFill>
                <a:latin typeface="아리따-돋움(TTF)-Medium" panose="02020603020101020101" pitchFamily="18" charset="-127"/>
                <a:ea typeface="아리따-돋움(TTF)-Medium" panose="02020603020101020101" pitchFamily="18" charset="-127"/>
              </a:rPr>
              <a:t>ing</a:t>
            </a:r>
            <a:r>
              <a:rPr lang="en-US" altLang="ko-KR" sz="1500" dirty="0">
                <a:solidFill>
                  <a:srgbClr val="F9BD8B"/>
                </a:solidFill>
                <a:latin typeface="아리따-돋움(TTF)-Medium" panose="02020603020101020101" pitchFamily="18" charset="-127"/>
                <a:ea typeface="아리따-돋움(TTF)-Medium" panose="02020603020101020101" pitchFamily="18" charset="-127"/>
              </a:rPr>
              <a:t> will be eliminated.</a:t>
            </a:r>
          </a:p>
        </p:txBody>
      </p:sp>
      <p:sp>
        <p:nvSpPr>
          <p:cNvPr id="11" name="직사각형 10">
            <a:extLst>
              <a:ext uri="{FF2B5EF4-FFF2-40B4-BE49-F238E27FC236}">
                <a16:creationId xmlns:a16="http://schemas.microsoft.com/office/drawing/2014/main" id="{23645FD0-125B-480F-B5CC-45074303D589}"/>
              </a:ext>
            </a:extLst>
          </p:cNvPr>
          <p:cNvSpPr/>
          <p:nvPr/>
        </p:nvSpPr>
        <p:spPr>
          <a:xfrm>
            <a:off x="3823063" y="6335739"/>
            <a:ext cx="5883248"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Development – Code Details (1_TermIndexing.ipynb)</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8" name="그림 7">
            <a:extLst>
              <a:ext uri="{FF2B5EF4-FFF2-40B4-BE49-F238E27FC236}">
                <a16:creationId xmlns:a16="http://schemas.microsoft.com/office/drawing/2014/main" id="{EB230647-DA04-4771-8995-B4E70CDBB02F}"/>
              </a:ext>
            </a:extLst>
          </p:cNvPr>
          <p:cNvPicPr>
            <a:picLocks noChangeAspect="1"/>
          </p:cNvPicPr>
          <p:nvPr/>
        </p:nvPicPr>
        <p:blipFill rotWithShape="1">
          <a:blip r:embed="rId4"/>
          <a:srcRect t="1003" b="-1"/>
          <a:stretch/>
        </p:blipFill>
        <p:spPr>
          <a:xfrm>
            <a:off x="367820" y="435005"/>
            <a:ext cx="8477250" cy="3394599"/>
          </a:xfrm>
          <a:prstGeom prst="rect">
            <a:avLst/>
          </a:prstGeom>
        </p:spPr>
      </p:pic>
      <p:pic>
        <p:nvPicPr>
          <p:cNvPr id="6" name="그림 5">
            <a:extLst>
              <a:ext uri="{FF2B5EF4-FFF2-40B4-BE49-F238E27FC236}">
                <a16:creationId xmlns:a16="http://schemas.microsoft.com/office/drawing/2014/main" id="{948666C2-528F-44C9-A57E-78D366AA1343}"/>
              </a:ext>
            </a:extLst>
          </p:cNvPr>
          <p:cNvPicPr>
            <a:picLocks noChangeAspect="1"/>
          </p:cNvPicPr>
          <p:nvPr/>
        </p:nvPicPr>
        <p:blipFill rotWithShape="1">
          <a:blip r:embed="rId5"/>
          <a:srcRect t="50000" r="54160" b="26374"/>
          <a:stretch/>
        </p:blipFill>
        <p:spPr>
          <a:xfrm>
            <a:off x="7393621" y="1018276"/>
            <a:ext cx="2144559" cy="526074"/>
          </a:xfrm>
          <a:prstGeom prst="rect">
            <a:avLst/>
          </a:prstGeom>
          <a:ln>
            <a:solidFill>
              <a:srgbClr val="F9BD8B"/>
            </a:solidFill>
            <a:prstDash val="dash"/>
          </a:ln>
        </p:spPr>
      </p:pic>
    </p:spTree>
    <p:extLst>
      <p:ext uri="{BB962C8B-B14F-4D97-AF65-F5344CB8AC3E}">
        <p14:creationId xmlns:p14="http://schemas.microsoft.com/office/powerpoint/2010/main" val="308019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A1FA9311-A56B-44B2-8B69-512F4453E9DC}"/>
              </a:ext>
            </a:extLst>
          </p:cNvPr>
          <p:cNvPicPr>
            <a:picLocks noChangeAspect="1"/>
          </p:cNvPicPr>
          <p:nvPr/>
        </p:nvPicPr>
        <p:blipFill>
          <a:blip r:embed="rId4"/>
          <a:stretch>
            <a:fillRect/>
          </a:stretch>
        </p:blipFill>
        <p:spPr>
          <a:xfrm>
            <a:off x="247818" y="319595"/>
            <a:ext cx="5297139" cy="5637322"/>
          </a:xfrm>
          <a:prstGeom prst="rect">
            <a:avLst/>
          </a:prstGeom>
        </p:spPr>
      </p:pic>
      <p:sp>
        <p:nvSpPr>
          <p:cNvPr id="8" name="직사각형 7">
            <a:extLst>
              <a:ext uri="{FF2B5EF4-FFF2-40B4-BE49-F238E27FC236}">
                <a16:creationId xmlns:a16="http://schemas.microsoft.com/office/drawing/2014/main" id="{F7871C13-C7BD-4E99-A056-B547A10EAEE1}"/>
              </a:ext>
            </a:extLst>
          </p:cNvPr>
          <p:cNvSpPr/>
          <p:nvPr/>
        </p:nvSpPr>
        <p:spPr>
          <a:xfrm>
            <a:off x="5707668" y="319595"/>
            <a:ext cx="3950514" cy="5709255"/>
          </a:xfrm>
          <a:prstGeom prst="rect">
            <a:avLst/>
          </a:prstGeom>
          <a:noFill/>
        </p:spPr>
        <p:txBody>
          <a:bodyPr wrap="square">
            <a:spAutoFit/>
          </a:bodyPr>
          <a:lstStyle/>
          <a:p>
            <a:r>
              <a:rPr lang="en-US" altLang="ko-KR" sz="2000" b="1" dirty="0">
                <a:solidFill>
                  <a:srgbClr val="F9BD8B"/>
                </a:solidFill>
                <a:latin typeface="아리따-돋움(TTF)-Medium" panose="02020603020101020101" pitchFamily="18" charset="-127"/>
                <a:ea typeface="아리따-돋움(TTF)-Medium" panose="02020603020101020101" pitchFamily="18" charset="-127"/>
              </a:rPr>
              <a:t>Count Words Function</a:t>
            </a:r>
          </a:p>
          <a:p>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marL="342900" indent="-342900">
              <a:buFont typeface="+mj-lt"/>
              <a:buAutoNum type="arabicPeriod"/>
            </a:pPr>
            <a:r>
              <a:rPr lang="en-US" altLang="ko-KR" sz="1500" dirty="0">
                <a:solidFill>
                  <a:srgbClr val="F9BD8B"/>
                </a:solidFill>
                <a:latin typeface="아리따-돋움(TTF)-Medium" panose="02020603020101020101" pitchFamily="18" charset="-127"/>
                <a:ea typeface="아리따-돋움(TTF)-Medium" panose="02020603020101020101" pitchFamily="18" charset="-127"/>
              </a:rPr>
              <a:t>Open .txt file from each directory.</a:t>
            </a:r>
          </a:p>
          <a:p>
            <a:pPr marL="342900" indent="-342900">
              <a:buFont typeface="+mj-lt"/>
              <a:buAutoNum type="arabicPeriod"/>
            </a:pPr>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marL="342900" indent="-342900">
              <a:buFont typeface="+mj-lt"/>
              <a:buAutoNum type="arabicPeriod"/>
            </a:pPr>
            <a:r>
              <a:rPr lang="en-US" altLang="ko-KR" sz="1500" dirty="0">
                <a:solidFill>
                  <a:srgbClr val="F9BD8B"/>
                </a:solidFill>
                <a:latin typeface="아리따-돋움(TTF)-Medium" panose="02020603020101020101" pitchFamily="18" charset="-127"/>
                <a:ea typeface="아리따-돋움(TTF)-Medium" panose="02020603020101020101" pitchFamily="18" charset="-127"/>
              </a:rPr>
              <a:t>Split whole script lines by blank.</a:t>
            </a:r>
            <a:br>
              <a:rPr lang="en-US" altLang="ko-KR" sz="1500" dirty="0">
                <a:solidFill>
                  <a:srgbClr val="F9BD8B"/>
                </a:solidFill>
                <a:latin typeface="아리따-돋움(TTF)-Medium" panose="02020603020101020101" pitchFamily="18" charset="-127"/>
                <a:ea typeface="아리따-돋움(TTF)-Medium" panose="02020603020101020101" pitchFamily="18" charset="-127"/>
              </a:rPr>
            </a:br>
            <a:r>
              <a:rPr lang="en-US" altLang="ko-KR" sz="1500" dirty="0">
                <a:solidFill>
                  <a:srgbClr val="F9BD8B"/>
                </a:solidFill>
                <a:latin typeface="아리따-돋움(TTF)-Medium" panose="02020603020101020101" pitchFamily="18" charset="-127"/>
                <a:ea typeface="아리따-돋움(TTF)-Medium" panose="02020603020101020101" pitchFamily="18" charset="-127"/>
              </a:rPr>
              <a:t>One word is called ‘token’.</a:t>
            </a:r>
          </a:p>
          <a:p>
            <a:pPr marL="342900" indent="-342900">
              <a:buFont typeface="+mj-lt"/>
              <a:buAutoNum type="arabicPeriod"/>
            </a:pPr>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marL="342900" indent="-342900">
              <a:buFont typeface="+mj-lt"/>
              <a:buAutoNum type="arabicPeriod"/>
            </a:pPr>
            <a:r>
              <a:rPr lang="en-US" altLang="ko-KR" sz="1500" dirty="0">
                <a:solidFill>
                  <a:srgbClr val="F9BD8B"/>
                </a:solidFill>
                <a:latin typeface="아리따-돋움(TTF)-Medium" panose="02020603020101020101" pitchFamily="18" charset="-127"/>
                <a:ea typeface="아리따-돋움(TTF)-Medium" panose="02020603020101020101" pitchFamily="18" charset="-127"/>
              </a:rPr>
              <a:t>If token is or contains a stop word, function ignores it.</a:t>
            </a:r>
            <a:br>
              <a:rPr lang="en-US" altLang="ko-KR" sz="1500" dirty="0">
                <a:solidFill>
                  <a:srgbClr val="F9BD8B"/>
                </a:solidFill>
                <a:latin typeface="아리따-돋움(TTF)-Medium" panose="02020603020101020101" pitchFamily="18" charset="-127"/>
                <a:ea typeface="아리따-돋움(TTF)-Medium" panose="02020603020101020101" pitchFamily="18" charset="-127"/>
              </a:rPr>
            </a:br>
            <a:r>
              <a:rPr lang="en-US" altLang="ko-KR" sz="1500" dirty="0">
                <a:solidFill>
                  <a:srgbClr val="F9BD8B"/>
                </a:solidFill>
                <a:latin typeface="아리따-돋움(TTF)-Medium" panose="02020603020101020101" pitchFamily="18" charset="-127"/>
                <a:ea typeface="아리따-돋움(TTF)-Medium" panose="02020603020101020101" pitchFamily="18" charset="-127"/>
              </a:rPr>
              <a:t>If not, it checks whether the token is already in the list(which is a table for word frequency) or not. And then it  counts up.</a:t>
            </a:r>
          </a:p>
          <a:p>
            <a:pPr marL="342900" indent="-342900">
              <a:buFont typeface="+mj-lt"/>
              <a:buAutoNum type="arabicPeriod"/>
            </a:pPr>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marL="342900" indent="-342900">
              <a:buFont typeface="+mj-lt"/>
              <a:buAutoNum type="arabicPeriod"/>
            </a:pPr>
            <a:r>
              <a:rPr lang="en-US" altLang="ko-KR" sz="1500" dirty="0">
                <a:solidFill>
                  <a:srgbClr val="F9BD8B"/>
                </a:solidFill>
                <a:latin typeface="아리따-돋움(TTF)-Medium" panose="02020603020101020101" pitchFamily="18" charset="-127"/>
                <a:ea typeface="아리따-돋움(TTF)-Medium" panose="02020603020101020101" pitchFamily="18" charset="-127"/>
              </a:rPr>
              <a:t>Repeat this process while reading is over, and then pass to next text file.</a:t>
            </a:r>
          </a:p>
        </p:txBody>
      </p:sp>
      <p:sp>
        <p:nvSpPr>
          <p:cNvPr id="9" name="직사각형 8">
            <a:extLst>
              <a:ext uri="{FF2B5EF4-FFF2-40B4-BE49-F238E27FC236}">
                <a16:creationId xmlns:a16="http://schemas.microsoft.com/office/drawing/2014/main" id="{D31F8FBD-D659-43EC-941F-56DA06BA465E}"/>
              </a:ext>
            </a:extLst>
          </p:cNvPr>
          <p:cNvSpPr/>
          <p:nvPr/>
        </p:nvSpPr>
        <p:spPr>
          <a:xfrm>
            <a:off x="4785064" y="6335739"/>
            <a:ext cx="4921247"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Development – Code Details (1_TermIndexing.ipynb)</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5" name="그림 4">
            <a:extLst>
              <a:ext uri="{FF2B5EF4-FFF2-40B4-BE49-F238E27FC236}">
                <a16:creationId xmlns:a16="http://schemas.microsoft.com/office/drawing/2014/main" id="{89ED1813-5AAC-4C5B-92CA-6D463E6692F6}"/>
              </a:ext>
            </a:extLst>
          </p:cNvPr>
          <p:cNvPicPr>
            <a:picLocks noChangeAspect="1"/>
          </p:cNvPicPr>
          <p:nvPr/>
        </p:nvPicPr>
        <p:blipFill rotWithShape="1">
          <a:blip r:embed="rId5"/>
          <a:srcRect l="1" r="22160"/>
          <a:stretch/>
        </p:blipFill>
        <p:spPr>
          <a:xfrm>
            <a:off x="5819659" y="739770"/>
            <a:ext cx="3726531" cy="1859887"/>
          </a:xfrm>
          <a:prstGeom prst="rect">
            <a:avLst/>
          </a:prstGeom>
          <a:ln>
            <a:solidFill>
              <a:srgbClr val="F9BD8B"/>
            </a:solidFill>
            <a:prstDash val="dash"/>
          </a:ln>
        </p:spPr>
      </p:pic>
    </p:spTree>
    <p:extLst>
      <p:ext uri="{BB962C8B-B14F-4D97-AF65-F5344CB8AC3E}">
        <p14:creationId xmlns:p14="http://schemas.microsoft.com/office/powerpoint/2010/main" val="13529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7" name="폭발: 8pt 6">
            <a:extLst>
              <a:ext uri="{FF2B5EF4-FFF2-40B4-BE49-F238E27FC236}">
                <a16:creationId xmlns:a16="http://schemas.microsoft.com/office/drawing/2014/main" id="{A89C8E23-EFA4-4403-8DDE-1ED81A956C38}"/>
              </a:ext>
            </a:extLst>
          </p:cNvPr>
          <p:cNvSpPr/>
          <p:nvPr/>
        </p:nvSpPr>
        <p:spPr>
          <a:xfrm>
            <a:off x="123683" y="5495278"/>
            <a:ext cx="488275" cy="488275"/>
          </a:xfrm>
          <a:prstGeom prst="irregularSeal1">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4" name="직사각형 3"/>
          <p:cNvSpPr/>
          <p:nvPr/>
        </p:nvSpPr>
        <p:spPr>
          <a:xfrm>
            <a:off x="197068" y="4194409"/>
            <a:ext cx="9475438" cy="2015936"/>
          </a:xfrm>
          <a:prstGeom prst="rect">
            <a:avLst/>
          </a:prstGeom>
          <a:noFill/>
        </p:spPr>
        <p:txBody>
          <a:bodyPr wrap="square">
            <a:spAutoFit/>
          </a:bodyPr>
          <a:lstStyle/>
          <a:p>
            <a:pPr algn="just"/>
            <a:r>
              <a:rPr lang="en-US" altLang="ko-KR" sz="2000" b="1" dirty="0">
                <a:solidFill>
                  <a:srgbClr val="F9BD8B"/>
                </a:solidFill>
                <a:latin typeface="아리따-돋움(TTF)-Medium" panose="02020603020101020101" pitchFamily="18" charset="-127"/>
                <a:ea typeface="아리따-돋움(TTF)-Medium" panose="02020603020101020101" pitchFamily="18" charset="-127"/>
              </a:rPr>
              <a:t>Make Inverted Index</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To know which words are used on both female/male movies, make a list of total vocabulary.</a:t>
            </a: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endParaRPr lang="en-US" altLang="ko-KR" sz="1500" dirty="0">
              <a:solidFill>
                <a:srgbClr val="F9BD8B"/>
              </a:solidFill>
              <a:latin typeface="아리따-돋움(TTF)-Medium" panose="02020603020101020101" pitchFamily="18" charset="-127"/>
              <a:ea typeface="아리따-돋움(TTF)-Medium" panose="02020603020101020101" pitchFamily="18" charset="-127"/>
            </a:endParaRPr>
          </a:p>
          <a:p>
            <a:pPr algn="just"/>
            <a:r>
              <a:rPr lang="en-US" altLang="ko-KR" sz="1500" dirty="0">
                <a:solidFill>
                  <a:srgbClr val="F9BD8B"/>
                </a:solidFill>
                <a:latin typeface="아리따-돋움(TTF)-Medium" panose="02020603020101020101" pitchFamily="18" charset="-127"/>
                <a:ea typeface="아리따-돋움(TTF)-Medium" panose="02020603020101020101" pitchFamily="18" charset="-127"/>
              </a:rPr>
              <a:t>Because there’s only two documents(female/male) in this project, it just counts how many documents have that word. (Not having a posting list of which documents contain the words.)</a:t>
            </a:r>
          </a:p>
        </p:txBody>
      </p:sp>
      <p:sp>
        <p:nvSpPr>
          <p:cNvPr id="11" name="직사각형 10">
            <a:extLst>
              <a:ext uri="{FF2B5EF4-FFF2-40B4-BE49-F238E27FC236}">
                <a16:creationId xmlns:a16="http://schemas.microsoft.com/office/drawing/2014/main" id="{23645FD0-125B-480F-B5CC-45074303D589}"/>
              </a:ext>
            </a:extLst>
          </p:cNvPr>
          <p:cNvSpPr/>
          <p:nvPr/>
        </p:nvSpPr>
        <p:spPr>
          <a:xfrm>
            <a:off x="3823063" y="6335739"/>
            <a:ext cx="5883248" cy="292388"/>
          </a:xfrm>
          <a:prstGeom prst="rect">
            <a:avLst/>
          </a:prstGeom>
          <a:noFill/>
        </p:spPr>
        <p:txBody>
          <a:bodyPr vert="horz" wrap="square">
            <a:spAutoFit/>
          </a:bodyPr>
          <a:lstStyle/>
          <a:p>
            <a:pPr lvl="0" algn="r">
              <a:defRPr/>
            </a:pPr>
            <a:r>
              <a:rPr lang="en-US" altLang="ko-KR" sz="1300" dirty="0">
                <a:solidFill>
                  <a:srgbClr val="F9BD8B">
                    <a:alpha val="27000"/>
                  </a:srgbClr>
                </a:solidFill>
                <a:latin typeface="아리따-돋움(TTF)-Light" panose="02020603020101020101" pitchFamily="18" charset="-127"/>
                <a:ea typeface="아리따-돋움(TTF)-Light" panose="02020603020101020101" pitchFamily="18" charset="-127"/>
              </a:rPr>
              <a:t>Development – Code Details (1_TermIndexing.ipynb)</a:t>
            </a:r>
            <a:endParaRPr kumimoji="0" lang="en-US" altLang="ko-KR" sz="1300" b="0" i="0" u="none" strike="noStrike" kern="1200" cap="none" spc="0" normalizeH="0" baseline="0" noProof="0" dirty="0">
              <a:ln>
                <a:noFill/>
              </a:ln>
              <a:solidFill>
                <a:srgbClr val="F9BD8B">
                  <a:alpha val="27000"/>
                </a:srgbClr>
              </a:solidFill>
              <a:effectLst/>
              <a:uLnTx/>
              <a:uFillTx/>
              <a:latin typeface="아리따-돋움(TTF)-Light" panose="02020603020101020101" pitchFamily="18" charset="-127"/>
              <a:ea typeface="아리따-돋움(TTF)-Light" panose="02020603020101020101" pitchFamily="18" charset="-127"/>
            </a:endParaRPr>
          </a:p>
        </p:txBody>
      </p:sp>
      <p:pic>
        <p:nvPicPr>
          <p:cNvPr id="3" name="그림 2">
            <a:extLst>
              <a:ext uri="{FF2B5EF4-FFF2-40B4-BE49-F238E27FC236}">
                <a16:creationId xmlns:a16="http://schemas.microsoft.com/office/drawing/2014/main" id="{BC3443F7-7311-4295-A963-4D882C9F4AE7}"/>
              </a:ext>
            </a:extLst>
          </p:cNvPr>
          <p:cNvPicPr>
            <a:picLocks noChangeAspect="1"/>
          </p:cNvPicPr>
          <p:nvPr/>
        </p:nvPicPr>
        <p:blipFill>
          <a:blip r:embed="rId4"/>
          <a:stretch>
            <a:fillRect/>
          </a:stretch>
        </p:blipFill>
        <p:spPr>
          <a:xfrm>
            <a:off x="2563496" y="380480"/>
            <a:ext cx="4779008" cy="3390987"/>
          </a:xfrm>
          <a:prstGeom prst="rect">
            <a:avLst/>
          </a:prstGeom>
        </p:spPr>
      </p:pic>
    </p:spTree>
    <p:extLst>
      <p:ext uri="{BB962C8B-B14F-4D97-AF65-F5344CB8AC3E}">
        <p14:creationId xmlns:p14="http://schemas.microsoft.com/office/powerpoint/2010/main" val="2323847330"/>
      </p:ext>
    </p:extLst>
  </p:cSld>
  <p:clrMapOvr>
    <a:masterClrMapping/>
  </p:clrMapOvr>
</p:sld>
</file>

<file path=ppt/theme/theme1.xml><?xml version="1.0" encoding="utf-8"?>
<a:theme xmlns:a="http://schemas.openxmlformats.org/drawingml/2006/main" name="3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2893</TotalTime>
  <Words>1190</Words>
  <Application>Microsoft Office PowerPoint</Application>
  <PresentationFormat>A4 용지(210x297mm)</PresentationFormat>
  <Paragraphs>125</Paragraphs>
  <Slides>13</Slides>
  <Notes>12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13</vt:i4>
      </vt:variant>
    </vt:vector>
  </HeadingPairs>
  <TitlesOfParts>
    <vt:vector size="22" baseType="lpstr">
      <vt:lpstr>맑은 고딕</vt:lpstr>
      <vt:lpstr>아리따-돋움(TTF)-Light</vt:lpstr>
      <vt:lpstr>아리따-돋움(TTF)-Medium</vt:lpstr>
      <vt:lpstr>아리따-부리(OTF)-Light</vt:lpstr>
      <vt:lpstr>아리따-부리(OTF)-SemiBold</vt:lpstr>
      <vt:lpstr>Arial</vt:lpstr>
      <vt:lpstr>Calibri</vt:lpstr>
      <vt:lpstr>Calibri Light</vt:lpstr>
      <vt:lpstr>3_Office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HOME</dc:creator>
  <cp:lastModifiedBy>Han Lilian</cp:lastModifiedBy>
  <cp:revision>436</cp:revision>
  <dcterms:created xsi:type="dcterms:W3CDTF">2017-09-07T10:48:07Z</dcterms:created>
  <dcterms:modified xsi:type="dcterms:W3CDTF">2020-04-08T06:27:36Z</dcterms:modified>
</cp:coreProperties>
</file>