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63" r:id="rId2"/>
    <p:sldId id="381" r:id="rId3"/>
    <p:sldId id="382" r:id="rId4"/>
    <p:sldId id="383" r:id="rId5"/>
    <p:sldId id="373" r:id="rId6"/>
    <p:sldId id="376" r:id="rId7"/>
    <p:sldId id="377" r:id="rId8"/>
    <p:sldId id="378" r:id="rId9"/>
    <p:sldId id="38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869C"/>
    <a:srgbClr val="FAFAFA"/>
    <a:srgbClr val="B2ADBC"/>
    <a:srgbClr val="D5CBC5"/>
    <a:srgbClr val="EAE5E2"/>
    <a:srgbClr val="BBABA1"/>
    <a:srgbClr val="D8D5DD"/>
    <a:srgbClr val="D9D9D9"/>
    <a:srgbClr val="6A6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-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5F886-B5C2-47AB-8F50-D0803F807AB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E6134-D721-4E0B-AAEE-733A0CC32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4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피드백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지난 주에 좋은 피드백을 주셨는데요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 작품 상세 페이지에서 구독</a:t>
            </a:r>
            <a:r>
              <a:rPr lang="ko-KR" altLang="en-US" baseline="0" dirty="0" smtClean="0"/>
              <a:t> 버튼을 누르면 숨김 버튼이 사라지고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숨김 버튼을 누르면 구독 버튼이 사라집니다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7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안드로이드와 </a:t>
            </a:r>
            <a:r>
              <a:rPr lang="en-US" altLang="ko-KR" dirty="0" smtClean="0"/>
              <a:t>DB, </a:t>
            </a:r>
            <a:r>
              <a:rPr lang="ko-KR" altLang="en-US" dirty="0" smtClean="0"/>
              <a:t>서버 진행 상황입니다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앞서 피드백에서 말씀 드렸던 것과 마찬가지로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작품 상세 페이지에서 구독 버튼을 눌러서 구독에 성공하면 숨김 버튼이 사라지게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반대의 경우도 가능하게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9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북마크</a:t>
            </a:r>
            <a:r>
              <a:rPr lang="ko-KR" altLang="en-US" dirty="0" smtClean="0"/>
              <a:t> 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지난주에 아이콘이 두루마리 </a:t>
            </a:r>
            <a:r>
              <a:rPr lang="ko-KR" altLang="en-US" dirty="0" err="1" smtClean="0"/>
              <a:t>휴지같다는</a:t>
            </a:r>
            <a:r>
              <a:rPr lang="ko-KR" altLang="en-US" dirty="0" smtClean="0"/>
              <a:t> 피드백을 </a:t>
            </a:r>
            <a:r>
              <a:rPr lang="ko-KR" altLang="en-US" dirty="0" err="1" smtClean="0"/>
              <a:t>주셨어서</a:t>
            </a:r>
            <a:r>
              <a:rPr lang="ko-KR" altLang="en-US" dirty="0" smtClean="0"/>
              <a:t> 아이콘을 바꿨습니다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다음과</a:t>
            </a:r>
            <a:r>
              <a:rPr lang="ko-KR" altLang="en-US" baseline="0" dirty="0" smtClean="0"/>
              <a:t> 같이 에피소드 </a:t>
            </a:r>
            <a:r>
              <a:rPr lang="ko-KR" altLang="en-US" baseline="0" dirty="0" err="1" smtClean="0"/>
              <a:t>썸네일</a:t>
            </a:r>
            <a:r>
              <a:rPr lang="ko-KR" altLang="en-US" baseline="0" dirty="0" smtClean="0"/>
              <a:t> 왼쪽에 있는 책갈피 아이콘을 클릭하여 책갈피 등록에 성공하면 오른쪽과 같이 책갈피 아이콘이 변합니다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91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등록된 책갈피는 </a:t>
            </a:r>
            <a:r>
              <a:rPr lang="ko-KR" altLang="en-US" dirty="0" err="1" smtClean="0"/>
              <a:t>마이페이지에서도</a:t>
            </a:r>
            <a:r>
              <a:rPr lang="ko-KR" altLang="en-US" dirty="0" smtClean="0"/>
              <a:t>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1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작품 상세페이지에서 각 에피소드를 클릭하면 해당 에피소드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 해당되는 페이지로 이동합니다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32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통합 검색 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다음과 같이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일기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신의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같은 특정 단어를 검색하면 해당 단어가 </a:t>
            </a:r>
            <a:r>
              <a:rPr lang="ko-KR" altLang="en-US" dirty="0" err="1" smtClean="0"/>
              <a:t>작품명이나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작가명에</a:t>
            </a:r>
            <a:r>
              <a:rPr lang="ko-KR" altLang="en-US" dirty="0" smtClean="0"/>
              <a:t> 포함된 웹툰들이 검색 결과로 나타납니다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9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추천을 위한 유저의 선호 장르 선택 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 가입 시에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취향을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이상 </a:t>
            </a:r>
            <a:r>
              <a:rPr lang="ko-KR" altLang="en-US" dirty="0" err="1" smtClean="0"/>
              <a:t>선택받게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95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선택한 장르와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구독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숨김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책갈피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메모 등을 바탕으로 각 장르에 대한 선호도가 계산되어 이와 같은 그래프로 나타납니다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35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이 중 상위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장르에 대해서는</a:t>
            </a:r>
            <a:r>
              <a:rPr lang="ko-KR" altLang="en-US" baseline="0" dirty="0" smtClean="0"/>
              <a:t> 각 장르마다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개의 작품씩 추천을 받게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6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4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3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0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0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6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1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5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8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6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2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21113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2802" y="6180641"/>
            <a:ext cx="101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A522A4B-0575-4D50-B424-1AA449EF3302}" type="slidenum">
              <a:rPr lang="en-US" altLang="ko-KR" sz="2800" i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1</a:t>
            </a:fld>
            <a:r>
              <a:rPr lang="en-US" altLang="ko-KR" sz="2800" i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P</a:t>
            </a: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피드백</a:t>
            </a:r>
            <a:endParaRPr lang="en-US" altLang="ko-KR" sz="2800" b="1" dirty="0" smtClean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5" name="오른쪽 화살표 4"/>
          <p:cNvSpPr/>
          <p:nvPr/>
        </p:nvSpPr>
        <p:spPr>
          <a:xfrm rot="10800000">
            <a:off x="3773095" y="3621008"/>
            <a:ext cx="640080" cy="5985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28" y="1426931"/>
            <a:ext cx="2805002" cy="49866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0" y="1426931"/>
            <a:ext cx="2805002" cy="49866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99" y="1426931"/>
            <a:ext cx="2805002" cy="49866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66844" y="31260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구독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50299" y="31260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숨김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795782" y="3621008"/>
            <a:ext cx="640080" cy="5985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21113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2802" y="6180641"/>
            <a:ext cx="101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A522A4B-0575-4D50-B424-1AA449EF3302}" type="slidenum">
              <a:rPr lang="en-US" altLang="ko-KR" sz="2800" i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2</a:t>
            </a:fld>
            <a:r>
              <a:rPr lang="en-US" altLang="ko-KR" sz="2800" i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P</a:t>
            </a: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진행상황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–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상세 페이지 구독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/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숨김 버튼</a:t>
            </a:r>
            <a:endParaRPr lang="en-US" altLang="ko-KR" sz="2800" b="1" dirty="0" smtClean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5" name="오른쪽 화살표 4"/>
          <p:cNvSpPr/>
          <p:nvPr/>
        </p:nvSpPr>
        <p:spPr>
          <a:xfrm rot="10800000">
            <a:off x="3773095" y="3621008"/>
            <a:ext cx="640080" cy="5985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28" y="1426931"/>
            <a:ext cx="2805002" cy="49866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0" y="1426931"/>
            <a:ext cx="2805002" cy="49866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99" y="1426931"/>
            <a:ext cx="2805002" cy="49866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66844" y="31260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구독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50299" y="31260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숨김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795782" y="3621008"/>
            <a:ext cx="640080" cy="5985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5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21113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2" b="9268"/>
          <a:stretch/>
        </p:blipFill>
        <p:spPr>
          <a:xfrm>
            <a:off x="1453116" y="1520456"/>
            <a:ext cx="4001166" cy="46783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72802" y="6180641"/>
            <a:ext cx="101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A522A4B-0575-4D50-B424-1AA449EF3302}" type="slidenum">
              <a:rPr lang="en-US" altLang="ko-KR" sz="2800" i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3</a:t>
            </a:fld>
            <a:r>
              <a:rPr lang="en-US" altLang="ko-KR" sz="2800" i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P</a:t>
            </a: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진행상황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–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상세 페이지 </a:t>
            </a:r>
            <a:r>
              <a:rPr lang="ko-KR" altLang="en-US" sz="2800" b="1" dirty="0" err="1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북마크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 추가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/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해제</a:t>
            </a:r>
            <a:endParaRPr lang="en-US" altLang="ko-KR" sz="2800" b="1" dirty="0" smtClean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22702" b="11002"/>
          <a:stretch/>
        </p:blipFill>
        <p:spPr>
          <a:xfrm>
            <a:off x="6627998" y="1509824"/>
            <a:ext cx="4035498" cy="475618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74713E-447A-47BA-A87F-B0E5BFEBFD46}"/>
              </a:ext>
            </a:extLst>
          </p:cNvPr>
          <p:cNvGrpSpPr/>
          <p:nvPr/>
        </p:nvGrpSpPr>
        <p:grpSpPr>
          <a:xfrm rot="21205948">
            <a:off x="1748566" y="3502337"/>
            <a:ext cx="333681" cy="339312"/>
            <a:chOff x="3793761" y="1641941"/>
            <a:chExt cx="2133600" cy="21336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636D13A-FC34-4226-BEAD-6C4FDFC3CC7A}"/>
                </a:ext>
              </a:extLst>
            </p:cNvPr>
            <p:cNvSpPr/>
            <p:nvPr/>
          </p:nvSpPr>
          <p:spPr>
            <a:xfrm rot="18865046">
              <a:off x="5285613" y="2844373"/>
              <a:ext cx="325582" cy="87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BC27FCF7-F9EF-4422-8138-8A7B9F95431A}"/>
                </a:ext>
              </a:extLst>
            </p:cNvPr>
            <p:cNvSpPr/>
            <p:nvPr/>
          </p:nvSpPr>
          <p:spPr>
            <a:xfrm rot="18971413">
              <a:off x="4313018" y="2102746"/>
              <a:ext cx="1086477" cy="12139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69704B7-324B-4062-A83E-DDBC317D7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761" y="1641941"/>
              <a:ext cx="2133600" cy="2133600"/>
            </a:xfrm>
            <a:prstGeom prst="rect">
              <a:avLst/>
            </a:prstGeom>
            <a:noFill/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574713E-447A-47BA-A87F-B0E5BFEBFD46}"/>
              </a:ext>
            </a:extLst>
          </p:cNvPr>
          <p:cNvGrpSpPr/>
          <p:nvPr/>
        </p:nvGrpSpPr>
        <p:grpSpPr>
          <a:xfrm rot="21205948">
            <a:off x="1737934" y="4608123"/>
            <a:ext cx="333681" cy="339312"/>
            <a:chOff x="3793761" y="1641941"/>
            <a:chExt cx="2133600" cy="21336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636D13A-FC34-4226-BEAD-6C4FDFC3CC7A}"/>
                </a:ext>
              </a:extLst>
            </p:cNvPr>
            <p:cNvSpPr/>
            <p:nvPr/>
          </p:nvSpPr>
          <p:spPr>
            <a:xfrm rot="18865046">
              <a:off x="5285613" y="2844373"/>
              <a:ext cx="325582" cy="87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C27FCF7-F9EF-4422-8138-8A7B9F95431A}"/>
                </a:ext>
              </a:extLst>
            </p:cNvPr>
            <p:cNvSpPr/>
            <p:nvPr/>
          </p:nvSpPr>
          <p:spPr>
            <a:xfrm rot="18971413">
              <a:off x="4313018" y="2102746"/>
              <a:ext cx="1086477" cy="12139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69704B7-324B-4062-A83E-DDBC317D7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761" y="1641941"/>
              <a:ext cx="2133600" cy="2133600"/>
            </a:xfrm>
            <a:prstGeom prst="rect">
              <a:avLst/>
            </a:prstGeom>
            <a:noFill/>
          </p:spPr>
        </p:pic>
      </p:grpSp>
      <p:sp>
        <p:nvSpPr>
          <p:cNvPr id="24" name="오른쪽 화살표 23"/>
          <p:cNvSpPr/>
          <p:nvPr/>
        </p:nvSpPr>
        <p:spPr>
          <a:xfrm>
            <a:off x="5746094" y="3545225"/>
            <a:ext cx="640080" cy="5985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21113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2802" y="6180641"/>
            <a:ext cx="101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A522A4B-0575-4D50-B424-1AA449EF3302}" type="slidenum">
              <a:rPr lang="en-US" altLang="ko-KR" sz="2800" i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4</a:t>
            </a:fld>
            <a:r>
              <a:rPr lang="en-US" altLang="ko-KR" sz="2800" i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P</a:t>
            </a: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진행상황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–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마이 페이지 </a:t>
            </a:r>
            <a:r>
              <a:rPr lang="ko-KR" altLang="en-US" sz="2800" b="1" dirty="0" err="1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북마크</a:t>
            </a:r>
            <a:endParaRPr lang="en-US" altLang="ko-KR" sz="2800" b="1" dirty="0" smtClean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6" b="8527"/>
          <a:stretch/>
        </p:blipFill>
        <p:spPr>
          <a:xfrm>
            <a:off x="4552496" y="1527940"/>
            <a:ext cx="3061607" cy="478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16541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진행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상황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–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에피소드 이동 화면</a:t>
            </a:r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74" y="1333364"/>
            <a:ext cx="2751175" cy="48909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36" y="1333364"/>
            <a:ext cx="2805002" cy="498667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924452" y="3621008"/>
            <a:ext cx="640080" cy="5985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74713E-447A-47BA-A87F-B0E5BFEBFD46}"/>
              </a:ext>
            </a:extLst>
          </p:cNvPr>
          <p:cNvGrpSpPr/>
          <p:nvPr/>
        </p:nvGrpSpPr>
        <p:grpSpPr>
          <a:xfrm rot="21205948">
            <a:off x="3949505" y="3938235"/>
            <a:ext cx="333681" cy="339312"/>
            <a:chOff x="3793761" y="1641941"/>
            <a:chExt cx="2133600" cy="21336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636D13A-FC34-4226-BEAD-6C4FDFC3CC7A}"/>
                </a:ext>
              </a:extLst>
            </p:cNvPr>
            <p:cNvSpPr/>
            <p:nvPr/>
          </p:nvSpPr>
          <p:spPr>
            <a:xfrm rot="18865046">
              <a:off x="5285613" y="2844373"/>
              <a:ext cx="325582" cy="87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C27FCF7-F9EF-4422-8138-8A7B9F95431A}"/>
                </a:ext>
              </a:extLst>
            </p:cNvPr>
            <p:cNvSpPr/>
            <p:nvPr/>
          </p:nvSpPr>
          <p:spPr>
            <a:xfrm rot="18971413">
              <a:off x="4313018" y="2102746"/>
              <a:ext cx="1086477" cy="12139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69704B7-324B-4062-A83E-DDBC317D7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761" y="1641941"/>
              <a:ext cx="2133600" cy="21336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1537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16541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진행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상황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–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통합 검색 기능</a:t>
            </a:r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1" b="10387"/>
          <a:stretch/>
        </p:blipFill>
        <p:spPr>
          <a:xfrm>
            <a:off x="2465979" y="1364199"/>
            <a:ext cx="3276206" cy="50206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6" b="11783"/>
          <a:stretch/>
        </p:blipFill>
        <p:spPr>
          <a:xfrm>
            <a:off x="6166109" y="1364199"/>
            <a:ext cx="3324034" cy="50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16541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진행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상황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–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회원가입 시 선호 장르 선택</a:t>
            </a:r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1" b="6202"/>
          <a:stretch/>
        </p:blipFill>
        <p:spPr>
          <a:xfrm>
            <a:off x="4451315" y="1288109"/>
            <a:ext cx="3263970" cy="51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16541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진행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상황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–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추천 페이지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장르 그래프</a:t>
            </a:r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6"/>
          <a:stretch/>
        </p:blipFill>
        <p:spPr>
          <a:xfrm>
            <a:off x="4260579" y="1434483"/>
            <a:ext cx="3645441" cy="62697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385969-276B-4701-8D81-4E0C45CFF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97" b="97661" l="6111" r="92111">
                        <a14:foregroundMark x1="10667" y1="4758" x2="10667" y2="4758"/>
                        <a14:foregroundMark x1="12444" y1="2097" x2="12444" y2="2097"/>
                        <a14:foregroundMark x1="6333" y1="51613" x2="6333" y2="51613"/>
                        <a14:foregroundMark x1="8222" y1="40968" x2="8222" y2="40968"/>
                        <a14:foregroundMark x1="7222" y1="79194" x2="7222" y2="79194"/>
                        <a14:foregroundMark x1="70667" y1="95000" x2="70667" y2="95000"/>
                        <a14:foregroundMark x1="92111" y1="97661" x2="92111" y2="976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71" y="1282375"/>
            <a:ext cx="6377264" cy="878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16541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진행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상황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–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추천 페이지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상위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3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장르 작품 추천</a:t>
            </a:r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6"/>
          <a:stretch/>
        </p:blipFill>
        <p:spPr>
          <a:xfrm>
            <a:off x="4282079" y="1420604"/>
            <a:ext cx="3596477" cy="61816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385969-276B-4701-8D81-4E0C45CFF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97" b="97661" l="6111" r="92111">
                        <a14:foregroundMark x1="10667" y1="4758" x2="10667" y2="4758"/>
                        <a14:foregroundMark x1="12444" y1="2097" x2="12444" y2="2097"/>
                        <a14:foregroundMark x1="6333" y1="51613" x2="6333" y2="51613"/>
                        <a14:foregroundMark x1="8222" y1="40968" x2="8222" y2="40968"/>
                        <a14:foregroundMark x1="7222" y1="79194" x2="7222" y2="79194"/>
                        <a14:foregroundMark x1="70667" y1="95000" x2="70667" y2="95000"/>
                        <a14:foregroundMark x1="92111" y1="97661" x2="92111" y2="976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71" y="1282375"/>
            <a:ext cx="6377264" cy="878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276</Words>
  <Application>Microsoft Office PowerPoint</Application>
  <PresentationFormat>와이드스크린</PresentationFormat>
  <Paragraphs>35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Adobe 고딕 Std B</vt:lpstr>
      <vt:lpstr>Aharoni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CAU</cp:lastModifiedBy>
  <cp:revision>99</cp:revision>
  <dcterms:created xsi:type="dcterms:W3CDTF">2017-01-21T06:52:28Z</dcterms:created>
  <dcterms:modified xsi:type="dcterms:W3CDTF">2019-11-25T11:28:50Z</dcterms:modified>
</cp:coreProperties>
</file>