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43E8A"/>
    <a:srgbClr val="281E4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534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4E5-1D8F-45F1-A845-4ED505EA121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DA69-1951-4679-9225-830B1E95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1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4E5-1D8F-45F1-A845-4ED505EA121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DA69-1951-4679-9225-830B1E95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9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4E5-1D8F-45F1-A845-4ED505EA121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DA69-1951-4679-9225-830B1E95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0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4E5-1D8F-45F1-A845-4ED505EA121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DA69-1951-4679-9225-830B1E95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4E5-1D8F-45F1-A845-4ED505EA121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DA69-1951-4679-9225-830B1E95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2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4E5-1D8F-45F1-A845-4ED505EA121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DA69-1951-4679-9225-830B1E95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9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4E5-1D8F-45F1-A845-4ED505EA121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DA69-1951-4679-9225-830B1E95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4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4E5-1D8F-45F1-A845-4ED505EA121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DA69-1951-4679-9225-830B1E95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8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4E5-1D8F-45F1-A845-4ED505EA121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DA69-1951-4679-9225-830B1E95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4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4E5-1D8F-45F1-A845-4ED505EA121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DA69-1951-4679-9225-830B1E95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5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4E5-1D8F-45F1-A845-4ED505EA121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DA69-1951-4679-9225-830B1E95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9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E4E5-1D8F-45F1-A845-4ED505EA121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BDA69-1951-4679-9225-830B1E95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1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 flipV="1">
            <a:off x="2495216" y="540636"/>
            <a:ext cx="5768567" cy="5768567"/>
          </a:xfrm>
          <a:custGeom>
            <a:avLst/>
            <a:gdLst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4807120 w 5768567"/>
              <a:gd name="connsiteY0" fmla="*/ 5768567 h 5768567"/>
              <a:gd name="connsiteX1" fmla="*/ 4999409 w 5768567"/>
              <a:gd name="connsiteY1" fmla="*/ 4999409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0" fmla="*/ 4807120 w 5768567"/>
              <a:gd name="connsiteY0" fmla="*/ 5768567 h 5768567"/>
              <a:gd name="connsiteX1" fmla="*/ 4999409 w 5768567"/>
              <a:gd name="connsiteY1" fmla="*/ 4999409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8567 w 5768567"/>
              <a:gd name="connsiteY7" fmla="*/ 4807120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4807120 w 5768567"/>
              <a:gd name="connsiteY0" fmla="*/ 5768567 h 5768567"/>
              <a:gd name="connsiteX1" fmla="*/ 4999409 w 5768567"/>
              <a:gd name="connsiteY1" fmla="*/ 4999409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0" fmla="*/ 4807120 w 5768567"/>
              <a:gd name="connsiteY0" fmla="*/ 5768567 h 5768567"/>
              <a:gd name="connsiteX1" fmla="*/ 2844933 w 5768567"/>
              <a:gd name="connsiteY1" fmla="*/ 5750971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8567 w 5768567"/>
              <a:gd name="connsiteY7" fmla="*/ 4807120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4807120 w 5768567"/>
              <a:gd name="connsiteY0" fmla="*/ 5768567 h 5768567"/>
              <a:gd name="connsiteX1" fmla="*/ 4999409 w 5768567"/>
              <a:gd name="connsiteY1" fmla="*/ 4999409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0" fmla="*/ 4807120 w 5768567"/>
              <a:gd name="connsiteY0" fmla="*/ 5768567 h 5768567"/>
              <a:gd name="connsiteX1" fmla="*/ 2861558 w 5768567"/>
              <a:gd name="connsiteY1" fmla="*/ 5750971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8567 w 5768567"/>
              <a:gd name="connsiteY7" fmla="*/ 4807120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4807120 w 5768567"/>
              <a:gd name="connsiteY0" fmla="*/ 5768567 h 5768567"/>
              <a:gd name="connsiteX1" fmla="*/ 4999409 w 5768567"/>
              <a:gd name="connsiteY1" fmla="*/ 4999409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0" fmla="*/ 4807120 w 5768567"/>
              <a:gd name="connsiteY0" fmla="*/ 5768567 h 5768567"/>
              <a:gd name="connsiteX1" fmla="*/ 2869871 w 5768567"/>
              <a:gd name="connsiteY1" fmla="*/ 5750971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8567 w 5768567"/>
              <a:gd name="connsiteY7" fmla="*/ 4807120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4807120 w 5768567"/>
              <a:gd name="connsiteY0" fmla="*/ 5768567 h 5768567"/>
              <a:gd name="connsiteX1" fmla="*/ 4999409 w 5768567"/>
              <a:gd name="connsiteY1" fmla="*/ 4999409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0" fmla="*/ 4807120 w 5768567"/>
              <a:gd name="connsiteY0" fmla="*/ 5768567 h 5768567"/>
              <a:gd name="connsiteX1" fmla="*/ 2890653 w 5768567"/>
              <a:gd name="connsiteY1" fmla="*/ 5759284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8567 w 5768567"/>
              <a:gd name="connsiteY7" fmla="*/ 4807120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4807120 w 5768567"/>
              <a:gd name="connsiteY0" fmla="*/ 5768567 h 5768567"/>
              <a:gd name="connsiteX1" fmla="*/ 2896289 w 5768567"/>
              <a:gd name="connsiteY1" fmla="*/ 5755868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0" fmla="*/ 4807120 w 5768567"/>
              <a:gd name="connsiteY0" fmla="*/ 5768567 h 5768567"/>
              <a:gd name="connsiteX1" fmla="*/ 2890653 w 5768567"/>
              <a:gd name="connsiteY1" fmla="*/ 5759284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8567 w 5768567"/>
              <a:gd name="connsiteY7" fmla="*/ 4807120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4807120 w 5768567"/>
              <a:gd name="connsiteY0" fmla="*/ 5768567 h 5768567"/>
              <a:gd name="connsiteX1" fmla="*/ 2896289 w 5768567"/>
              <a:gd name="connsiteY1" fmla="*/ 5755868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0" fmla="*/ 4807120 w 5768567"/>
              <a:gd name="connsiteY0" fmla="*/ 5768567 h 5768567"/>
              <a:gd name="connsiteX1" fmla="*/ 2890653 w 5768567"/>
              <a:gd name="connsiteY1" fmla="*/ 5759284 h 5768567"/>
              <a:gd name="connsiteX2" fmla="*/ 5768567 w 5768567"/>
              <a:gd name="connsiteY2" fmla="*/ 4807120 h 5768567"/>
              <a:gd name="connsiteX3" fmla="*/ 5764280 w 5768567"/>
              <a:gd name="connsiteY3" fmla="*/ 5761988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8567 w 5768567"/>
              <a:gd name="connsiteY7" fmla="*/ 4807120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4807120 w 5768567"/>
              <a:gd name="connsiteY0" fmla="*/ 5768567 h 5768567"/>
              <a:gd name="connsiteX1" fmla="*/ 2896289 w 5768567"/>
              <a:gd name="connsiteY1" fmla="*/ 5755868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0" fmla="*/ 5764279 w 5768567"/>
              <a:gd name="connsiteY0" fmla="*/ 5761989 h 5768567"/>
              <a:gd name="connsiteX1" fmla="*/ 2890653 w 5768567"/>
              <a:gd name="connsiteY1" fmla="*/ 5759284 h 5768567"/>
              <a:gd name="connsiteX2" fmla="*/ 5768567 w 5768567"/>
              <a:gd name="connsiteY2" fmla="*/ 4807120 h 5768567"/>
              <a:gd name="connsiteX3" fmla="*/ 5764280 w 5768567"/>
              <a:gd name="connsiteY3" fmla="*/ 5761988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8567 w 5768567"/>
              <a:gd name="connsiteY7" fmla="*/ 4807120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5764280 w 5768567"/>
              <a:gd name="connsiteY0" fmla="*/ 5761989 h 5768567"/>
              <a:gd name="connsiteX1" fmla="*/ 2896289 w 5768567"/>
              <a:gd name="connsiteY1" fmla="*/ 5755868 h 5768567"/>
              <a:gd name="connsiteX2" fmla="*/ 5768567 w 5768567"/>
              <a:gd name="connsiteY2" fmla="*/ 4807120 h 5768567"/>
              <a:gd name="connsiteX3" fmla="*/ 5764280 w 5768567"/>
              <a:gd name="connsiteY3" fmla="*/ 5761989 h 5768567"/>
              <a:gd name="connsiteX0" fmla="*/ 5764279 w 5768567"/>
              <a:gd name="connsiteY0" fmla="*/ 5761989 h 5768567"/>
              <a:gd name="connsiteX1" fmla="*/ 2890653 w 5768567"/>
              <a:gd name="connsiteY1" fmla="*/ 5759284 h 5768567"/>
              <a:gd name="connsiteX2" fmla="*/ 5768567 w 5768567"/>
              <a:gd name="connsiteY2" fmla="*/ 4807120 h 5768567"/>
              <a:gd name="connsiteX3" fmla="*/ 5764280 w 5768567"/>
              <a:gd name="connsiteY3" fmla="*/ 5761988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8567 w 5768567"/>
              <a:gd name="connsiteY7" fmla="*/ 4807120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5764280 w 5768567"/>
              <a:gd name="connsiteY0" fmla="*/ 5761989 h 5768567"/>
              <a:gd name="connsiteX1" fmla="*/ 2896289 w 5768567"/>
              <a:gd name="connsiteY1" fmla="*/ 5755868 h 5768567"/>
              <a:gd name="connsiteX2" fmla="*/ 5768567 w 5768567"/>
              <a:gd name="connsiteY2" fmla="*/ 4807120 h 5768567"/>
              <a:gd name="connsiteX3" fmla="*/ 5764280 w 5768567"/>
              <a:gd name="connsiteY3" fmla="*/ 5761989 h 5768567"/>
              <a:gd name="connsiteX0" fmla="*/ 5764279 w 5768567"/>
              <a:gd name="connsiteY0" fmla="*/ 5761989 h 5768567"/>
              <a:gd name="connsiteX1" fmla="*/ 2887364 w 5768567"/>
              <a:gd name="connsiteY1" fmla="*/ 5759284 h 5768567"/>
              <a:gd name="connsiteX2" fmla="*/ 5768567 w 5768567"/>
              <a:gd name="connsiteY2" fmla="*/ 4807120 h 5768567"/>
              <a:gd name="connsiteX3" fmla="*/ 5764280 w 5768567"/>
              <a:gd name="connsiteY3" fmla="*/ 5761988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8567 w 5768567"/>
              <a:gd name="connsiteY7" fmla="*/ 4807120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5764280 w 5768567"/>
              <a:gd name="connsiteY0" fmla="*/ 5761989 h 5768567"/>
              <a:gd name="connsiteX1" fmla="*/ 2896289 w 5768567"/>
              <a:gd name="connsiteY1" fmla="*/ 5755868 h 5768567"/>
              <a:gd name="connsiteX2" fmla="*/ 5768567 w 5768567"/>
              <a:gd name="connsiteY2" fmla="*/ 4807120 h 5768567"/>
              <a:gd name="connsiteX3" fmla="*/ 5764280 w 5768567"/>
              <a:gd name="connsiteY3" fmla="*/ 5761989 h 5768567"/>
              <a:gd name="connsiteX0" fmla="*/ 5764279 w 5768567"/>
              <a:gd name="connsiteY0" fmla="*/ 5761989 h 5768567"/>
              <a:gd name="connsiteX1" fmla="*/ 2728 w 5768567"/>
              <a:gd name="connsiteY1" fmla="*/ 5762574 h 5768567"/>
              <a:gd name="connsiteX2" fmla="*/ 5768567 w 5768567"/>
              <a:gd name="connsiteY2" fmla="*/ 4807120 h 5768567"/>
              <a:gd name="connsiteX3" fmla="*/ 5764280 w 5768567"/>
              <a:gd name="connsiteY3" fmla="*/ 5761988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8567 w 5768567"/>
              <a:gd name="connsiteY7" fmla="*/ 4807120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5764280 w 5768567"/>
              <a:gd name="connsiteY0" fmla="*/ 5761989 h 5768567"/>
              <a:gd name="connsiteX1" fmla="*/ 1786 w 5768567"/>
              <a:gd name="connsiteY1" fmla="*/ 5759157 h 5768567"/>
              <a:gd name="connsiteX2" fmla="*/ 5768567 w 5768567"/>
              <a:gd name="connsiteY2" fmla="*/ 4807120 h 5768567"/>
              <a:gd name="connsiteX3" fmla="*/ 5764280 w 5768567"/>
              <a:gd name="connsiteY3" fmla="*/ 5761989 h 5768567"/>
              <a:gd name="connsiteX0" fmla="*/ 5764279 w 5768567"/>
              <a:gd name="connsiteY0" fmla="*/ 5761989 h 5768567"/>
              <a:gd name="connsiteX1" fmla="*/ 2728 w 5768567"/>
              <a:gd name="connsiteY1" fmla="*/ 5762574 h 5768567"/>
              <a:gd name="connsiteX2" fmla="*/ 5768567 w 5768567"/>
              <a:gd name="connsiteY2" fmla="*/ 4807120 h 5768567"/>
              <a:gd name="connsiteX3" fmla="*/ 5764280 w 5768567"/>
              <a:gd name="connsiteY3" fmla="*/ 5761988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8567 w 5768567"/>
              <a:gd name="connsiteY7" fmla="*/ 4807120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5764280 w 5768567"/>
              <a:gd name="connsiteY0" fmla="*/ 5761989 h 5768567"/>
              <a:gd name="connsiteX1" fmla="*/ 1786 w 5768567"/>
              <a:gd name="connsiteY1" fmla="*/ 5759157 h 5768567"/>
              <a:gd name="connsiteX2" fmla="*/ 5768567 w 5768567"/>
              <a:gd name="connsiteY2" fmla="*/ 4807120 h 5768567"/>
              <a:gd name="connsiteX3" fmla="*/ 5764280 w 5768567"/>
              <a:gd name="connsiteY3" fmla="*/ 5761989 h 5768567"/>
              <a:gd name="connsiteX0" fmla="*/ 5764279 w 5768567"/>
              <a:gd name="connsiteY0" fmla="*/ 5761989 h 5768567"/>
              <a:gd name="connsiteX1" fmla="*/ 2728 w 5768567"/>
              <a:gd name="connsiteY1" fmla="*/ 5762574 h 5768567"/>
              <a:gd name="connsiteX2" fmla="*/ 5768567 w 5768567"/>
              <a:gd name="connsiteY2" fmla="*/ 4807120 h 5768567"/>
              <a:gd name="connsiteX3" fmla="*/ 5764280 w 5768567"/>
              <a:gd name="connsiteY3" fmla="*/ 5761988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1989 w 5768567"/>
              <a:gd name="connsiteY7" fmla="*/ 4320317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5764280 w 5768567"/>
              <a:gd name="connsiteY0" fmla="*/ 5761989 h 5768567"/>
              <a:gd name="connsiteX1" fmla="*/ 1786 w 5768567"/>
              <a:gd name="connsiteY1" fmla="*/ 5759157 h 5768567"/>
              <a:gd name="connsiteX2" fmla="*/ 5768567 w 5768567"/>
              <a:gd name="connsiteY2" fmla="*/ 4807120 h 5768567"/>
              <a:gd name="connsiteX3" fmla="*/ 5764280 w 5768567"/>
              <a:gd name="connsiteY3" fmla="*/ 5761989 h 5768567"/>
              <a:gd name="connsiteX0" fmla="*/ 5764279 w 5768567"/>
              <a:gd name="connsiteY0" fmla="*/ 5761989 h 5768567"/>
              <a:gd name="connsiteX1" fmla="*/ 2728 w 5768567"/>
              <a:gd name="connsiteY1" fmla="*/ 5762574 h 5768567"/>
              <a:gd name="connsiteX2" fmla="*/ 5765278 w 5768567"/>
              <a:gd name="connsiteY2" fmla="*/ 4330185 h 5768567"/>
              <a:gd name="connsiteX3" fmla="*/ 5764280 w 5768567"/>
              <a:gd name="connsiteY3" fmla="*/ 5761988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1989 w 5768567"/>
              <a:gd name="connsiteY7" fmla="*/ 4320317 h 5768567"/>
              <a:gd name="connsiteX0" fmla="*/ 0 w 5768567"/>
              <a:gd name="connsiteY0" fmla="*/ 0 h 5768567"/>
              <a:gd name="connsiteX1" fmla="*/ 5768567 w 5768567"/>
              <a:gd name="connsiteY1" fmla="*/ 0 h 5768567"/>
              <a:gd name="connsiteX2" fmla="*/ 5768567 w 5768567"/>
              <a:gd name="connsiteY2" fmla="*/ 4807120 h 5768567"/>
              <a:gd name="connsiteX3" fmla="*/ 4807120 w 5768567"/>
              <a:gd name="connsiteY3" fmla="*/ 5768567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0" fmla="*/ 5764280 w 5768567"/>
              <a:gd name="connsiteY0" fmla="*/ 5761989 h 5768567"/>
              <a:gd name="connsiteX1" fmla="*/ 1786 w 5768567"/>
              <a:gd name="connsiteY1" fmla="*/ 5759157 h 5768567"/>
              <a:gd name="connsiteX2" fmla="*/ 5755410 w 5768567"/>
              <a:gd name="connsiteY2" fmla="*/ 4333474 h 5768567"/>
              <a:gd name="connsiteX3" fmla="*/ 5764280 w 5768567"/>
              <a:gd name="connsiteY3" fmla="*/ 5761989 h 5768567"/>
              <a:gd name="connsiteX0" fmla="*/ 5764279 w 5768567"/>
              <a:gd name="connsiteY0" fmla="*/ 5761989 h 5768567"/>
              <a:gd name="connsiteX1" fmla="*/ 2728 w 5768567"/>
              <a:gd name="connsiteY1" fmla="*/ 5762574 h 5768567"/>
              <a:gd name="connsiteX2" fmla="*/ 5765278 w 5768567"/>
              <a:gd name="connsiteY2" fmla="*/ 4330185 h 5768567"/>
              <a:gd name="connsiteX3" fmla="*/ 5764280 w 5768567"/>
              <a:gd name="connsiteY3" fmla="*/ 5761988 h 5768567"/>
              <a:gd name="connsiteX4" fmla="*/ 0 w 5768567"/>
              <a:gd name="connsiteY4" fmla="*/ 5768567 h 5768567"/>
              <a:gd name="connsiteX5" fmla="*/ 0 w 5768567"/>
              <a:gd name="connsiteY5" fmla="*/ 0 h 5768567"/>
              <a:gd name="connsiteX6" fmla="*/ 5768567 w 5768567"/>
              <a:gd name="connsiteY6" fmla="*/ 0 h 5768567"/>
              <a:gd name="connsiteX7" fmla="*/ 5761989 w 5768567"/>
              <a:gd name="connsiteY7" fmla="*/ 4320317 h 576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8567" h="5768567" stroke="0" extrusionOk="0">
                <a:moveTo>
                  <a:pt x="0" y="0"/>
                </a:moveTo>
                <a:lnTo>
                  <a:pt x="5768567" y="0"/>
                </a:lnTo>
                <a:lnTo>
                  <a:pt x="5768567" y="4807120"/>
                </a:lnTo>
                <a:lnTo>
                  <a:pt x="4807120" y="5768567"/>
                </a:lnTo>
                <a:lnTo>
                  <a:pt x="0" y="5768567"/>
                </a:lnTo>
                <a:lnTo>
                  <a:pt x="0" y="0"/>
                </a:lnTo>
                <a:close/>
              </a:path>
              <a:path w="5768567" h="5768567" fill="darkenLess" stroke="0" extrusionOk="0">
                <a:moveTo>
                  <a:pt x="5764280" y="5761989"/>
                </a:moveTo>
                <a:lnTo>
                  <a:pt x="1786" y="5759157"/>
                </a:lnTo>
                <a:lnTo>
                  <a:pt x="5755410" y="4333474"/>
                </a:lnTo>
                <a:cubicBezTo>
                  <a:pt x="5758367" y="4809646"/>
                  <a:pt x="5761323" y="5285817"/>
                  <a:pt x="5764280" y="5761989"/>
                </a:cubicBezTo>
                <a:close/>
              </a:path>
              <a:path w="5768567" h="5768567" fill="none" extrusionOk="0">
                <a:moveTo>
                  <a:pt x="5764279" y="5761989"/>
                </a:moveTo>
                <a:lnTo>
                  <a:pt x="2728" y="5762574"/>
                </a:lnTo>
                <a:lnTo>
                  <a:pt x="5765278" y="4330185"/>
                </a:lnTo>
                <a:cubicBezTo>
                  <a:pt x="5764945" y="4807453"/>
                  <a:pt x="5764613" y="5284720"/>
                  <a:pt x="5764280" y="5761988"/>
                </a:cubicBezTo>
                <a:lnTo>
                  <a:pt x="0" y="5768567"/>
                </a:lnTo>
                <a:lnTo>
                  <a:pt x="0" y="0"/>
                </a:lnTo>
                <a:lnTo>
                  <a:pt x="5768567" y="0"/>
                </a:lnTo>
                <a:cubicBezTo>
                  <a:pt x="5766374" y="1440106"/>
                  <a:pt x="5764182" y="2880211"/>
                  <a:pt x="5761989" y="4320317"/>
                </a:cubicBezTo>
              </a:path>
            </a:pathLst>
          </a:custGeom>
          <a:solidFill>
            <a:srgbClr val="28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1/2 액자 8"/>
          <p:cNvSpPr/>
          <p:nvPr/>
        </p:nvSpPr>
        <p:spPr>
          <a:xfrm>
            <a:off x="5366972" y="1267201"/>
            <a:ext cx="2875886" cy="2164449"/>
          </a:xfrm>
          <a:custGeom>
            <a:avLst/>
            <a:gdLst>
              <a:gd name="connsiteX0" fmla="*/ 0 w 2134697"/>
              <a:gd name="connsiteY0" fmla="*/ 0 h 1861692"/>
              <a:gd name="connsiteX1" fmla="*/ 2134697 w 2134697"/>
              <a:gd name="connsiteY1" fmla="*/ 0 h 1861692"/>
              <a:gd name="connsiteX2" fmla="*/ 1423138 w 2134697"/>
              <a:gd name="connsiteY2" fmla="*/ 620558 h 1861692"/>
              <a:gd name="connsiteX3" fmla="*/ 620558 w 2134697"/>
              <a:gd name="connsiteY3" fmla="*/ 620558 h 1861692"/>
              <a:gd name="connsiteX4" fmla="*/ 620558 w 2134697"/>
              <a:gd name="connsiteY4" fmla="*/ 1320497 h 1861692"/>
              <a:gd name="connsiteX5" fmla="*/ 0 w 2134697"/>
              <a:gd name="connsiteY5" fmla="*/ 1861692 h 1861692"/>
              <a:gd name="connsiteX6" fmla="*/ 0 w 2134697"/>
              <a:gd name="connsiteY6" fmla="*/ 0 h 1861692"/>
              <a:gd name="connsiteX0" fmla="*/ 0 w 2882410"/>
              <a:gd name="connsiteY0" fmla="*/ 0 h 1861692"/>
              <a:gd name="connsiteX1" fmla="*/ 2882410 w 2882410"/>
              <a:gd name="connsiteY1" fmla="*/ 709612 h 1861692"/>
              <a:gd name="connsiteX2" fmla="*/ 1423138 w 2882410"/>
              <a:gd name="connsiteY2" fmla="*/ 620558 h 1861692"/>
              <a:gd name="connsiteX3" fmla="*/ 620558 w 2882410"/>
              <a:gd name="connsiteY3" fmla="*/ 620558 h 1861692"/>
              <a:gd name="connsiteX4" fmla="*/ 620558 w 2882410"/>
              <a:gd name="connsiteY4" fmla="*/ 1320497 h 1861692"/>
              <a:gd name="connsiteX5" fmla="*/ 0 w 2882410"/>
              <a:gd name="connsiteY5" fmla="*/ 1861692 h 1861692"/>
              <a:gd name="connsiteX6" fmla="*/ 0 w 2882410"/>
              <a:gd name="connsiteY6" fmla="*/ 0 h 1861692"/>
              <a:gd name="connsiteX0" fmla="*/ 0 w 2863360"/>
              <a:gd name="connsiteY0" fmla="*/ 0 h 1861692"/>
              <a:gd name="connsiteX1" fmla="*/ 2863360 w 2863360"/>
              <a:gd name="connsiteY1" fmla="*/ 709612 h 1861692"/>
              <a:gd name="connsiteX2" fmla="*/ 1423138 w 2863360"/>
              <a:gd name="connsiteY2" fmla="*/ 620558 h 1861692"/>
              <a:gd name="connsiteX3" fmla="*/ 620558 w 2863360"/>
              <a:gd name="connsiteY3" fmla="*/ 620558 h 1861692"/>
              <a:gd name="connsiteX4" fmla="*/ 620558 w 2863360"/>
              <a:gd name="connsiteY4" fmla="*/ 1320497 h 1861692"/>
              <a:gd name="connsiteX5" fmla="*/ 0 w 2863360"/>
              <a:gd name="connsiteY5" fmla="*/ 1861692 h 1861692"/>
              <a:gd name="connsiteX6" fmla="*/ 0 w 2863360"/>
              <a:gd name="connsiteY6" fmla="*/ 0 h 1861692"/>
              <a:gd name="connsiteX0" fmla="*/ 0 w 2863360"/>
              <a:gd name="connsiteY0" fmla="*/ 0 h 1861692"/>
              <a:gd name="connsiteX1" fmla="*/ 2863360 w 2863360"/>
              <a:gd name="connsiteY1" fmla="*/ 709612 h 1861692"/>
              <a:gd name="connsiteX2" fmla="*/ 620558 w 2863360"/>
              <a:gd name="connsiteY2" fmla="*/ 620558 h 1861692"/>
              <a:gd name="connsiteX3" fmla="*/ 620558 w 2863360"/>
              <a:gd name="connsiteY3" fmla="*/ 1320497 h 1861692"/>
              <a:gd name="connsiteX4" fmla="*/ 0 w 2863360"/>
              <a:gd name="connsiteY4" fmla="*/ 1861692 h 1861692"/>
              <a:gd name="connsiteX5" fmla="*/ 0 w 2863360"/>
              <a:gd name="connsiteY5" fmla="*/ 0 h 1861692"/>
              <a:gd name="connsiteX0" fmla="*/ 0 w 2863360"/>
              <a:gd name="connsiteY0" fmla="*/ 0 h 2152204"/>
              <a:gd name="connsiteX1" fmla="*/ 2863360 w 2863360"/>
              <a:gd name="connsiteY1" fmla="*/ 709612 h 2152204"/>
              <a:gd name="connsiteX2" fmla="*/ 620558 w 2863360"/>
              <a:gd name="connsiteY2" fmla="*/ 620558 h 2152204"/>
              <a:gd name="connsiteX3" fmla="*/ 620558 w 2863360"/>
              <a:gd name="connsiteY3" fmla="*/ 1320497 h 2152204"/>
              <a:gd name="connsiteX4" fmla="*/ 0 w 2863360"/>
              <a:gd name="connsiteY4" fmla="*/ 2152204 h 2152204"/>
              <a:gd name="connsiteX5" fmla="*/ 0 w 2863360"/>
              <a:gd name="connsiteY5" fmla="*/ 0 h 2152204"/>
              <a:gd name="connsiteX0" fmla="*/ 0 w 2863360"/>
              <a:gd name="connsiteY0" fmla="*/ 0 h 2158697"/>
              <a:gd name="connsiteX1" fmla="*/ 2863360 w 2863360"/>
              <a:gd name="connsiteY1" fmla="*/ 709612 h 2158697"/>
              <a:gd name="connsiteX2" fmla="*/ 620558 w 2863360"/>
              <a:gd name="connsiteY2" fmla="*/ 620558 h 2158697"/>
              <a:gd name="connsiteX3" fmla="*/ 382433 w 2863360"/>
              <a:gd name="connsiteY3" fmla="*/ 2158697 h 2158697"/>
              <a:gd name="connsiteX4" fmla="*/ 0 w 2863360"/>
              <a:gd name="connsiteY4" fmla="*/ 2152204 h 2158697"/>
              <a:gd name="connsiteX5" fmla="*/ 0 w 2863360"/>
              <a:gd name="connsiteY5" fmla="*/ 0 h 2158697"/>
              <a:gd name="connsiteX0" fmla="*/ 0 w 2863360"/>
              <a:gd name="connsiteY0" fmla="*/ 0 h 2161079"/>
              <a:gd name="connsiteX1" fmla="*/ 2863360 w 2863360"/>
              <a:gd name="connsiteY1" fmla="*/ 709612 h 2161079"/>
              <a:gd name="connsiteX2" fmla="*/ 620558 w 2863360"/>
              <a:gd name="connsiteY2" fmla="*/ 620558 h 2161079"/>
              <a:gd name="connsiteX3" fmla="*/ 358621 w 2863360"/>
              <a:gd name="connsiteY3" fmla="*/ 2161079 h 2161079"/>
              <a:gd name="connsiteX4" fmla="*/ 0 w 2863360"/>
              <a:gd name="connsiteY4" fmla="*/ 2152204 h 2161079"/>
              <a:gd name="connsiteX5" fmla="*/ 0 w 2863360"/>
              <a:gd name="connsiteY5" fmla="*/ 0 h 2161079"/>
              <a:gd name="connsiteX0" fmla="*/ 0 w 2863360"/>
              <a:gd name="connsiteY0" fmla="*/ 0 h 2161079"/>
              <a:gd name="connsiteX1" fmla="*/ 2863360 w 2863360"/>
              <a:gd name="connsiteY1" fmla="*/ 709612 h 2161079"/>
              <a:gd name="connsiteX2" fmla="*/ 620558 w 2863360"/>
              <a:gd name="connsiteY2" fmla="*/ 620558 h 2161079"/>
              <a:gd name="connsiteX3" fmla="*/ 358621 w 2863360"/>
              <a:gd name="connsiteY3" fmla="*/ 2161079 h 2161079"/>
              <a:gd name="connsiteX4" fmla="*/ 0 w 2863360"/>
              <a:gd name="connsiteY4" fmla="*/ 2156966 h 2161079"/>
              <a:gd name="connsiteX5" fmla="*/ 0 w 2863360"/>
              <a:gd name="connsiteY5" fmla="*/ 0 h 2161079"/>
              <a:gd name="connsiteX0" fmla="*/ 0 w 2863360"/>
              <a:gd name="connsiteY0" fmla="*/ 0 h 2161079"/>
              <a:gd name="connsiteX1" fmla="*/ 2863360 w 2863360"/>
              <a:gd name="connsiteY1" fmla="*/ 709612 h 2161079"/>
              <a:gd name="connsiteX2" fmla="*/ 353858 w 2863360"/>
              <a:gd name="connsiteY2" fmla="*/ 715808 h 2161079"/>
              <a:gd name="connsiteX3" fmla="*/ 358621 w 2863360"/>
              <a:gd name="connsiteY3" fmla="*/ 2161079 h 2161079"/>
              <a:gd name="connsiteX4" fmla="*/ 0 w 2863360"/>
              <a:gd name="connsiteY4" fmla="*/ 2156966 h 2161079"/>
              <a:gd name="connsiteX5" fmla="*/ 0 w 2863360"/>
              <a:gd name="connsiteY5" fmla="*/ 0 h 2161079"/>
              <a:gd name="connsiteX0" fmla="*/ 0 w 2863360"/>
              <a:gd name="connsiteY0" fmla="*/ 0 h 2158698"/>
              <a:gd name="connsiteX1" fmla="*/ 2863360 w 2863360"/>
              <a:gd name="connsiteY1" fmla="*/ 709612 h 2158698"/>
              <a:gd name="connsiteX2" fmla="*/ 353858 w 2863360"/>
              <a:gd name="connsiteY2" fmla="*/ 715808 h 2158698"/>
              <a:gd name="connsiteX3" fmla="*/ 356240 w 2863360"/>
              <a:gd name="connsiteY3" fmla="*/ 2158698 h 2158698"/>
              <a:gd name="connsiteX4" fmla="*/ 0 w 2863360"/>
              <a:gd name="connsiteY4" fmla="*/ 2156966 h 2158698"/>
              <a:gd name="connsiteX5" fmla="*/ 0 w 2863360"/>
              <a:gd name="connsiteY5" fmla="*/ 0 h 2158698"/>
              <a:gd name="connsiteX0" fmla="*/ 0 w 2863360"/>
              <a:gd name="connsiteY0" fmla="*/ 0 h 2158698"/>
              <a:gd name="connsiteX1" fmla="*/ 2863360 w 2863360"/>
              <a:gd name="connsiteY1" fmla="*/ 709612 h 2158698"/>
              <a:gd name="connsiteX2" fmla="*/ 356937 w 2863360"/>
              <a:gd name="connsiteY2" fmla="*/ 294014 h 2158698"/>
              <a:gd name="connsiteX3" fmla="*/ 356240 w 2863360"/>
              <a:gd name="connsiteY3" fmla="*/ 2158698 h 2158698"/>
              <a:gd name="connsiteX4" fmla="*/ 0 w 2863360"/>
              <a:gd name="connsiteY4" fmla="*/ 2156966 h 2158698"/>
              <a:gd name="connsiteX5" fmla="*/ 0 w 2863360"/>
              <a:gd name="connsiteY5" fmla="*/ 0 h 2158698"/>
              <a:gd name="connsiteX0" fmla="*/ 0 w 2863360"/>
              <a:gd name="connsiteY0" fmla="*/ 0 h 2158698"/>
              <a:gd name="connsiteX1" fmla="*/ 2863360 w 2863360"/>
              <a:gd name="connsiteY1" fmla="*/ 709612 h 2158698"/>
              <a:gd name="connsiteX2" fmla="*/ 344622 w 2863360"/>
              <a:gd name="connsiteY2" fmla="*/ 287857 h 2158698"/>
              <a:gd name="connsiteX3" fmla="*/ 356240 w 2863360"/>
              <a:gd name="connsiteY3" fmla="*/ 2158698 h 2158698"/>
              <a:gd name="connsiteX4" fmla="*/ 0 w 2863360"/>
              <a:gd name="connsiteY4" fmla="*/ 2156966 h 2158698"/>
              <a:gd name="connsiteX5" fmla="*/ 0 w 2863360"/>
              <a:gd name="connsiteY5" fmla="*/ 0 h 2158698"/>
              <a:gd name="connsiteX0" fmla="*/ 6075 w 2869435"/>
              <a:gd name="connsiteY0" fmla="*/ 0 h 2164449"/>
              <a:gd name="connsiteX1" fmla="*/ 2869435 w 2869435"/>
              <a:gd name="connsiteY1" fmla="*/ 709612 h 2164449"/>
              <a:gd name="connsiteX2" fmla="*/ 350697 w 2869435"/>
              <a:gd name="connsiteY2" fmla="*/ 287857 h 2164449"/>
              <a:gd name="connsiteX3" fmla="*/ 5 w 2869435"/>
              <a:gd name="connsiteY3" fmla="*/ 2164449 h 2164449"/>
              <a:gd name="connsiteX4" fmla="*/ 6075 w 2869435"/>
              <a:gd name="connsiteY4" fmla="*/ 2156966 h 2164449"/>
              <a:gd name="connsiteX5" fmla="*/ 6075 w 2869435"/>
              <a:gd name="connsiteY5" fmla="*/ 0 h 2164449"/>
              <a:gd name="connsiteX0" fmla="*/ 0 w 2875886"/>
              <a:gd name="connsiteY0" fmla="*/ 0 h 2164449"/>
              <a:gd name="connsiteX1" fmla="*/ 2875886 w 2875886"/>
              <a:gd name="connsiteY1" fmla="*/ 709612 h 2164449"/>
              <a:gd name="connsiteX2" fmla="*/ 357148 w 2875886"/>
              <a:gd name="connsiteY2" fmla="*/ 287857 h 2164449"/>
              <a:gd name="connsiteX3" fmla="*/ 6456 w 2875886"/>
              <a:gd name="connsiteY3" fmla="*/ 2164449 h 2164449"/>
              <a:gd name="connsiteX4" fmla="*/ 12526 w 2875886"/>
              <a:gd name="connsiteY4" fmla="*/ 2156966 h 2164449"/>
              <a:gd name="connsiteX5" fmla="*/ 0 w 2875886"/>
              <a:gd name="connsiteY5" fmla="*/ 0 h 21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5886" h="2164449">
                <a:moveTo>
                  <a:pt x="0" y="0"/>
                </a:moveTo>
                <a:lnTo>
                  <a:pt x="2875886" y="709612"/>
                </a:lnTo>
                <a:lnTo>
                  <a:pt x="357148" y="287857"/>
                </a:lnTo>
                <a:cubicBezTo>
                  <a:pt x="358736" y="769614"/>
                  <a:pt x="4868" y="1682692"/>
                  <a:pt x="6456" y="2164449"/>
                </a:cubicBezTo>
                <a:lnTo>
                  <a:pt x="12526" y="2156966"/>
                </a:lnTo>
                <a:cubicBezTo>
                  <a:pt x="8351" y="1437977"/>
                  <a:pt x="4175" y="71898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8"/>
          <p:cNvSpPr/>
          <p:nvPr/>
        </p:nvSpPr>
        <p:spPr>
          <a:xfrm flipH="1">
            <a:off x="2516139" y="1267201"/>
            <a:ext cx="2863360" cy="2158698"/>
          </a:xfrm>
          <a:custGeom>
            <a:avLst/>
            <a:gdLst>
              <a:gd name="connsiteX0" fmla="*/ 0 w 2134697"/>
              <a:gd name="connsiteY0" fmla="*/ 0 h 1861692"/>
              <a:gd name="connsiteX1" fmla="*/ 2134697 w 2134697"/>
              <a:gd name="connsiteY1" fmla="*/ 0 h 1861692"/>
              <a:gd name="connsiteX2" fmla="*/ 1423138 w 2134697"/>
              <a:gd name="connsiteY2" fmla="*/ 620558 h 1861692"/>
              <a:gd name="connsiteX3" fmla="*/ 620558 w 2134697"/>
              <a:gd name="connsiteY3" fmla="*/ 620558 h 1861692"/>
              <a:gd name="connsiteX4" fmla="*/ 620558 w 2134697"/>
              <a:gd name="connsiteY4" fmla="*/ 1320497 h 1861692"/>
              <a:gd name="connsiteX5" fmla="*/ 0 w 2134697"/>
              <a:gd name="connsiteY5" fmla="*/ 1861692 h 1861692"/>
              <a:gd name="connsiteX6" fmla="*/ 0 w 2134697"/>
              <a:gd name="connsiteY6" fmla="*/ 0 h 1861692"/>
              <a:gd name="connsiteX0" fmla="*/ 0 w 2882410"/>
              <a:gd name="connsiteY0" fmla="*/ 0 h 1861692"/>
              <a:gd name="connsiteX1" fmla="*/ 2882410 w 2882410"/>
              <a:gd name="connsiteY1" fmla="*/ 709612 h 1861692"/>
              <a:gd name="connsiteX2" fmla="*/ 1423138 w 2882410"/>
              <a:gd name="connsiteY2" fmla="*/ 620558 h 1861692"/>
              <a:gd name="connsiteX3" fmla="*/ 620558 w 2882410"/>
              <a:gd name="connsiteY3" fmla="*/ 620558 h 1861692"/>
              <a:gd name="connsiteX4" fmla="*/ 620558 w 2882410"/>
              <a:gd name="connsiteY4" fmla="*/ 1320497 h 1861692"/>
              <a:gd name="connsiteX5" fmla="*/ 0 w 2882410"/>
              <a:gd name="connsiteY5" fmla="*/ 1861692 h 1861692"/>
              <a:gd name="connsiteX6" fmla="*/ 0 w 2882410"/>
              <a:gd name="connsiteY6" fmla="*/ 0 h 1861692"/>
              <a:gd name="connsiteX0" fmla="*/ 0 w 2863360"/>
              <a:gd name="connsiteY0" fmla="*/ 0 h 1861692"/>
              <a:gd name="connsiteX1" fmla="*/ 2863360 w 2863360"/>
              <a:gd name="connsiteY1" fmla="*/ 709612 h 1861692"/>
              <a:gd name="connsiteX2" fmla="*/ 1423138 w 2863360"/>
              <a:gd name="connsiteY2" fmla="*/ 620558 h 1861692"/>
              <a:gd name="connsiteX3" fmla="*/ 620558 w 2863360"/>
              <a:gd name="connsiteY3" fmla="*/ 620558 h 1861692"/>
              <a:gd name="connsiteX4" fmla="*/ 620558 w 2863360"/>
              <a:gd name="connsiteY4" fmla="*/ 1320497 h 1861692"/>
              <a:gd name="connsiteX5" fmla="*/ 0 w 2863360"/>
              <a:gd name="connsiteY5" fmla="*/ 1861692 h 1861692"/>
              <a:gd name="connsiteX6" fmla="*/ 0 w 2863360"/>
              <a:gd name="connsiteY6" fmla="*/ 0 h 1861692"/>
              <a:gd name="connsiteX0" fmla="*/ 0 w 2863360"/>
              <a:gd name="connsiteY0" fmla="*/ 0 h 1861692"/>
              <a:gd name="connsiteX1" fmla="*/ 2863360 w 2863360"/>
              <a:gd name="connsiteY1" fmla="*/ 709612 h 1861692"/>
              <a:gd name="connsiteX2" fmla="*/ 620558 w 2863360"/>
              <a:gd name="connsiteY2" fmla="*/ 620558 h 1861692"/>
              <a:gd name="connsiteX3" fmla="*/ 620558 w 2863360"/>
              <a:gd name="connsiteY3" fmla="*/ 1320497 h 1861692"/>
              <a:gd name="connsiteX4" fmla="*/ 0 w 2863360"/>
              <a:gd name="connsiteY4" fmla="*/ 1861692 h 1861692"/>
              <a:gd name="connsiteX5" fmla="*/ 0 w 2863360"/>
              <a:gd name="connsiteY5" fmla="*/ 0 h 1861692"/>
              <a:gd name="connsiteX0" fmla="*/ 0 w 2863360"/>
              <a:gd name="connsiteY0" fmla="*/ 0 h 2152204"/>
              <a:gd name="connsiteX1" fmla="*/ 2863360 w 2863360"/>
              <a:gd name="connsiteY1" fmla="*/ 709612 h 2152204"/>
              <a:gd name="connsiteX2" fmla="*/ 620558 w 2863360"/>
              <a:gd name="connsiteY2" fmla="*/ 620558 h 2152204"/>
              <a:gd name="connsiteX3" fmla="*/ 620558 w 2863360"/>
              <a:gd name="connsiteY3" fmla="*/ 1320497 h 2152204"/>
              <a:gd name="connsiteX4" fmla="*/ 0 w 2863360"/>
              <a:gd name="connsiteY4" fmla="*/ 2152204 h 2152204"/>
              <a:gd name="connsiteX5" fmla="*/ 0 w 2863360"/>
              <a:gd name="connsiteY5" fmla="*/ 0 h 2152204"/>
              <a:gd name="connsiteX0" fmla="*/ 0 w 2863360"/>
              <a:gd name="connsiteY0" fmla="*/ 0 h 2158697"/>
              <a:gd name="connsiteX1" fmla="*/ 2863360 w 2863360"/>
              <a:gd name="connsiteY1" fmla="*/ 709612 h 2158697"/>
              <a:gd name="connsiteX2" fmla="*/ 620558 w 2863360"/>
              <a:gd name="connsiteY2" fmla="*/ 620558 h 2158697"/>
              <a:gd name="connsiteX3" fmla="*/ 382433 w 2863360"/>
              <a:gd name="connsiteY3" fmla="*/ 2158697 h 2158697"/>
              <a:gd name="connsiteX4" fmla="*/ 0 w 2863360"/>
              <a:gd name="connsiteY4" fmla="*/ 2152204 h 2158697"/>
              <a:gd name="connsiteX5" fmla="*/ 0 w 2863360"/>
              <a:gd name="connsiteY5" fmla="*/ 0 h 2158697"/>
              <a:gd name="connsiteX0" fmla="*/ 0 w 2863360"/>
              <a:gd name="connsiteY0" fmla="*/ 0 h 2161079"/>
              <a:gd name="connsiteX1" fmla="*/ 2863360 w 2863360"/>
              <a:gd name="connsiteY1" fmla="*/ 709612 h 2161079"/>
              <a:gd name="connsiteX2" fmla="*/ 620558 w 2863360"/>
              <a:gd name="connsiteY2" fmla="*/ 620558 h 2161079"/>
              <a:gd name="connsiteX3" fmla="*/ 358621 w 2863360"/>
              <a:gd name="connsiteY3" fmla="*/ 2161079 h 2161079"/>
              <a:gd name="connsiteX4" fmla="*/ 0 w 2863360"/>
              <a:gd name="connsiteY4" fmla="*/ 2152204 h 2161079"/>
              <a:gd name="connsiteX5" fmla="*/ 0 w 2863360"/>
              <a:gd name="connsiteY5" fmla="*/ 0 h 2161079"/>
              <a:gd name="connsiteX0" fmla="*/ 0 w 2863360"/>
              <a:gd name="connsiteY0" fmla="*/ 0 h 2161079"/>
              <a:gd name="connsiteX1" fmla="*/ 2863360 w 2863360"/>
              <a:gd name="connsiteY1" fmla="*/ 709612 h 2161079"/>
              <a:gd name="connsiteX2" fmla="*/ 620558 w 2863360"/>
              <a:gd name="connsiteY2" fmla="*/ 620558 h 2161079"/>
              <a:gd name="connsiteX3" fmla="*/ 358621 w 2863360"/>
              <a:gd name="connsiteY3" fmla="*/ 2161079 h 2161079"/>
              <a:gd name="connsiteX4" fmla="*/ 0 w 2863360"/>
              <a:gd name="connsiteY4" fmla="*/ 2156966 h 2161079"/>
              <a:gd name="connsiteX5" fmla="*/ 0 w 2863360"/>
              <a:gd name="connsiteY5" fmla="*/ 0 h 2161079"/>
              <a:gd name="connsiteX0" fmla="*/ 0 w 2863360"/>
              <a:gd name="connsiteY0" fmla="*/ 0 h 2161079"/>
              <a:gd name="connsiteX1" fmla="*/ 2863360 w 2863360"/>
              <a:gd name="connsiteY1" fmla="*/ 709612 h 2161079"/>
              <a:gd name="connsiteX2" fmla="*/ 353858 w 2863360"/>
              <a:gd name="connsiteY2" fmla="*/ 715808 h 2161079"/>
              <a:gd name="connsiteX3" fmla="*/ 358621 w 2863360"/>
              <a:gd name="connsiteY3" fmla="*/ 2161079 h 2161079"/>
              <a:gd name="connsiteX4" fmla="*/ 0 w 2863360"/>
              <a:gd name="connsiteY4" fmla="*/ 2156966 h 2161079"/>
              <a:gd name="connsiteX5" fmla="*/ 0 w 2863360"/>
              <a:gd name="connsiteY5" fmla="*/ 0 h 2161079"/>
              <a:gd name="connsiteX0" fmla="*/ 0 w 2863360"/>
              <a:gd name="connsiteY0" fmla="*/ 0 h 2158698"/>
              <a:gd name="connsiteX1" fmla="*/ 2863360 w 2863360"/>
              <a:gd name="connsiteY1" fmla="*/ 709612 h 2158698"/>
              <a:gd name="connsiteX2" fmla="*/ 353858 w 2863360"/>
              <a:gd name="connsiteY2" fmla="*/ 715808 h 2158698"/>
              <a:gd name="connsiteX3" fmla="*/ 356240 w 2863360"/>
              <a:gd name="connsiteY3" fmla="*/ 2158698 h 2158698"/>
              <a:gd name="connsiteX4" fmla="*/ 0 w 2863360"/>
              <a:gd name="connsiteY4" fmla="*/ 2156966 h 2158698"/>
              <a:gd name="connsiteX5" fmla="*/ 0 w 2863360"/>
              <a:gd name="connsiteY5" fmla="*/ 0 h 2158698"/>
              <a:gd name="connsiteX0" fmla="*/ 0 w 2863360"/>
              <a:gd name="connsiteY0" fmla="*/ 0 h 2158698"/>
              <a:gd name="connsiteX1" fmla="*/ 2863360 w 2863360"/>
              <a:gd name="connsiteY1" fmla="*/ 709612 h 2158698"/>
              <a:gd name="connsiteX2" fmla="*/ 356937 w 2863360"/>
              <a:gd name="connsiteY2" fmla="*/ 294014 h 2158698"/>
              <a:gd name="connsiteX3" fmla="*/ 356240 w 2863360"/>
              <a:gd name="connsiteY3" fmla="*/ 2158698 h 2158698"/>
              <a:gd name="connsiteX4" fmla="*/ 0 w 2863360"/>
              <a:gd name="connsiteY4" fmla="*/ 2156966 h 2158698"/>
              <a:gd name="connsiteX5" fmla="*/ 0 w 2863360"/>
              <a:gd name="connsiteY5" fmla="*/ 0 h 2158698"/>
              <a:gd name="connsiteX0" fmla="*/ 0 w 2863360"/>
              <a:gd name="connsiteY0" fmla="*/ 0 h 2158698"/>
              <a:gd name="connsiteX1" fmla="*/ 2863360 w 2863360"/>
              <a:gd name="connsiteY1" fmla="*/ 709612 h 2158698"/>
              <a:gd name="connsiteX2" fmla="*/ 344622 w 2863360"/>
              <a:gd name="connsiteY2" fmla="*/ 287857 h 2158698"/>
              <a:gd name="connsiteX3" fmla="*/ 356240 w 2863360"/>
              <a:gd name="connsiteY3" fmla="*/ 2158698 h 2158698"/>
              <a:gd name="connsiteX4" fmla="*/ 0 w 2863360"/>
              <a:gd name="connsiteY4" fmla="*/ 2156966 h 2158698"/>
              <a:gd name="connsiteX5" fmla="*/ 0 w 2863360"/>
              <a:gd name="connsiteY5" fmla="*/ 0 h 21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3360" h="2158698">
                <a:moveTo>
                  <a:pt x="0" y="0"/>
                </a:moveTo>
                <a:lnTo>
                  <a:pt x="2863360" y="709612"/>
                </a:lnTo>
                <a:lnTo>
                  <a:pt x="344622" y="287857"/>
                </a:lnTo>
                <a:cubicBezTo>
                  <a:pt x="346210" y="769614"/>
                  <a:pt x="354652" y="1676941"/>
                  <a:pt x="356240" y="2158698"/>
                </a:cubicBezTo>
                <a:lnTo>
                  <a:pt x="0" y="215696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1/2 액자 8"/>
          <p:cNvSpPr/>
          <p:nvPr/>
        </p:nvSpPr>
        <p:spPr>
          <a:xfrm flipV="1">
            <a:off x="2495216" y="4046021"/>
            <a:ext cx="2863360" cy="1537596"/>
          </a:xfrm>
          <a:custGeom>
            <a:avLst/>
            <a:gdLst>
              <a:gd name="connsiteX0" fmla="*/ 0 w 2134697"/>
              <a:gd name="connsiteY0" fmla="*/ 0 h 1861692"/>
              <a:gd name="connsiteX1" fmla="*/ 2134697 w 2134697"/>
              <a:gd name="connsiteY1" fmla="*/ 0 h 1861692"/>
              <a:gd name="connsiteX2" fmla="*/ 1423138 w 2134697"/>
              <a:gd name="connsiteY2" fmla="*/ 620558 h 1861692"/>
              <a:gd name="connsiteX3" fmla="*/ 620558 w 2134697"/>
              <a:gd name="connsiteY3" fmla="*/ 620558 h 1861692"/>
              <a:gd name="connsiteX4" fmla="*/ 620558 w 2134697"/>
              <a:gd name="connsiteY4" fmla="*/ 1320497 h 1861692"/>
              <a:gd name="connsiteX5" fmla="*/ 0 w 2134697"/>
              <a:gd name="connsiteY5" fmla="*/ 1861692 h 1861692"/>
              <a:gd name="connsiteX6" fmla="*/ 0 w 2134697"/>
              <a:gd name="connsiteY6" fmla="*/ 0 h 1861692"/>
              <a:gd name="connsiteX0" fmla="*/ 0 w 2882410"/>
              <a:gd name="connsiteY0" fmla="*/ 0 h 1861692"/>
              <a:gd name="connsiteX1" fmla="*/ 2882410 w 2882410"/>
              <a:gd name="connsiteY1" fmla="*/ 709612 h 1861692"/>
              <a:gd name="connsiteX2" fmla="*/ 1423138 w 2882410"/>
              <a:gd name="connsiteY2" fmla="*/ 620558 h 1861692"/>
              <a:gd name="connsiteX3" fmla="*/ 620558 w 2882410"/>
              <a:gd name="connsiteY3" fmla="*/ 620558 h 1861692"/>
              <a:gd name="connsiteX4" fmla="*/ 620558 w 2882410"/>
              <a:gd name="connsiteY4" fmla="*/ 1320497 h 1861692"/>
              <a:gd name="connsiteX5" fmla="*/ 0 w 2882410"/>
              <a:gd name="connsiteY5" fmla="*/ 1861692 h 1861692"/>
              <a:gd name="connsiteX6" fmla="*/ 0 w 2882410"/>
              <a:gd name="connsiteY6" fmla="*/ 0 h 1861692"/>
              <a:gd name="connsiteX0" fmla="*/ 0 w 2863360"/>
              <a:gd name="connsiteY0" fmla="*/ 0 h 1861692"/>
              <a:gd name="connsiteX1" fmla="*/ 2863360 w 2863360"/>
              <a:gd name="connsiteY1" fmla="*/ 709612 h 1861692"/>
              <a:gd name="connsiteX2" fmla="*/ 1423138 w 2863360"/>
              <a:gd name="connsiteY2" fmla="*/ 620558 h 1861692"/>
              <a:gd name="connsiteX3" fmla="*/ 620558 w 2863360"/>
              <a:gd name="connsiteY3" fmla="*/ 620558 h 1861692"/>
              <a:gd name="connsiteX4" fmla="*/ 620558 w 2863360"/>
              <a:gd name="connsiteY4" fmla="*/ 1320497 h 1861692"/>
              <a:gd name="connsiteX5" fmla="*/ 0 w 2863360"/>
              <a:gd name="connsiteY5" fmla="*/ 1861692 h 1861692"/>
              <a:gd name="connsiteX6" fmla="*/ 0 w 2863360"/>
              <a:gd name="connsiteY6" fmla="*/ 0 h 1861692"/>
              <a:gd name="connsiteX0" fmla="*/ 0 w 2863360"/>
              <a:gd name="connsiteY0" fmla="*/ 0 h 1861692"/>
              <a:gd name="connsiteX1" fmla="*/ 2863360 w 2863360"/>
              <a:gd name="connsiteY1" fmla="*/ 709612 h 1861692"/>
              <a:gd name="connsiteX2" fmla="*/ 620558 w 2863360"/>
              <a:gd name="connsiteY2" fmla="*/ 620558 h 1861692"/>
              <a:gd name="connsiteX3" fmla="*/ 620558 w 2863360"/>
              <a:gd name="connsiteY3" fmla="*/ 1320497 h 1861692"/>
              <a:gd name="connsiteX4" fmla="*/ 0 w 2863360"/>
              <a:gd name="connsiteY4" fmla="*/ 1861692 h 1861692"/>
              <a:gd name="connsiteX5" fmla="*/ 0 w 2863360"/>
              <a:gd name="connsiteY5" fmla="*/ 0 h 1861692"/>
              <a:gd name="connsiteX0" fmla="*/ 0 w 2863360"/>
              <a:gd name="connsiteY0" fmla="*/ 0 h 2152204"/>
              <a:gd name="connsiteX1" fmla="*/ 2863360 w 2863360"/>
              <a:gd name="connsiteY1" fmla="*/ 709612 h 2152204"/>
              <a:gd name="connsiteX2" fmla="*/ 620558 w 2863360"/>
              <a:gd name="connsiteY2" fmla="*/ 620558 h 2152204"/>
              <a:gd name="connsiteX3" fmla="*/ 620558 w 2863360"/>
              <a:gd name="connsiteY3" fmla="*/ 1320497 h 2152204"/>
              <a:gd name="connsiteX4" fmla="*/ 0 w 2863360"/>
              <a:gd name="connsiteY4" fmla="*/ 2152204 h 2152204"/>
              <a:gd name="connsiteX5" fmla="*/ 0 w 2863360"/>
              <a:gd name="connsiteY5" fmla="*/ 0 h 2152204"/>
              <a:gd name="connsiteX0" fmla="*/ 0 w 2863360"/>
              <a:gd name="connsiteY0" fmla="*/ 0 h 2158697"/>
              <a:gd name="connsiteX1" fmla="*/ 2863360 w 2863360"/>
              <a:gd name="connsiteY1" fmla="*/ 709612 h 2158697"/>
              <a:gd name="connsiteX2" fmla="*/ 620558 w 2863360"/>
              <a:gd name="connsiteY2" fmla="*/ 620558 h 2158697"/>
              <a:gd name="connsiteX3" fmla="*/ 382433 w 2863360"/>
              <a:gd name="connsiteY3" fmla="*/ 2158697 h 2158697"/>
              <a:gd name="connsiteX4" fmla="*/ 0 w 2863360"/>
              <a:gd name="connsiteY4" fmla="*/ 2152204 h 2158697"/>
              <a:gd name="connsiteX5" fmla="*/ 0 w 2863360"/>
              <a:gd name="connsiteY5" fmla="*/ 0 h 2158697"/>
              <a:gd name="connsiteX0" fmla="*/ 0 w 2863360"/>
              <a:gd name="connsiteY0" fmla="*/ 0 h 2161079"/>
              <a:gd name="connsiteX1" fmla="*/ 2863360 w 2863360"/>
              <a:gd name="connsiteY1" fmla="*/ 709612 h 2161079"/>
              <a:gd name="connsiteX2" fmla="*/ 620558 w 2863360"/>
              <a:gd name="connsiteY2" fmla="*/ 620558 h 2161079"/>
              <a:gd name="connsiteX3" fmla="*/ 358621 w 2863360"/>
              <a:gd name="connsiteY3" fmla="*/ 2161079 h 2161079"/>
              <a:gd name="connsiteX4" fmla="*/ 0 w 2863360"/>
              <a:gd name="connsiteY4" fmla="*/ 2152204 h 2161079"/>
              <a:gd name="connsiteX5" fmla="*/ 0 w 2863360"/>
              <a:gd name="connsiteY5" fmla="*/ 0 h 2161079"/>
              <a:gd name="connsiteX0" fmla="*/ 0 w 2863360"/>
              <a:gd name="connsiteY0" fmla="*/ 0 h 2161079"/>
              <a:gd name="connsiteX1" fmla="*/ 2863360 w 2863360"/>
              <a:gd name="connsiteY1" fmla="*/ 709612 h 2161079"/>
              <a:gd name="connsiteX2" fmla="*/ 620558 w 2863360"/>
              <a:gd name="connsiteY2" fmla="*/ 620558 h 2161079"/>
              <a:gd name="connsiteX3" fmla="*/ 358621 w 2863360"/>
              <a:gd name="connsiteY3" fmla="*/ 2161079 h 2161079"/>
              <a:gd name="connsiteX4" fmla="*/ 0 w 2863360"/>
              <a:gd name="connsiteY4" fmla="*/ 2156966 h 2161079"/>
              <a:gd name="connsiteX5" fmla="*/ 0 w 2863360"/>
              <a:gd name="connsiteY5" fmla="*/ 0 h 2161079"/>
              <a:gd name="connsiteX0" fmla="*/ 0 w 2863360"/>
              <a:gd name="connsiteY0" fmla="*/ 0 h 2161079"/>
              <a:gd name="connsiteX1" fmla="*/ 2863360 w 2863360"/>
              <a:gd name="connsiteY1" fmla="*/ 709612 h 2161079"/>
              <a:gd name="connsiteX2" fmla="*/ 353858 w 2863360"/>
              <a:gd name="connsiteY2" fmla="*/ 715808 h 2161079"/>
              <a:gd name="connsiteX3" fmla="*/ 358621 w 2863360"/>
              <a:gd name="connsiteY3" fmla="*/ 2161079 h 2161079"/>
              <a:gd name="connsiteX4" fmla="*/ 0 w 2863360"/>
              <a:gd name="connsiteY4" fmla="*/ 2156966 h 2161079"/>
              <a:gd name="connsiteX5" fmla="*/ 0 w 2863360"/>
              <a:gd name="connsiteY5" fmla="*/ 0 h 2161079"/>
              <a:gd name="connsiteX0" fmla="*/ 0 w 2863360"/>
              <a:gd name="connsiteY0" fmla="*/ 0 h 2158698"/>
              <a:gd name="connsiteX1" fmla="*/ 2863360 w 2863360"/>
              <a:gd name="connsiteY1" fmla="*/ 709612 h 2158698"/>
              <a:gd name="connsiteX2" fmla="*/ 353858 w 2863360"/>
              <a:gd name="connsiteY2" fmla="*/ 715808 h 2158698"/>
              <a:gd name="connsiteX3" fmla="*/ 356240 w 2863360"/>
              <a:gd name="connsiteY3" fmla="*/ 2158698 h 2158698"/>
              <a:gd name="connsiteX4" fmla="*/ 0 w 2863360"/>
              <a:gd name="connsiteY4" fmla="*/ 2156966 h 2158698"/>
              <a:gd name="connsiteX5" fmla="*/ 0 w 2863360"/>
              <a:gd name="connsiteY5" fmla="*/ 0 h 2158698"/>
              <a:gd name="connsiteX0" fmla="*/ 0 w 2863360"/>
              <a:gd name="connsiteY0" fmla="*/ 0 h 2158698"/>
              <a:gd name="connsiteX1" fmla="*/ 2863360 w 2863360"/>
              <a:gd name="connsiteY1" fmla="*/ 709612 h 2158698"/>
              <a:gd name="connsiteX2" fmla="*/ 356937 w 2863360"/>
              <a:gd name="connsiteY2" fmla="*/ 294014 h 2158698"/>
              <a:gd name="connsiteX3" fmla="*/ 356240 w 2863360"/>
              <a:gd name="connsiteY3" fmla="*/ 2158698 h 2158698"/>
              <a:gd name="connsiteX4" fmla="*/ 0 w 2863360"/>
              <a:gd name="connsiteY4" fmla="*/ 2156966 h 2158698"/>
              <a:gd name="connsiteX5" fmla="*/ 0 w 2863360"/>
              <a:gd name="connsiteY5" fmla="*/ 0 h 2158698"/>
              <a:gd name="connsiteX0" fmla="*/ 0 w 2863360"/>
              <a:gd name="connsiteY0" fmla="*/ 0 h 2158698"/>
              <a:gd name="connsiteX1" fmla="*/ 2863360 w 2863360"/>
              <a:gd name="connsiteY1" fmla="*/ 709612 h 2158698"/>
              <a:gd name="connsiteX2" fmla="*/ 344622 w 2863360"/>
              <a:gd name="connsiteY2" fmla="*/ 287857 h 2158698"/>
              <a:gd name="connsiteX3" fmla="*/ 356240 w 2863360"/>
              <a:gd name="connsiteY3" fmla="*/ 2158698 h 2158698"/>
              <a:gd name="connsiteX4" fmla="*/ 0 w 2863360"/>
              <a:gd name="connsiteY4" fmla="*/ 2156966 h 2158698"/>
              <a:gd name="connsiteX5" fmla="*/ 0 w 2863360"/>
              <a:gd name="connsiteY5" fmla="*/ 0 h 2158698"/>
              <a:gd name="connsiteX0" fmla="*/ 0 w 2863360"/>
              <a:gd name="connsiteY0" fmla="*/ 0 h 2158698"/>
              <a:gd name="connsiteX1" fmla="*/ 2863360 w 2863360"/>
              <a:gd name="connsiteY1" fmla="*/ 709612 h 2158698"/>
              <a:gd name="connsiteX2" fmla="*/ 344622 w 2863360"/>
              <a:gd name="connsiteY2" fmla="*/ 287857 h 2158698"/>
              <a:gd name="connsiteX3" fmla="*/ 356240 w 2863360"/>
              <a:gd name="connsiteY3" fmla="*/ 2158698 h 2158698"/>
              <a:gd name="connsiteX4" fmla="*/ 0 w 2863360"/>
              <a:gd name="connsiteY4" fmla="*/ 1426596 h 2158698"/>
              <a:gd name="connsiteX5" fmla="*/ 0 w 2863360"/>
              <a:gd name="connsiteY5" fmla="*/ 0 h 2158698"/>
              <a:gd name="connsiteX0" fmla="*/ 0 w 2863360"/>
              <a:gd name="connsiteY0" fmla="*/ 0 h 1520343"/>
              <a:gd name="connsiteX1" fmla="*/ 2863360 w 2863360"/>
              <a:gd name="connsiteY1" fmla="*/ 709612 h 1520343"/>
              <a:gd name="connsiteX2" fmla="*/ 344622 w 2863360"/>
              <a:gd name="connsiteY2" fmla="*/ 287857 h 1520343"/>
              <a:gd name="connsiteX3" fmla="*/ 361991 w 2863360"/>
              <a:gd name="connsiteY3" fmla="*/ 1520343 h 1520343"/>
              <a:gd name="connsiteX4" fmla="*/ 0 w 2863360"/>
              <a:gd name="connsiteY4" fmla="*/ 1426596 h 1520343"/>
              <a:gd name="connsiteX5" fmla="*/ 0 w 2863360"/>
              <a:gd name="connsiteY5" fmla="*/ 0 h 1520343"/>
              <a:gd name="connsiteX0" fmla="*/ 0 w 2863360"/>
              <a:gd name="connsiteY0" fmla="*/ 0 h 1520343"/>
              <a:gd name="connsiteX1" fmla="*/ 2863360 w 2863360"/>
              <a:gd name="connsiteY1" fmla="*/ 709612 h 1520343"/>
              <a:gd name="connsiteX2" fmla="*/ 344622 w 2863360"/>
              <a:gd name="connsiteY2" fmla="*/ 287857 h 1520343"/>
              <a:gd name="connsiteX3" fmla="*/ 361991 w 2863360"/>
              <a:gd name="connsiteY3" fmla="*/ 1520343 h 1520343"/>
              <a:gd name="connsiteX4" fmla="*/ 0 w 2863360"/>
              <a:gd name="connsiteY4" fmla="*/ 1443849 h 1520343"/>
              <a:gd name="connsiteX5" fmla="*/ 0 w 2863360"/>
              <a:gd name="connsiteY5" fmla="*/ 0 h 1520343"/>
              <a:gd name="connsiteX0" fmla="*/ 0 w 2863360"/>
              <a:gd name="connsiteY0" fmla="*/ 0 h 1537596"/>
              <a:gd name="connsiteX1" fmla="*/ 2863360 w 2863360"/>
              <a:gd name="connsiteY1" fmla="*/ 709612 h 1537596"/>
              <a:gd name="connsiteX2" fmla="*/ 344622 w 2863360"/>
              <a:gd name="connsiteY2" fmla="*/ 287857 h 1537596"/>
              <a:gd name="connsiteX3" fmla="*/ 361991 w 2863360"/>
              <a:gd name="connsiteY3" fmla="*/ 1537596 h 1537596"/>
              <a:gd name="connsiteX4" fmla="*/ 0 w 2863360"/>
              <a:gd name="connsiteY4" fmla="*/ 1443849 h 1537596"/>
              <a:gd name="connsiteX5" fmla="*/ 0 w 2863360"/>
              <a:gd name="connsiteY5" fmla="*/ 0 h 153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3360" h="1537596">
                <a:moveTo>
                  <a:pt x="0" y="0"/>
                </a:moveTo>
                <a:lnTo>
                  <a:pt x="2863360" y="709612"/>
                </a:lnTo>
                <a:lnTo>
                  <a:pt x="344622" y="287857"/>
                </a:lnTo>
                <a:cubicBezTo>
                  <a:pt x="346210" y="769614"/>
                  <a:pt x="360403" y="1055839"/>
                  <a:pt x="361991" y="1537596"/>
                </a:cubicBezTo>
                <a:lnTo>
                  <a:pt x="0" y="144384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뺄셈 기호 13"/>
          <p:cNvSpPr/>
          <p:nvPr/>
        </p:nvSpPr>
        <p:spPr>
          <a:xfrm rot="20771584">
            <a:off x="2408143" y="3422205"/>
            <a:ext cx="3056613" cy="371997"/>
          </a:xfrm>
          <a:custGeom>
            <a:avLst/>
            <a:gdLst>
              <a:gd name="connsiteX0" fmla="*/ 520090 w 3923730"/>
              <a:gd name="connsiteY0" fmla="*/ 343194 h 897473"/>
              <a:gd name="connsiteX1" fmla="*/ 3403640 w 3923730"/>
              <a:gd name="connsiteY1" fmla="*/ 343194 h 897473"/>
              <a:gd name="connsiteX2" fmla="*/ 3403640 w 3923730"/>
              <a:gd name="connsiteY2" fmla="*/ 554279 h 897473"/>
              <a:gd name="connsiteX3" fmla="*/ 520090 w 3923730"/>
              <a:gd name="connsiteY3" fmla="*/ 554279 h 897473"/>
              <a:gd name="connsiteX4" fmla="*/ 520090 w 3923730"/>
              <a:gd name="connsiteY4" fmla="*/ 343194 h 897473"/>
              <a:gd name="connsiteX0" fmla="*/ 0 w 2997720"/>
              <a:gd name="connsiteY0" fmla="*/ 0 h 211085"/>
              <a:gd name="connsiteX1" fmla="*/ 2883550 w 2997720"/>
              <a:gd name="connsiteY1" fmla="*/ 0 h 211085"/>
              <a:gd name="connsiteX2" fmla="*/ 2997720 w 2997720"/>
              <a:gd name="connsiteY2" fmla="*/ 204008 h 211085"/>
              <a:gd name="connsiteX3" fmla="*/ 0 w 2997720"/>
              <a:gd name="connsiteY3" fmla="*/ 211085 h 211085"/>
              <a:gd name="connsiteX4" fmla="*/ 0 w 2997720"/>
              <a:gd name="connsiteY4" fmla="*/ 0 h 211085"/>
              <a:gd name="connsiteX0" fmla="*/ 0 w 3048992"/>
              <a:gd name="connsiteY0" fmla="*/ 15557 h 226642"/>
              <a:gd name="connsiteX1" fmla="*/ 3048992 w 3048992"/>
              <a:gd name="connsiteY1" fmla="*/ 0 h 226642"/>
              <a:gd name="connsiteX2" fmla="*/ 2997720 w 3048992"/>
              <a:gd name="connsiteY2" fmla="*/ 219565 h 226642"/>
              <a:gd name="connsiteX3" fmla="*/ 0 w 3048992"/>
              <a:gd name="connsiteY3" fmla="*/ 226642 h 226642"/>
              <a:gd name="connsiteX4" fmla="*/ 0 w 3048992"/>
              <a:gd name="connsiteY4" fmla="*/ 15557 h 226642"/>
              <a:gd name="connsiteX0" fmla="*/ 79408 w 3048992"/>
              <a:gd name="connsiteY0" fmla="*/ 6963 h 226642"/>
              <a:gd name="connsiteX1" fmla="*/ 3048992 w 3048992"/>
              <a:gd name="connsiteY1" fmla="*/ 0 h 226642"/>
              <a:gd name="connsiteX2" fmla="*/ 2997720 w 3048992"/>
              <a:gd name="connsiteY2" fmla="*/ 219565 h 226642"/>
              <a:gd name="connsiteX3" fmla="*/ 0 w 3048992"/>
              <a:gd name="connsiteY3" fmla="*/ 226642 h 226642"/>
              <a:gd name="connsiteX4" fmla="*/ 79408 w 3048992"/>
              <a:gd name="connsiteY4" fmla="*/ 6963 h 226642"/>
              <a:gd name="connsiteX0" fmla="*/ 37161 w 3048992"/>
              <a:gd name="connsiteY0" fmla="*/ 0 h 229056"/>
              <a:gd name="connsiteX1" fmla="*/ 3048992 w 3048992"/>
              <a:gd name="connsiteY1" fmla="*/ 2414 h 229056"/>
              <a:gd name="connsiteX2" fmla="*/ 2997720 w 3048992"/>
              <a:gd name="connsiteY2" fmla="*/ 221979 h 229056"/>
              <a:gd name="connsiteX3" fmla="*/ 0 w 3048992"/>
              <a:gd name="connsiteY3" fmla="*/ 229056 h 229056"/>
              <a:gd name="connsiteX4" fmla="*/ 37161 w 3048992"/>
              <a:gd name="connsiteY4" fmla="*/ 0 h 229056"/>
              <a:gd name="connsiteX0" fmla="*/ 0 w 3257389"/>
              <a:gd name="connsiteY0" fmla="*/ 0 h 261741"/>
              <a:gd name="connsiteX1" fmla="*/ 3257389 w 3257389"/>
              <a:gd name="connsiteY1" fmla="*/ 35099 h 261741"/>
              <a:gd name="connsiteX2" fmla="*/ 3206117 w 3257389"/>
              <a:gd name="connsiteY2" fmla="*/ 254664 h 261741"/>
              <a:gd name="connsiteX3" fmla="*/ 208397 w 3257389"/>
              <a:gd name="connsiteY3" fmla="*/ 261741 h 261741"/>
              <a:gd name="connsiteX4" fmla="*/ 0 w 3257389"/>
              <a:gd name="connsiteY4" fmla="*/ 0 h 261741"/>
              <a:gd name="connsiteX0" fmla="*/ 0 w 3257389"/>
              <a:gd name="connsiteY0" fmla="*/ 0 h 261741"/>
              <a:gd name="connsiteX1" fmla="*/ 3257389 w 3257389"/>
              <a:gd name="connsiteY1" fmla="*/ 35099 h 261741"/>
              <a:gd name="connsiteX2" fmla="*/ 3242721 w 3257389"/>
              <a:gd name="connsiteY2" fmla="*/ 260293 h 261741"/>
              <a:gd name="connsiteX3" fmla="*/ 208397 w 3257389"/>
              <a:gd name="connsiteY3" fmla="*/ 261741 h 261741"/>
              <a:gd name="connsiteX4" fmla="*/ 0 w 3257389"/>
              <a:gd name="connsiteY4" fmla="*/ 0 h 261741"/>
              <a:gd name="connsiteX0" fmla="*/ 0 w 3430424"/>
              <a:gd name="connsiteY0" fmla="*/ 0 h 261741"/>
              <a:gd name="connsiteX1" fmla="*/ 3430424 w 3430424"/>
              <a:gd name="connsiteY1" fmla="*/ 32979 h 261741"/>
              <a:gd name="connsiteX2" fmla="*/ 3242721 w 3430424"/>
              <a:gd name="connsiteY2" fmla="*/ 260293 h 261741"/>
              <a:gd name="connsiteX3" fmla="*/ 208397 w 3430424"/>
              <a:gd name="connsiteY3" fmla="*/ 261741 h 261741"/>
              <a:gd name="connsiteX4" fmla="*/ 0 w 3430424"/>
              <a:gd name="connsiteY4" fmla="*/ 0 h 261741"/>
              <a:gd name="connsiteX0" fmla="*/ 0 w 3430424"/>
              <a:gd name="connsiteY0" fmla="*/ 0 h 260293"/>
              <a:gd name="connsiteX1" fmla="*/ 3430424 w 3430424"/>
              <a:gd name="connsiteY1" fmla="*/ 32979 h 260293"/>
              <a:gd name="connsiteX2" fmla="*/ 3242721 w 3430424"/>
              <a:gd name="connsiteY2" fmla="*/ 260293 h 260293"/>
              <a:gd name="connsiteX3" fmla="*/ 365181 w 3430424"/>
              <a:gd name="connsiteY3" fmla="*/ 30665 h 260293"/>
              <a:gd name="connsiteX4" fmla="*/ 0 w 3430424"/>
              <a:gd name="connsiteY4" fmla="*/ 0 h 260293"/>
              <a:gd name="connsiteX0" fmla="*/ 0 w 3507870"/>
              <a:gd name="connsiteY0" fmla="*/ 83610 h 229628"/>
              <a:gd name="connsiteX1" fmla="*/ 3507870 w 3507870"/>
              <a:gd name="connsiteY1" fmla="*/ 2314 h 229628"/>
              <a:gd name="connsiteX2" fmla="*/ 3320167 w 3507870"/>
              <a:gd name="connsiteY2" fmla="*/ 229628 h 229628"/>
              <a:gd name="connsiteX3" fmla="*/ 442627 w 3507870"/>
              <a:gd name="connsiteY3" fmla="*/ 0 h 229628"/>
              <a:gd name="connsiteX4" fmla="*/ 0 w 3507870"/>
              <a:gd name="connsiteY4" fmla="*/ 83610 h 229628"/>
              <a:gd name="connsiteX0" fmla="*/ 119799 w 3627669"/>
              <a:gd name="connsiteY0" fmla="*/ 81296 h 236233"/>
              <a:gd name="connsiteX1" fmla="*/ 3627669 w 3627669"/>
              <a:gd name="connsiteY1" fmla="*/ 0 h 236233"/>
              <a:gd name="connsiteX2" fmla="*/ 3439966 w 3627669"/>
              <a:gd name="connsiteY2" fmla="*/ 227314 h 236233"/>
              <a:gd name="connsiteX3" fmla="*/ 0 w 3627669"/>
              <a:gd name="connsiteY3" fmla="*/ 236233 h 236233"/>
              <a:gd name="connsiteX4" fmla="*/ 119799 w 3627669"/>
              <a:gd name="connsiteY4" fmla="*/ 81296 h 236233"/>
              <a:gd name="connsiteX0" fmla="*/ 199136 w 3627669"/>
              <a:gd name="connsiteY0" fmla="*/ 0 h 271737"/>
              <a:gd name="connsiteX1" fmla="*/ 3627669 w 3627669"/>
              <a:gd name="connsiteY1" fmla="*/ 35504 h 271737"/>
              <a:gd name="connsiteX2" fmla="*/ 3439966 w 3627669"/>
              <a:gd name="connsiteY2" fmla="*/ 262818 h 271737"/>
              <a:gd name="connsiteX3" fmla="*/ 0 w 3627669"/>
              <a:gd name="connsiteY3" fmla="*/ 271737 h 271737"/>
              <a:gd name="connsiteX4" fmla="*/ 199136 w 3627669"/>
              <a:gd name="connsiteY4" fmla="*/ 0 h 271737"/>
              <a:gd name="connsiteX0" fmla="*/ 199136 w 3659967"/>
              <a:gd name="connsiteY0" fmla="*/ 0 h 271737"/>
              <a:gd name="connsiteX1" fmla="*/ 3659967 w 3659967"/>
              <a:gd name="connsiteY1" fmla="*/ 3291 h 271737"/>
              <a:gd name="connsiteX2" fmla="*/ 3439966 w 3659967"/>
              <a:gd name="connsiteY2" fmla="*/ 262818 h 271737"/>
              <a:gd name="connsiteX3" fmla="*/ 0 w 3659967"/>
              <a:gd name="connsiteY3" fmla="*/ 271737 h 271737"/>
              <a:gd name="connsiteX4" fmla="*/ 199136 w 3659967"/>
              <a:gd name="connsiteY4" fmla="*/ 0 h 271737"/>
              <a:gd name="connsiteX0" fmla="*/ 199136 w 3659967"/>
              <a:gd name="connsiteY0" fmla="*/ 0 h 271737"/>
              <a:gd name="connsiteX1" fmla="*/ 3659967 w 3659967"/>
              <a:gd name="connsiteY1" fmla="*/ 3291 h 271737"/>
              <a:gd name="connsiteX2" fmla="*/ 3464956 w 3659967"/>
              <a:gd name="connsiteY2" fmla="*/ 262155 h 271737"/>
              <a:gd name="connsiteX3" fmla="*/ 0 w 3659967"/>
              <a:gd name="connsiteY3" fmla="*/ 271737 h 271737"/>
              <a:gd name="connsiteX4" fmla="*/ 199136 w 3659967"/>
              <a:gd name="connsiteY4" fmla="*/ 0 h 271737"/>
              <a:gd name="connsiteX0" fmla="*/ 199136 w 3480600"/>
              <a:gd name="connsiteY0" fmla="*/ 0 h 271737"/>
              <a:gd name="connsiteX1" fmla="*/ 3480600 w 3480600"/>
              <a:gd name="connsiteY1" fmla="*/ 178426 h 271737"/>
              <a:gd name="connsiteX2" fmla="*/ 3464956 w 3480600"/>
              <a:gd name="connsiteY2" fmla="*/ 262155 h 271737"/>
              <a:gd name="connsiteX3" fmla="*/ 0 w 3480600"/>
              <a:gd name="connsiteY3" fmla="*/ 271737 h 271737"/>
              <a:gd name="connsiteX4" fmla="*/ 199136 w 3480600"/>
              <a:gd name="connsiteY4" fmla="*/ 0 h 271737"/>
              <a:gd name="connsiteX0" fmla="*/ 199136 w 3551313"/>
              <a:gd name="connsiteY0" fmla="*/ 0 h 271737"/>
              <a:gd name="connsiteX1" fmla="*/ 3551313 w 3551313"/>
              <a:gd name="connsiteY1" fmla="*/ 129957 h 271737"/>
              <a:gd name="connsiteX2" fmla="*/ 3464956 w 3551313"/>
              <a:gd name="connsiteY2" fmla="*/ 262155 h 271737"/>
              <a:gd name="connsiteX3" fmla="*/ 0 w 3551313"/>
              <a:gd name="connsiteY3" fmla="*/ 271737 h 271737"/>
              <a:gd name="connsiteX4" fmla="*/ 199136 w 3551313"/>
              <a:gd name="connsiteY4" fmla="*/ 0 h 271737"/>
              <a:gd name="connsiteX0" fmla="*/ 82511 w 3551313"/>
              <a:gd name="connsiteY0" fmla="*/ 7352 h 141780"/>
              <a:gd name="connsiteX1" fmla="*/ 3551313 w 3551313"/>
              <a:gd name="connsiteY1" fmla="*/ 0 h 141780"/>
              <a:gd name="connsiteX2" fmla="*/ 3464956 w 3551313"/>
              <a:gd name="connsiteY2" fmla="*/ 132198 h 141780"/>
              <a:gd name="connsiteX3" fmla="*/ 0 w 3551313"/>
              <a:gd name="connsiteY3" fmla="*/ 141780 h 141780"/>
              <a:gd name="connsiteX4" fmla="*/ 82511 w 3551313"/>
              <a:gd name="connsiteY4" fmla="*/ 7352 h 14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313" h="141780">
                <a:moveTo>
                  <a:pt x="82511" y="7352"/>
                </a:moveTo>
                <a:lnTo>
                  <a:pt x="3551313" y="0"/>
                </a:lnTo>
                <a:lnTo>
                  <a:pt x="3464956" y="132198"/>
                </a:lnTo>
                <a:lnTo>
                  <a:pt x="0" y="141780"/>
                </a:lnTo>
                <a:lnTo>
                  <a:pt x="82511" y="73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등호 14"/>
          <p:cNvSpPr/>
          <p:nvPr/>
        </p:nvSpPr>
        <p:spPr>
          <a:xfrm rot="832674">
            <a:off x="5277084" y="5070204"/>
            <a:ext cx="4159754" cy="304392"/>
          </a:xfrm>
          <a:custGeom>
            <a:avLst/>
            <a:gdLst>
              <a:gd name="connsiteX0" fmla="*/ 734445 w 5540888"/>
              <a:gd name="connsiteY0" fmla="*/ 0 h 301214"/>
              <a:gd name="connsiteX1" fmla="*/ 4806443 w 5540888"/>
              <a:gd name="connsiteY1" fmla="*/ 0 h 301214"/>
              <a:gd name="connsiteX2" fmla="*/ 4806443 w 5540888"/>
              <a:gd name="connsiteY2" fmla="*/ 70846 h 301214"/>
              <a:gd name="connsiteX3" fmla="*/ 734445 w 5540888"/>
              <a:gd name="connsiteY3" fmla="*/ 70846 h 301214"/>
              <a:gd name="connsiteX4" fmla="*/ 734445 w 5540888"/>
              <a:gd name="connsiteY4" fmla="*/ 0 h 301214"/>
              <a:gd name="connsiteX5" fmla="*/ 734445 w 5540888"/>
              <a:gd name="connsiteY5" fmla="*/ 230368 h 301214"/>
              <a:gd name="connsiteX6" fmla="*/ 4806443 w 5540888"/>
              <a:gd name="connsiteY6" fmla="*/ 230368 h 301214"/>
              <a:gd name="connsiteX7" fmla="*/ 4806443 w 5540888"/>
              <a:gd name="connsiteY7" fmla="*/ 301214 h 301214"/>
              <a:gd name="connsiteX8" fmla="*/ 734445 w 5540888"/>
              <a:gd name="connsiteY8" fmla="*/ 301214 h 301214"/>
              <a:gd name="connsiteX9" fmla="*/ 734445 w 5540888"/>
              <a:gd name="connsiteY9" fmla="*/ 230368 h 301214"/>
              <a:gd name="connsiteX0" fmla="*/ 0 w 4159754"/>
              <a:gd name="connsiteY0" fmla="*/ 1352 h 301214"/>
              <a:gd name="connsiteX1" fmla="*/ 4159754 w 4159754"/>
              <a:gd name="connsiteY1" fmla="*/ 0 h 301214"/>
              <a:gd name="connsiteX2" fmla="*/ 4159754 w 4159754"/>
              <a:gd name="connsiteY2" fmla="*/ 70846 h 301214"/>
              <a:gd name="connsiteX3" fmla="*/ 87756 w 4159754"/>
              <a:gd name="connsiteY3" fmla="*/ 70846 h 301214"/>
              <a:gd name="connsiteX4" fmla="*/ 0 w 4159754"/>
              <a:gd name="connsiteY4" fmla="*/ 1352 h 301214"/>
              <a:gd name="connsiteX5" fmla="*/ 87756 w 4159754"/>
              <a:gd name="connsiteY5" fmla="*/ 230368 h 301214"/>
              <a:gd name="connsiteX6" fmla="*/ 4159754 w 4159754"/>
              <a:gd name="connsiteY6" fmla="*/ 230368 h 301214"/>
              <a:gd name="connsiteX7" fmla="*/ 4159754 w 4159754"/>
              <a:gd name="connsiteY7" fmla="*/ 301214 h 301214"/>
              <a:gd name="connsiteX8" fmla="*/ 87756 w 4159754"/>
              <a:gd name="connsiteY8" fmla="*/ 301214 h 301214"/>
              <a:gd name="connsiteX9" fmla="*/ 87756 w 4159754"/>
              <a:gd name="connsiteY9" fmla="*/ 230368 h 301214"/>
              <a:gd name="connsiteX0" fmla="*/ 0 w 4159754"/>
              <a:gd name="connsiteY0" fmla="*/ 1352 h 301214"/>
              <a:gd name="connsiteX1" fmla="*/ 4159754 w 4159754"/>
              <a:gd name="connsiteY1" fmla="*/ 0 h 301214"/>
              <a:gd name="connsiteX2" fmla="*/ 4159754 w 4159754"/>
              <a:gd name="connsiteY2" fmla="*/ 70846 h 301214"/>
              <a:gd name="connsiteX3" fmla="*/ 26296 w 4159754"/>
              <a:gd name="connsiteY3" fmla="*/ 82643 h 301214"/>
              <a:gd name="connsiteX4" fmla="*/ 0 w 4159754"/>
              <a:gd name="connsiteY4" fmla="*/ 1352 h 301214"/>
              <a:gd name="connsiteX5" fmla="*/ 87756 w 4159754"/>
              <a:gd name="connsiteY5" fmla="*/ 230368 h 301214"/>
              <a:gd name="connsiteX6" fmla="*/ 4159754 w 4159754"/>
              <a:gd name="connsiteY6" fmla="*/ 230368 h 301214"/>
              <a:gd name="connsiteX7" fmla="*/ 4159754 w 4159754"/>
              <a:gd name="connsiteY7" fmla="*/ 301214 h 301214"/>
              <a:gd name="connsiteX8" fmla="*/ 87756 w 4159754"/>
              <a:gd name="connsiteY8" fmla="*/ 301214 h 301214"/>
              <a:gd name="connsiteX9" fmla="*/ 87756 w 4159754"/>
              <a:gd name="connsiteY9" fmla="*/ 230368 h 301214"/>
              <a:gd name="connsiteX0" fmla="*/ 0 w 4159754"/>
              <a:gd name="connsiteY0" fmla="*/ 1352 h 301214"/>
              <a:gd name="connsiteX1" fmla="*/ 4159754 w 4159754"/>
              <a:gd name="connsiteY1" fmla="*/ 0 h 301214"/>
              <a:gd name="connsiteX2" fmla="*/ 4159754 w 4159754"/>
              <a:gd name="connsiteY2" fmla="*/ 70846 h 301214"/>
              <a:gd name="connsiteX3" fmla="*/ 16716 w 4159754"/>
              <a:gd name="connsiteY3" fmla="*/ 85010 h 301214"/>
              <a:gd name="connsiteX4" fmla="*/ 0 w 4159754"/>
              <a:gd name="connsiteY4" fmla="*/ 1352 h 301214"/>
              <a:gd name="connsiteX5" fmla="*/ 87756 w 4159754"/>
              <a:gd name="connsiteY5" fmla="*/ 230368 h 301214"/>
              <a:gd name="connsiteX6" fmla="*/ 4159754 w 4159754"/>
              <a:gd name="connsiteY6" fmla="*/ 230368 h 301214"/>
              <a:gd name="connsiteX7" fmla="*/ 4159754 w 4159754"/>
              <a:gd name="connsiteY7" fmla="*/ 301214 h 301214"/>
              <a:gd name="connsiteX8" fmla="*/ 87756 w 4159754"/>
              <a:gd name="connsiteY8" fmla="*/ 301214 h 301214"/>
              <a:gd name="connsiteX9" fmla="*/ 87756 w 4159754"/>
              <a:gd name="connsiteY9" fmla="*/ 230368 h 301214"/>
              <a:gd name="connsiteX0" fmla="*/ 0 w 4159754"/>
              <a:gd name="connsiteY0" fmla="*/ 1352 h 301214"/>
              <a:gd name="connsiteX1" fmla="*/ 4159754 w 4159754"/>
              <a:gd name="connsiteY1" fmla="*/ 0 h 301214"/>
              <a:gd name="connsiteX2" fmla="*/ 4159754 w 4159754"/>
              <a:gd name="connsiteY2" fmla="*/ 70846 h 301214"/>
              <a:gd name="connsiteX3" fmla="*/ 16716 w 4159754"/>
              <a:gd name="connsiteY3" fmla="*/ 85010 h 301214"/>
              <a:gd name="connsiteX4" fmla="*/ 0 w 4159754"/>
              <a:gd name="connsiteY4" fmla="*/ 1352 h 301214"/>
              <a:gd name="connsiteX5" fmla="*/ 55073 w 4159754"/>
              <a:gd name="connsiteY5" fmla="*/ 221502 h 301214"/>
              <a:gd name="connsiteX6" fmla="*/ 4159754 w 4159754"/>
              <a:gd name="connsiteY6" fmla="*/ 230368 h 301214"/>
              <a:gd name="connsiteX7" fmla="*/ 4159754 w 4159754"/>
              <a:gd name="connsiteY7" fmla="*/ 301214 h 301214"/>
              <a:gd name="connsiteX8" fmla="*/ 87756 w 4159754"/>
              <a:gd name="connsiteY8" fmla="*/ 301214 h 301214"/>
              <a:gd name="connsiteX9" fmla="*/ 55073 w 4159754"/>
              <a:gd name="connsiteY9" fmla="*/ 221502 h 301214"/>
              <a:gd name="connsiteX0" fmla="*/ 0 w 4159754"/>
              <a:gd name="connsiteY0" fmla="*/ 1352 h 302485"/>
              <a:gd name="connsiteX1" fmla="*/ 4159754 w 4159754"/>
              <a:gd name="connsiteY1" fmla="*/ 0 h 302485"/>
              <a:gd name="connsiteX2" fmla="*/ 4159754 w 4159754"/>
              <a:gd name="connsiteY2" fmla="*/ 70846 h 302485"/>
              <a:gd name="connsiteX3" fmla="*/ 16716 w 4159754"/>
              <a:gd name="connsiteY3" fmla="*/ 85010 h 302485"/>
              <a:gd name="connsiteX4" fmla="*/ 0 w 4159754"/>
              <a:gd name="connsiteY4" fmla="*/ 1352 h 302485"/>
              <a:gd name="connsiteX5" fmla="*/ 55073 w 4159754"/>
              <a:gd name="connsiteY5" fmla="*/ 221502 h 302485"/>
              <a:gd name="connsiteX6" fmla="*/ 4159754 w 4159754"/>
              <a:gd name="connsiteY6" fmla="*/ 230368 h 302485"/>
              <a:gd name="connsiteX7" fmla="*/ 4159754 w 4159754"/>
              <a:gd name="connsiteY7" fmla="*/ 301214 h 302485"/>
              <a:gd name="connsiteX8" fmla="*/ 82610 w 4159754"/>
              <a:gd name="connsiteY8" fmla="*/ 302485 h 302485"/>
              <a:gd name="connsiteX9" fmla="*/ 55073 w 4159754"/>
              <a:gd name="connsiteY9" fmla="*/ 221502 h 302485"/>
              <a:gd name="connsiteX0" fmla="*/ 0 w 4159754"/>
              <a:gd name="connsiteY0" fmla="*/ 1352 h 304392"/>
              <a:gd name="connsiteX1" fmla="*/ 4159754 w 4159754"/>
              <a:gd name="connsiteY1" fmla="*/ 0 h 304392"/>
              <a:gd name="connsiteX2" fmla="*/ 4159754 w 4159754"/>
              <a:gd name="connsiteY2" fmla="*/ 70846 h 304392"/>
              <a:gd name="connsiteX3" fmla="*/ 16716 w 4159754"/>
              <a:gd name="connsiteY3" fmla="*/ 85010 h 304392"/>
              <a:gd name="connsiteX4" fmla="*/ 0 w 4159754"/>
              <a:gd name="connsiteY4" fmla="*/ 1352 h 304392"/>
              <a:gd name="connsiteX5" fmla="*/ 55073 w 4159754"/>
              <a:gd name="connsiteY5" fmla="*/ 221502 h 304392"/>
              <a:gd name="connsiteX6" fmla="*/ 4159754 w 4159754"/>
              <a:gd name="connsiteY6" fmla="*/ 230368 h 304392"/>
              <a:gd name="connsiteX7" fmla="*/ 4159754 w 4159754"/>
              <a:gd name="connsiteY7" fmla="*/ 301214 h 304392"/>
              <a:gd name="connsiteX8" fmla="*/ 74890 w 4159754"/>
              <a:gd name="connsiteY8" fmla="*/ 304392 h 304392"/>
              <a:gd name="connsiteX9" fmla="*/ 55073 w 4159754"/>
              <a:gd name="connsiteY9" fmla="*/ 221502 h 3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9754" h="304392">
                <a:moveTo>
                  <a:pt x="0" y="1352"/>
                </a:moveTo>
                <a:lnTo>
                  <a:pt x="4159754" y="0"/>
                </a:lnTo>
                <a:lnTo>
                  <a:pt x="4159754" y="70846"/>
                </a:lnTo>
                <a:lnTo>
                  <a:pt x="16716" y="85010"/>
                </a:lnTo>
                <a:cubicBezTo>
                  <a:pt x="16716" y="61395"/>
                  <a:pt x="0" y="24967"/>
                  <a:pt x="0" y="1352"/>
                </a:cubicBezTo>
                <a:close/>
                <a:moveTo>
                  <a:pt x="55073" y="221502"/>
                </a:moveTo>
                <a:lnTo>
                  <a:pt x="4159754" y="230368"/>
                </a:lnTo>
                <a:lnTo>
                  <a:pt x="4159754" y="301214"/>
                </a:lnTo>
                <a:lnTo>
                  <a:pt x="74890" y="304392"/>
                </a:lnTo>
                <a:lnTo>
                  <a:pt x="55073" y="2215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효헌</dc:creator>
  <cp:lastModifiedBy>김 효헌</cp:lastModifiedBy>
  <cp:revision>6</cp:revision>
  <dcterms:created xsi:type="dcterms:W3CDTF">2019-09-16T11:42:51Z</dcterms:created>
  <dcterms:modified xsi:type="dcterms:W3CDTF">2019-09-16T12:28:19Z</dcterms:modified>
</cp:coreProperties>
</file>