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3" r:id="rId2"/>
    <p:sldId id="381" r:id="rId3"/>
    <p:sldId id="382" r:id="rId4"/>
    <p:sldId id="383" r:id="rId5"/>
    <p:sldId id="373" r:id="rId6"/>
    <p:sldId id="376" r:id="rId7"/>
    <p:sldId id="377" r:id="rId8"/>
    <p:sldId id="378" r:id="rId9"/>
    <p:sldId id="3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869C"/>
    <a:srgbClr val="FAFAFA"/>
    <a:srgbClr val="B2ADBC"/>
    <a:srgbClr val="D5CBC5"/>
    <a:srgbClr val="EAE5E2"/>
    <a:srgbClr val="BBABA1"/>
    <a:srgbClr val="D8D5DD"/>
    <a:srgbClr val="D9D9D9"/>
    <a:srgbClr val="6A6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5F886-B5C2-47AB-8F50-D0803F807A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E6134-D721-4E0B-AAEE-733A0CC32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4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7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9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9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1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5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35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E6134-D721-4E0B-AAEE-733A0CC327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6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0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0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6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1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8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6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80F-02A1-4C5C-9228-43D33851523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3191-9608-4304-B5E6-05C25F3FFA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22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1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피드백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73095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28" y="1426931"/>
            <a:ext cx="2805002" cy="4986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" y="1426931"/>
            <a:ext cx="2805002" cy="498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9" y="1426931"/>
            <a:ext cx="2805002" cy="49866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6844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0299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숨김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79578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2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상세 페이지 구독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숨김 버튼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5" name="오른쪽 화살표 4"/>
          <p:cNvSpPr/>
          <p:nvPr/>
        </p:nvSpPr>
        <p:spPr>
          <a:xfrm rot="10800000">
            <a:off x="3773095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28" y="1426931"/>
            <a:ext cx="2805002" cy="4986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0" y="1426931"/>
            <a:ext cx="2805002" cy="49866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799" y="1426931"/>
            <a:ext cx="2805002" cy="49866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6844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50299" y="312600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숨김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79578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2" b="9268"/>
          <a:stretch/>
        </p:blipFill>
        <p:spPr>
          <a:xfrm>
            <a:off x="1453116" y="1520456"/>
            <a:ext cx="4001166" cy="46783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3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상세 페이지 </a:t>
            </a:r>
            <a:r>
              <a:rPr lang="ko-KR" altLang="en-US" sz="2800" b="1" dirty="0" err="1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북마크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추가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/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해제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22702" b="11002"/>
          <a:stretch/>
        </p:blipFill>
        <p:spPr>
          <a:xfrm>
            <a:off x="6627998" y="1509824"/>
            <a:ext cx="4035498" cy="475618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1748566" y="3502337"/>
            <a:ext cx="333681" cy="339312"/>
            <a:chOff x="3793761" y="1641941"/>
            <a:chExt cx="2133600" cy="21336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1737934" y="4608123"/>
            <a:ext cx="333681" cy="339312"/>
            <a:chOff x="3793761" y="1641941"/>
            <a:chExt cx="2133600" cy="21336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  <p:sp>
        <p:nvSpPr>
          <p:cNvPr id="24" name="오른쪽 화살표 23"/>
          <p:cNvSpPr/>
          <p:nvPr/>
        </p:nvSpPr>
        <p:spPr>
          <a:xfrm>
            <a:off x="5746094" y="3545225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3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21113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2" y="6180641"/>
            <a:ext cx="101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A522A4B-0575-4D50-B424-1AA449EF3302}" type="slidenum"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4</a:t>
            </a:fld>
            <a:r>
              <a:rPr lang="en-US" altLang="ko-KR" sz="2800" i="1">
                <a:solidFill>
                  <a:srgbClr val="232124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마이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 페이지 </a:t>
            </a:r>
            <a:r>
              <a:rPr lang="ko-KR" altLang="en-US" sz="2800" b="1" dirty="0" err="1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북마크</a:t>
            </a:r>
            <a:endParaRPr lang="en-US" altLang="ko-KR" sz="2800" b="1" dirty="0" smtClean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 b="8527"/>
          <a:stretch/>
        </p:blipFill>
        <p:spPr>
          <a:xfrm>
            <a:off x="4552496" y="1527940"/>
            <a:ext cx="3061607" cy="47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에피소드 이동 화면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74" y="1333364"/>
            <a:ext cx="2751175" cy="48909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36" y="1333364"/>
            <a:ext cx="2805002" cy="498667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924452" y="3621008"/>
            <a:ext cx="640080" cy="5985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74713E-447A-47BA-A87F-B0E5BFEBFD46}"/>
              </a:ext>
            </a:extLst>
          </p:cNvPr>
          <p:cNvGrpSpPr/>
          <p:nvPr/>
        </p:nvGrpSpPr>
        <p:grpSpPr>
          <a:xfrm rot="21205948">
            <a:off x="3949505" y="3938235"/>
            <a:ext cx="333681" cy="339312"/>
            <a:chOff x="3793761" y="1641941"/>
            <a:chExt cx="2133600" cy="21336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36D13A-FC34-4226-BEAD-6C4FDFC3CC7A}"/>
                </a:ext>
              </a:extLst>
            </p:cNvPr>
            <p:cNvSpPr/>
            <p:nvPr/>
          </p:nvSpPr>
          <p:spPr>
            <a:xfrm rot="18865046">
              <a:off x="5285613" y="2844373"/>
              <a:ext cx="325582" cy="87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C27FCF7-F9EF-4422-8138-8A7B9F95431A}"/>
                </a:ext>
              </a:extLst>
            </p:cNvPr>
            <p:cNvSpPr/>
            <p:nvPr/>
          </p:nvSpPr>
          <p:spPr>
            <a:xfrm rot="18971413">
              <a:off x="4313018" y="2102746"/>
              <a:ext cx="1086477" cy="121397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69704B7-324B-4062-A83E-DDBC317D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761" y="1641941"/>
              <a:ext cx="2133600" cy="2133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537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통합 검색 기능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" b="10387"/>
          <a:stretch/>
        </p:blipFill>
        <p:spPr>
          <a:xfrm>
            <a:off x="2465979" y="1364199"/>
            <a:ext cx="3276206" cy="50206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 b="11783"/>
          <a:stretch/>
        </p:blipFill>
        <p:spPr>
          <a:xfrm>
            <a:off x="6166109" y="1364199"/>
            <a:ext cx="3324034" cy="50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회원가입 시 선호 장르 선택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" b="6202"/>
          <a:stretch/>
        </p:blipFill>
        <p:spPr>
          <a:xfrm>
            <a:off x="4451315" y="1288109"/>
            <a:ext cx="3263970" cy="51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추천 페이지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장르 그래프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"/>
          <a:stretch/>
        </p:blipFill>
        <p:spPr>
          <a:xfrm>
            <a:off x="4260579" y="1434483"/>
            <a:ext cx="3645441" cy="6269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385969-276B-4701-8D81-4E0C45CFF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97" b="97661" l="6111" r="92111">
                        <a14:foregroundMark x1="10667" y1="4758" x2="10667" y2="4758"/>
                        <a14:foregroundMark x1="12444" y1="2097" x2="12444" y2="2097"/>
                        <a14:foregroundMark x1="6333" y1="51613" x2="6333" y2="51613"/>
                        <a14:foregroundMark x1="8222" y1="40968" x2="8222" y2="40968"/>
                        <a14:foregroundMark x1="7222" y1="79194" x2="7222" y2="79194"/>
                        <a14:foregroundMark x1="70667" y1="95000" x2="70667" y2="95000"/>
                        <a14:foregroundMark x1="92111" y1="97661" x2="92111" y2="97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71" y="1282375"/>
            <a:ext cx="6377264" cy="87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279400" y="1165412"/>
            <a:ext cx="11607800" cy="541826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6" name="자유형 7">
            <a:extLst>
              <a:ext uri="{FF2B5EF4-FFF2-40B4-BE49-F238E27FC236}">
                <a16:creationId xmlns:a16="http://schemas.microsoft.com/office/drawing/2014/main" id="{5B5DD5A5-3E23-431C-A23F-73AAB7426FA6}"/>
              </a:ext>
            </a:extLst>
          </p:cNvPr>
          <p:cNvSpPr/>
          <p:nvPr/>
        </p:nvSpPr>
        <p:spPr>
          <a:xfrm>
            <a:off x="279400" y="228600"/>
            <a:ext cx="11607800" cy="829658"/>
          </a:xfrm>
          <a:custGeom>
            <a:avLst/>
            <a:gdLst>
              <a:gd name="connsiteX0" fmla="*/ 0 w 11607800"/>
              <a:gd name="connsiteY0" fmla="*/ 0 h 829658"/>
              <a:gd name="connsiteX1" fmla="*/ 11607800 w 11607800"/>
              <a:gd name="connsiteY1" fmla="*/ 0 h 829658"/>
              <a:gd name="connsiteX2" fmla="*/ 11607800 w 11607800"/>
              <a:gd name="connsiteY2" fmla="*/ 829658 h 829658"/>
              <a:gd name="connsiteX3" fmla="*/ 0 w 11607800"/>
              <a:gd name="connsiteY3" fmla="*/ 829658 h 829658"/>
              <a:gd name="connsiteX4" fmla="*/ 0 w 11607800"/>
              <a:gd name="connsiteY4" fmla="*/ 0 h 82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07800" h="829658">
                <a:moveTo>
                  <a:pt x="0" y="0"/>
                </a:moveTo>
                <a:lnTo>
                  <a:pt x="11607800" y="0"/>
                </a:lnTo>
                <a:lnTo>
                  <a:pt x="11607800" y="829658"/>
                </a:lnTo>
                <a:lnTo>
                  <a:pt x="0" y="829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ko-KR" altLang="en-US" sz="2800" b="1" dirty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진행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상황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–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추천 페이지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: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상위 </a:t>
            </a:r>
            <a:r>
              <a:rPr lang="en-US" altLang="ko-KR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3 </a:t>
            </a:r>
            <a:r>
              <a:rPr lang="ko-KR" altLang="en-US" sz="2800" b="1" dirty="0" smtClean="0">
                <a:solidFill>
                  <a:srgbClr val="232124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10803020104030203" pitchFamily="2" charset="-79"/>
              </a:rPr>
              <a:t>장르 작품 추천</a:t>
            </a:r>
            <a:endParaRPr lang="en-US" altLang="ko-KR" sz="2800" b="1" dirty="0">
              <a:solidFill>
                <a:srgbClr val="232124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haroni" panose="02010803020104030203" pitchFamily="2" charset="-79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"/>
          <a:stretch/>
        </p:blipFill>
        <p:spPr>
          <a:xfrm>
            <a:off x="4282079" y="1420604"/>
            <a:ext cx="3596477" cy="61816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385969-276B-4701-8D81-4E0C45CFF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97" b="97661" l="6111" r="92111">
                        <a14:foregroundMark x1="10667" y1="4758" x2="10667" y2="4758"/>
                        <a14:foregroundMark x1="12444" y1="2097" x2="12444" y2="2097"/>
                        <a14:foregroundMark x1="6333" y1="51613" x2="6333" y2="51613"/>
                        <a14:foregroundMark x1="8222" y1="40968" x2="8222" y2="40968"/>
                        <a14:foregroundMark x1="7222" y1="79194" x2="7222" y2="79194"/>
                        <a14:foregroundMark x1="70667" y1="95000" x2="70667" y2="95000"/>
                        <a14:foregroundMark x1="92111" y1="97661" x2="92111" y2="97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71" y="1282375"/>
            <a:ext cx="6377264" cy="87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78</Words>
  <Application>Microsoft Office PowerPoint</Application>
  <PresentationFormat>와이드스크린</PresentationFormat>
  <Paragraphs>26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Adobe 고딕 Std B</vt:lpstr>
      <vt:lpstr>Aharoni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CAU</cp:lastModifiedBy>
  <cp:revision>98</cp:revision>
  <dcterms:created xsi:type="dcterms:W3CDTF">2017-01-21T06:52:28Z</dcterms:created>
  <dcterms:modified xsi:type="dcterms:W3CDTF">2019-11-25T11:20:12Z</dcterms:modified>
</cp:coreProperties>
</file>