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156082"/>
    <a:srgbClr val="83B81A"/>
    <a:srgbClr val="F1F39B"/>
    <a:srgbClr val="CAEEFB"/>
    <a:srgbClr val="83CBEB"/>
    <a:srgbClr val="AEAEAE"/>
    <a:srgbClr val="0F9E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57" d="100"/>
          <a:sy n="57" d="100"/>
        </p:scale>
        <p:origin x="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423D1-B106-3A45-A23C-31EBD5EAE4C6}" type="datetimeFigureOut">
              <a:rPr lang="en-TW" smtClean="0"/>
              <a:t>07/26/2025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74518-81A3-0B47-B0E3-EA7387D1F44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341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202D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FED0-9A47-A047-CD97-0B954AC18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3BCD3-185F-CD82-C39C-AEFD764F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pic>
        <p:nvPicPr>
          <p:cNvPr id="7" name="Picture 6" descr="A group of people working on a computer&#10;&#10;Description automatically generated">
            <a:extLst>
              <a:ext uri="{FF2B5EF4-FFF2-40B4-BE49-F238E27FC236}">
                <a16:creationId xmlns:a16="http://schemas.microsoft.com/office/drawing/2014/main" id="{7BF18D35-EB87-8DCF-768C-EAA74CF37E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3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2948" y="1050247"/>
            <a:ext cx="7772400" cy="4525915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B098C14-6F74-6AAE-8DE8-2F98831C3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99866"/>
            <a:ext cx="12192000" cy="434817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b="1" spc="200" baseline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EUZEIT GROTESK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08F10-5459-1243-02AE-5CC43FBC09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880000"/>
            <a:ext cx="12192000" cy="888500"/>
          </a:xfrm>
        </p:spPr>
        <p:txBody>
          <a:bodyPr anchor="t">
            <a:noAutofit/>
          </a:bodyPr>
          <a:lstStyle>
            <a:lvl1pPr algn="l">
              <a:defRPr sz="5400" b="1" i="0" spc="150" baseline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euzeit Grotesk" pitchFamily="2" charset="77"/>
              </a:defRPr>
            </a:lvl1pPr>
          </a:lstStyle>
          <a:p>
            <a:r>
              <a:rPr lang="en-US" dirty="0"/>
              <a:t>		User Manual</a:t>
            </a:r>
          </a:p>
        </p:txBody>
      </p:sp>
    </p:spTree>
    <p:extLst>
      <p:ext uri="{BB962C8B-B14F-4D97-AF65-F5344CB8AC3E}">
        <p14:creationId xmlns:p14="http://schemas.microsoft.com/office/powerpoint/2010/main" val="234098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2F2D9-C045-7B6D-3A84-2152EFF85DD5}"/>
              </a:ext>
            </a:extLst>
          </p:cNvPr>
          <p:cNvSpPr/>
          <p:nvPr/>
        </p:nvSpPr>
        <p:spPr>
          <a:xfrm>
            <a:off x="1" y="6431511"/>
            <a:ext cx="12191999" cy="429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B5C48-1B89-7E98-42A3-8E7694F06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E60DC-1C28-E8D7-83D0-53113D776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312F9D-F394-C82D-1E71-E78FE4A97293}"/>
              </a:ext>
            </a:extLst>
          </p:cNvPr>
          <p:cNvGrpSpPr/>
          <p:nvPr/>
        </p:nvGrpSpPr>
        <p:grpSpPr>
          <a:xfrm>
            <a:off x="10972732" y="6555249"/>
            <a:ext cx="954731" cy="174502"/>
            <a:chOff x="10972732" y="6555249"/>
            <a:chExt cx="954731" cy="174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E6FC8F-7465-D793-7E18-BC17781BEAD6}"/>
                </a:ext>
              </a:extLst>
            </p:cNvPr>
            <p:cNvGrpSpPr/>
            <p:nvPr/>
          </p:nvGrpSpPr>
          <p:grpSpPr>
            <a:xfrm>
              <a:off x="11200816" y="6580325"/>
              <a:ext cx="726647" cy="127081"/>
              <a:chOff x="11200816" y="6580325"/>
              <a:chExt cx="726647" cy="127081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B92B91B-1DE3-8D3D-6C2E-9D41444F0302}"/>
                  </a:ext>
                </a:extLst>
              </p:cNvPr>
              <p:cNvSpPr/>
              <p:nvPr/>
            </p:nvSpPr>
            <p:spPr>
              <a:xfrm>
                <a:off x="11200816" y="6614345"/>
                <a:ext cx="81579" cy="93002"/>
              </a:xfrm>
              <a:custGeom>
                <a:avLst/>
                <a:gdLst>
                  <a:gd name="connsiteX0" fmla="*/ 79972 w 81579"/>
                  <a:gd name="connsiteY0" fmla="*/ 79852 h 93002"/>
                  <a:gd name="connsiteX1" fmla="*/ 46289 w 81579"/>
                  <a:gd name="connsiteY1" fmla="*/ 92828 h 93002"/>
                  <a:gd name="connsiteX2" fmla="*/ -64 w 81579"/>
                  <a:gd name="connsiteY2" fmla="*/ 49455 h 93002"/>
                  <a:gd name="connsiteX3" fmla="*/ -64 w 81579"/>
                  <a:gd name="connsiteY3" fmla="*/ 46815 h 93002"/>
                  <a:gd name="connsiteX4" fmla="*/ 46476 w 81579"/>
                  <a:gd name="connsiteY4" fmla="*/ -154 h 93002"/>
                  <a:gd name="connsiteX5" fmla="*/ 81495 w 81579"/>
                  <a:gd name="connsiteY5" fmla="*/ 14308 h 93002"/>
                  <a:gd name="connsiteX6" fmla="*/ 65456 w 81579"/>
                  <a:gd name="connsiteY6" fmla="*/ 28770 h 93002"/>
                  <a:gd name="connsiteX7" fmla="*/ 47492 w 81579"/>
                  <a:gd name="connsiteY7" fmla="*/ 21075 h 93002"/>
                  <a:gd name="connsiteX8" fmla="*/ 24396 w 81579"/>
                  <a:gd name="connsiteY8" fmla="*/ 46045 h 93002"/>
                  <a:gd name="connsiteX9" fmla="*/ 48455 w 81579"/>
                  <a:gd name="connsiteY9" fmla="*/ 71599 h 93002"/>
                  <a:gd name="connsiteX10" fmla="*/ 65483 w 81579"/>
                  <a:gd name="connsiteY10" fmla="*/ 64275 h 9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579" h="93002">
                    <a:moveTo>
                      <a:pt x="79972" y="79852"/>
                    </a:moveTo>
                    <a:cubicBezTo>
                      <a:pt x="70939" y="88466"/>
                      <a:pt x="58811" y="93136"/>
                      <a:pt x="46289" y="92828"/>
                    </a:cubicBezTo>
                    <a:cubicBezTo>
                      <a:pt x="21423" y="93558"/>
                      <a:pt x="671" y="74139"/>
                      <a:pt x="-64" y="49455"/>
                    </a:cubicBezTo>
                    <a:cubicBezTo>
                      <a:pt x="-91" y="48574"/>
                      <a:pt x="-91" y="47693"/>
                      <a:pt x="-64" y="46815"/>
                    </a:cubicBezTo>
                    <a:cubicBezTo>
                      <a:pt x="-64" y="19376"/>
                      <a:pt x="19237" y="-154"/>
                      <a:pt x="46476" y="-154"/>
                    </a:cubicBezTo>
                    <a:cubicBezTo>
                      <a:pt x="59548" y="-154"/>
                      <a:pt x="70321" y="4357"/>
                      <a:pt x="81495" y="14308"/>
                    </a:cubicBezTo>
                    <a:lnTo>
                      <a:pt x="65456" y="28770"/>
                    </a:lnTo>
                    <a:cubicBezTo>
                      <a:pt x="60837" y="23794"/>
                      <a:pt x="54309" y="20998"/>
                      <a:pt x="47492" y="21075"/>
                    </a:cubicBezTo>
                    <a:cubicBezTo>
                      <a:pt x="34126" y="21075"/>
                      <a:pt x="24396" y="31689"/>
                      <a:pt x="24396" y="46045"/>
                    </a:cubicBezTo>
                    <a:cubicBezTo>
                      <a:pt x="24396" y="60879"/>
                      <a:pt x="34420" y="71599"/>
                      <a:pt x="48455" y="71599"/>
                    </a:cubicBezTo>
                    <a:cubicBezTo>
                      <a:pt x="54710" y="71599"/>
                      <a:pt x="59147" y="69715"/>
                      <a:pt x="65483" y="64275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D34AE16-D8F2-FF39-016B-3ECF5B5A8829}"/>
                  </a:ext>
                </a:extLst>
              </p:cNvPr>
              <p:cNvSpPr/>
              <p:nvPr/>
            </p:nvSpPr>
            <p:spPr>
              <a:xfrm>
                <a:off x="11289693" y="6617343"/>
                <a:ext cx="76907" cy="90017"/>
              </a:xfrm>
              <a:custGeom>
                <a:avLst/>
                <a:gdLst>
                  <a:gd name="connsiteX0" fmla="*/ 76824 w 76907"/>
                  <a:gd name="connsiteY0" fmla="*/ -154 h 90017"/>
                  <a:gd name="connsiteX1" fmla="*/ 76824 w 76907"/>
                  <a:gd name="connsiteY1" fmla="*/ 54882 h 90017"/>
                  <a:gd name="connsiteX2" fmla="*/ 66986 w 76907"/>
                  <a:gd name="connsiteY2" fmla="*/ 80808 h 90017"/>
                  <a:gd name="connsiteX3" fmla="*/ 38597 w 76907"/>
                  <a:gd name="connsiteY3" fmla="*/ 89830 h 90017"/>
                  <a:gd name="connsiteX4" fmla="*/ 9192 w 76907"/>
                  <a:gd name="connsiteY4" fmla="*/ 80250 h 90017"/>
                  <a:gd name="connsiteX5" fmla="*/ -84 w 76907"/>
                  <a:gd name="connsiteY5" fmla="*/ 54882 h 90017"/>
                  <a:gd name="connsiteX6" fmla="*/ -84 w 76907"/>
                  <a:gd name="connsiteY6" fmla="*/ -154 h 90017"/>
                  <a:gd name="connsiteX7" fmla="*/ 23975 w 76907"/>
                  <a:gd name="connsiteY7" fmla="*/ -154 h 90017"/>
                  <a:gd name="connsiteX8" fmla="*/ 23975 w 76907"/>
                  <a:gd name="connsiteY8" fmla="*/ 53343 h 90017"/>
                  <a:gd name="connsiteX9" fmla="*/ 38544 w 76907"/>
                  <a:gd name="connsiteY9" fmla="*/ 69662 h 90017"/>
                  <a:gd name="connsiteX10" fmla="*/ 52738 w 76907"/>
                  <a:gd name="connsiteY10" fmla="*/ 54829 h 90017"/>
                  <a:gd name="connsiteX11" fmla="*/ 52738 w 76907"/>
                  <a:gd name="connsiteY11" fmla="*/ -154 h 9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907" h="90017">
                    <a:moveTo>
                      <a:pt x="76824" y="-154"/>
                    </a:moveTo>
                    <a:lnTo>
                      <a:pt x="76824" y="54882"/>
                    </a:lnTo>
                    <a:cubicBezTo>
                      <a:pt x="76824" y="67672"/>
                      <a:pt x="74151" y="74810"/>
                      <a:pt x="66986" y="80808"/>
                    </a:cubicBezTo>
                    <a:cubicBezTo>
                      <a:pt x="58887" y="87036"/>
                      <a:pt x="48835" y="90231"/>
                      <a:pt x="38597" y="89830"/>
                    </a:cubicBezTo>
                    <a:cubicBezTo>
                      <a:pt x="26488" y="89830"/>
                      <a:pt x="16089" y="86460"/>
                      <a:pt x="9192" y="80250"/>
                    </a:cubicBezTo>
                    <a:cubicBezTo>
                      <a:pt x="2937" y="74625"/>
                      <a:pt x="-84" y="66345"/>
                      <a:pt x="-84" y="54882"/>
                    </a:cubicBezTo>
                    <a:lnTo>
                      <a:pt x="-84" y="-154"/>
                    </a:lnTo>
                    <a:lnTo>
                      <a:pt x="23975" y="-154"/>
                    </a:lnTo>
                    <a:lnTo>
                      <a:pt x="23975" y="53343"/>
                    </a:lnTo>
                    <a:cubicBezTo>
                      <a:pt x="23975" y="63108"/>
                      <a:pt x="29829" y="69662"/>
                      <a:pt x="38544" y="69662"/>
                    </a:cubicBezTo>
                    <a:cubicBezTo>
                      <a:pt x="47258" y="69662"/>
                      <a:pt x="52738" y="64037"/>
                      <a:pt x="52738" y="54829"/>
                    </a:cubicBezTo>
                    <a:lnTo>
                      <a:pt x="52738" y="-154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F775677-48D7-619B-CCF8-095CB949FD55}"/>
                  </a:ext>
                </a:extLst>
              </p:cNvPr>
              <p:cNvSpPr/>
              <p:nvPr/>
            </p:nvSpPr>
            <p:spPr>
              <a:xfrm>
                <a:off x="11378069" y="6581015"/>
                <a:ext cx="96555" cy="126312"/>
              </a:xfrm>
              <a:custGeom>
                <a:avLst/>
                <a:gdLst>
                  <a:gd name="connsiteX0" fmla="*/ 23627 w 96555"/>
                  <a:gd name="connsiteY0" fmla="*/ 80330 h 126312"/>
                  <a:gd name="connsiteX1" fmla="*/ 47098 w 96555"/>
                  <a:gd name="connsiteY1" fmla="*/ 106866 h 126312"/>
                  <a:gd name="connsiteX2" fmla="*/ 70943 w 96555"/>
                  <a:gd name="connsiteY2" fmla="*/ 80330 h 126312"/>
                  <a:gd name="connsiteX3" fmla="*/ 47659 w 96555"/>
                  <a:gd name="connsiteY3" fmla="*/ 53263 h 126312"/>
                  <a:gd name="connsiteX4" fmla="*/ 23601 w 96555"/>
                  <a:gd name="connsiteY4" fmla="*/ 80330 h 126312"/>
                  <a:gd name="connsiteX5" fmla="*/ 23975 w 96555"/>
                  <a:gd name="connsiteY5" fmla="*/ 123159 h 126312"/>
                  <a:gd name="connsiteX6" fmla="*/ -84 w 96555"/>
                  <a:gd name="connsiteY6" fmla="*/ 123159 h 126312"/>
                  <a:gd name="connsiteX7" fmla="*/ -84 w 96555"/>
                  <a:gd name="connsiteY7" fmla="*/ -154 h 126312"/>
                  <a:gd name="connsiteX8" fmla="*/ 23975 w 96555"/>
                  <a:gd name="connsiteY8" fmla="*/ -154 h 126312"/>
                  <a:gd name="connsiteX9" fmla="*/ 23975 w 96555"/>
                  <a:gd name="connsiteY9" fmla="*/ 46682 h 126312"/>
                  <a:gd name="connsiteX10" fmla="*/ 52364 w 96555"/>
                  <a:gd name="connsiteY10" fmla="*/ 33175 h 126312"/>
                  <a:gd name="connsiteX11" fmla="*/ 96472 w 96555"/>
                  <a:gd name="connsiteY11" fmla="*/ 80144 h 126312"/>
                  <a:gd name="connsiteX12" fmla="*/ 53514 w 96555"/>
                  <a:gd name="connsiteY12" fmla="*/ 126158 h 126312"/>
                  <a:gd name="connsiteX13" fmla="*/ 23975 w 96555"/>
                  <a:gd name="connsiteY13" fmla="*/ 111881 h 126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555" h="126312">
                    <a:moveTo>
                      <a:pt x="23627" y="80330"/>
                    </a:moveTo>
                    <a:cubicBezTo>
                      <a:pt x="23627" y="95907"/>
                      <a:pt x="33277" y="106866"/>
                      <a:pt x="47098" y="106866"/>
                    </a:cubicBezTo>
                    <a:cubicBezTo>
                      <a:pt x="60918" y="106866"/>
                      <a:pt x="70943" y="95960"/>
                      <a:pt x="70943" y="80330"/>
                    </a:cubicBezTo>
                    <a:cubicBezTo>
                      <a:pt x="70943" y="64700"/>
                      <a:pt x="60918" y="53263"/>
                      <a:pt x="47659" y="53263"/>
                    </a:cubicBezTo>
                    <a:cubicBezTo>
                      <a:pt x="34400" y="53263"/>
                      <a:pt x="23601" y="65284"/>
                      <a:pt x="23601" y="80330"/>
                    </a:cubicBezTo>
                    <a:moveTo>
                      <a:pt x="23975" y="123159"/>
                    </a:moveTo>
                    <a:lnTo>
                      <a:pt x="-84" y="123159"/>
                    </a:lnTo>
                    <a:lnTo>
                      <a:pt x="-84" y="-154"/>
                    </a:lnTo>
                    <a:lnTo>
                      <a:pt x="23975" y="-154"/>
                    </a:lnTo>
                    <a:lnTo>
                      <a:pt x="23975" y="46682"/>
                    </a:lnTo>
                    <a:cubicBezTo>
                      <a:pt x="32315" y="37102"/>
                      <a:pt x="40442" y="33175"/>
                      <a:pt x="52364" y="33175"/>
                    </a:cubicBezTo>
                    <a:cubicBezTo>
                      <a:pt x="78107" y="33175"/>
                      <a:pt x="96472" y="52706"/>
                      <a:pt x="96472" y="80144"/>
                    </a:cubicBezTo>
                    <a:cubicBezTo>
                      <a:pt x="96472" y="107583"/>
                      <a:pt x="79043" y="126158"/>
                      <a:pt x="53514" y="126158"/>
                    </a:cubicBezTo>
                    <a:cubicBezTo>
                      <a:pt x="40148" y="126158"/>
                      <a:pt x="31727" y="122018"/>
                      <a:pt x="23975" y="111881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C77A88A-479D-D6A5-05AD-4CE6DE9D73BE}"/>
                  </a:ext>
                </a:extLst>
              </p:cNvPr>
              <p:cNvSpPr/>
              <p:nvPr/>
            </p:nvSpPr>
            <p:spPr>
              <a:xfrm>
                <a:off x="11483339" y="6614398"/>
                <a:ext cx="93668" cy="92985"/>
              </a:xfrm>
              <a:custGeom>
                <a:avLst/>
                <a:gdLst>
                  <a:gd name="connsiteX0" fmla="*/ 68804 w 93668"/>
                  <a:gd name="connsiteY0" fmla="*/ 38297 h 92985"/>
                  <a:gd name="connsiteX1" fmla="*/ 46456 w 93668"/>
                  <a:gd name="connsiteY1" fmla="*/ 19880 h 92985"/>
                  <a:gd name="connsiteX2" fmla="*/ 24884 w 93668"/>
                  <a:gd name="connsiteY2" fmla="*/ 38297 h 92985"/>
                  <a:gd name="connsiteX3" fmla="*/ 24884 w 93668"/>
                  <a:gd name="connsiteY3" fmla="*/ 52016 h 92985"/>
                  <a:gd name="connsiteX4" fmla="*/ 51701 w 93668"/>
                  <a:gd name="connsiteY4" fmla="*/ 71239 h 92985"/>
                  <a:gd name="connsiteX5" fmla="*/ 68029 w 93668"/>
                  <a:gd name="connsiteY5" fmla="*/ 60269 h 92985"/>
                  <a:gd name="connsiteX6" fmla="*/ 90190 w 93668"/>
                  <a:gd name="connsiteY6" fmla="*/ 66292 h 92985"/>
                  <a:gd name="connsiteX7" fmla="*/ 47606 w 93668"/>
                  <a:gd name="connsiteY7" fmla="*/ 92828 h 92985"/>
                  <a:gd name="connsiteX8" fmla="*/ -84 w 93668"/>
                  <a:gd name="connsiteY8" fmla="*/ 46231 h 92985"/>
                  <a:gd name="connsiteX9" fmla="*/ 46082 w 93668"/>
                  <a:gd name="connsiteY9" fmla="*/ -154 h 92985"/>
                  <a:gd name="connsiteX10" fmla="*/ 93585 w 93668"/>
                  <a:gd name="connsiteY10" fmla="*/ 47372 h 92985"/>
                  <a:gd name="connsiteX11" fmla="*/ 93398 w 93668"/>
                  <a:gd name="connsiteY11" fmla="*/ 52069 h 9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668" h="92985">
                    <a:moveTo>
                      <a:pt x="68804" y="38297"/>
                    </a:moveTo>
                    <a:cubicBezTo>
                      <a:pt x="67342" y="27308"/>
                      <a:pt x="57606" y="19286"/>
                      <a:pt x="46456" y="19880"/>
                    </a:cubicBezTo>
                    <a:cubicBezTo>
                      <a:pt x="34935" y="19880"/>
                      <a:pt x="27156" y="26461"/>
                      <a:pt x="24884" y="38297"/>
                    </a:cubicBezTo>
                    <a:close/>
                    <a:moveTo>
                      <a:pt x="24884" y="52016"/>
                    </a:moveTo>
                    <a:cubicBezTo>
                      <a:pt x="26942" y="64676"/>
                      <a:pt x="38947" y="73282"/>
                      <a:pt x="51701" y="71239"/>
                    </a:cubicBezTo>
                    <a:cubicBezTo>
                      <a:pt x="58507" y="70148"/>
                      <a:pt x="64482" y="66136"/>
                      <a:pt x="68029" y="60269"/>
                    </a:cubicBezTo>
                    <a:lnTo>
                      <a:pt x="90190" y="66292"/>
                    </a:lnTo>
                    <a:cubicBezTo>
                      <a:pt x="82448" y="82647"/>
                      <a:pt x="65808" y="93017"/>
                      <a:pt x="47606" y="92828"/>
                    </a:cubicBezTo>
                    <a:cubicBezTo>
                      <a:pt x="19778" y="92828"/>
                      <a:pt x="-84" y="73298"/>
                      <a:pt x="-84" y="46231"/>
                    </a:cubicBezTo>
                    <a:cubicBezTo>
                      <a:pt x="-84" y="19164"/>
                      <a:pt x="19029" y="-154"/>
                      <a:pt x="46082" y="-154"/>
                    </a:cubicBezTo>
                    <a:cubicBezTo>
                      <a:pt x="74097" y="-154"/>
                      <a:pt x="93585" y="19376"/>
                      <a:pt x="93585" y="47372"/>
                    </a:cubicBezTo>
                    <a:lnTo>
                      <a:pt x="93398" y="52069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0FEDB25-7108-C629-EC44-1D8CCBEBCC53}"/>
                  </a:ext>
                </a:extLst>
              </p:cNvPr>
              <p:cNvSpPr/>
              <p:nvPr/>
            </p:nvSpPr>
            <p:spPr>
              <a:xfrm>
                <a:off x="11577008" y="6617343"/>
                <a:ext cx="138337" cy="86959"/>
              </a:xfrm>
              <a:custGeom>
                <a:avLst/>
                <a:gdLst>
                  <a:gd name="connsiteX0" fmla="*/ 138338 w 138337"/>
                  <a:gd name="connsiteY0" fmla="*/ 0 h 86959"/>
                  <a:gd name="connsiteX1" fmla="*/ 109788 w 138337"/>
                  <a:gd name="connsiteY1" fmla="*/ 86959 h 86959"/>
                  <a:gd name="connsiteX2" fmla="*/ 84794 w 138337"/>
                  <a:gd name="connsiteY2" fmla="*/ 86959 h 86959"/>
                  <a:gd name="connsiteX3" fmla="*/ 69476 w 138337"/>
                  <a:gd name="connsiteY3" fmla="*/ 33621 h 86959"/>
                  <a:gd name="connsiteX4" fmla="*/ 53758 w 138337"/>
                  <a:gd name="connsiteY4" fmla="*/ 86959 h 86959"/>
                  <a:gd name="connsiteX5" fmla="*/ 28202 w 138337"/>
                  <a:gd name="connsiteY5" fmla="*/ 86959 h 86959"/>
                  <a:gd name="connsiteX6" fmla="*/ 0 w 138337"/>
                  <a:gd name="connsiteY6" fmla="*/ 0 h 86959"/>
                  <a:gd name="connsiteX7" fmla="*/ 24433 w 138337"/>
                  <a:gd name="connsiteY7" fmla="*/ 0 h 86959"/>
                  <a:gd name="connsiteX8" fmla="*/ 42023 w 138337"/>
                  <a:gd name="connsiteY8" fmla="*/ 52966 h 86959"/>
                  <a:gd name="connsiteX9" fmla="*/ 57340 w 138337"/>
                  <a:gd name="connsiteY9" fmla="*/ 0 h 86959"/>
                  <a:gd name="connsiteX10" fmla="*/ 80436 w 138337"/>
                  <a:gd name="connsiteY10" fmla="*/ 0 h 86959"/>
                  <a:gd name="connsiteX11" fmla="*/ 96155 w 138337"/>
                  <a:gd name="connsiteY11" fmla="*/ 52966 h 86959"/>
                  <a:gd name="connsiteX12" fmla="*/ 113932 w 138337"/>
                  <a:gd name="connsiteY12" fmla="*/ 0 h 86959"/>
                  <a:gd name="connsiteX13" fmla="*/ 138338 w 138337"/>
                  <a:gd name="connsiteY13" fmla="*/ 0 h 8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8337" h="86959">
                    <a:moveTo>
                      <a:pt x="138338" y="0"/>
                    </a:moveTo>
                    <a:lnTo>
                      <a:pt x="109788" y="86959"/>
                    </a:lnTo>
                    <a:lnTo>
                      <a:pt x="84794" y="86959"/>
                    </a:lnTo>
                    <a:lnTo>
                      <a:pt x="69476" y="33621"/>
                    </a:lnTo>
                    <a:lnTo>
                      <a:pt x="53758" y="86959"/>
                    </a:lnTo>
                    <a:lnTo>
                      <a:pt x="28202" y="86959"/>
                    </a:lnTo>
                    <a:lnTo>
                      <a:pt x="0" y="0"/>
                    </a:lnTo>
                    <a:lnTo>
                      <a:pt x="24433" y="0"/>
                    </a:lnTo>
                    <a:lnTo>
                      <a:pt x="42023" y="52966"/>
                    </a:lnTo>
                    <a:lnTo>
                      <a:pt x="57340" y="0"/>
                    </a:lnTo>
                    <a:lnTo>
                      <a:pt x="80436" y="0"/>
                    </a:lnTo>
                    <a:lnTo>
                      <a:pt x="96155" y="52966"/>
                    </a:lnTo>
                    <a:lnTo>
                      <a:pt x="113932" y="0"/>
                    </a:lnTo>
                    <a:lnTo>
                      <a:pt x="138338" y="0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DEAD7E9-EE6B-2246-BE25-98D2F1AF6A50}"/>
                  </a:ext>
                </a:extLst>
              </p:cNvPr>
              <p:cNvSpPr/>
              <p:nvPr/>
            </p:nvSpPr>
            <p:spPr>
              <a:xfrm>
                <a:off x="11723285" y="6617343"/>
                <a:ext cx="24032" cy="86985"/>
              </a:xfrm>
              <a:custGeom>
                <a:avLst/>
                <a:gdLst>
                  <a:gd name="connsiteX0" fmla="*/ 0 w 24032"/>
                  <a:gd name="connsiteY0" fmla="*/ 0 h 86985"/>
                  <a:gd name="connsiteX1" fmla="*/ 24032 w 24032"/>
                  <a:gd name="connsiteY1" fmla="*/ 0 h 86985"/>
                  <a:gd name="connsiteX2" fmla="*/ 24032 w 24032"/>
                  <a:gd name="connsiteY2" fmla="*/ 86986 h 86985"/>
                  <a:gd name="connsiteX3" fmla="*/ 0 w 24032"/>
                  <a:gd name="connsiteY3" fmla="*/ 86986 h 8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32" h="86985">
                    <a:moveTo>
                      <a:pt x="0" y="0"/>
                    </a:moveTo>
                    <a:lnTo>
                      <a:pt x="24032" y="0"/>
                    </a:lnTo>
                    <a:lnTo>
                      <a:pt x="24032" y="86986"/>
                    </a:lnTo>
                    <a:lnTo>
                      <a:pt x="0" y="86986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2CF117F-DCAB-D551-FD91-AF1D014C5F32}"/>
                  </a:ext>
                </a:extLst>
              </p:cNvPr>
              <p:cNvSpPr/>
              <p:nvPr/>
            </p:nvSpPr>
            <p:spPr>
              <a:xfrm>
                <a:off x="11760363" y="6614424"/>
                <a:ext cx="68513" cy="92982"/>
              </a:xfrm>
              <a:custGeom>
                <a:avLst/>
                <a:gdLst>
                  <a:gd name="connsiteX0" fmla="*/ 44398 w 68513"/>
                  <a:gd name="connsiteY0" fmla="*/ 27947 h 92982"/>
                  <a:gd name="connsiteX1" fmla="*/ 44398 w 68513"/>
                  <a:gd name="connsiteY1" fmla="*/ 26435 h 92982"/>
                  <a:gd name="connsiteX2" fmla="*/ 33224 w 68513"/>
                  <a:gd name="connsiteY2" fmla="*/ 17413 h 92982"/>
                  <a:gd name="connsiteX3" fmla="*/ 23574 w 68513"/>
                  <a:gd name="connsiteY3" fmla="*/ 25373 h 92982"/>
                  <a:gd name="connsiteX4" fmla="*/ 26033 w 68513"/>
                  <a:gd name="connsiteY4" fmla="*/ 31026 h 92982"/>
                  <a:gd name="connsiteX5" fmla="*/ 41003 w 68513"/>
                  <a:gd name="connsiteY5" fmla="*/ 36837 h 92982"/>
                  <a:gd name="connsiteX6" fmla="*/ 68430 w 68513"/>
                  <a:gd name="connsiteY6" fmla="*/ 64647 h 92982"/>
                  <a:gd name="connsiteX7" fmla="*/ 34373 w 68513"/>
                  <a:gd name="connsiteY7" fmla="*/ 92828 h 92982"/>
                  <a:gd name="connsiteX8" fmla="*/ -84 w 68513"/>
                  <a:gd name="connsiteY8" fmla="*/ 64275 h 92982"/>
                  <a:gd name="connsiteX9" fmla="*/ 23012 w 68513"/>
                  <a:gd name="connsiteY9" fmla="*/ 64275 h 92982"/>
                  <a:gd name="connsiteX10" fmla="*/ 34561 w 68513"/>
                  <a:gd name="connsiteY10" fmla="*/ 75155 h 92982"/>
                  <a:gd name="connsiteX11" fmla="*/ 44211 w 68513"/>
                  <a:gd name="connsiteY11" fmla="*/ 66903 h 92982"/>
                  <a:gd name="connsiteX12" fmla="*/ 27931 w 68513"/>
                  <a:gd name="connsiteY12" fmla="*/ 55253 h 92982"/>
                  <a:gd name="connsiteX13" fmla="*/ 504 w 68513"/>
                  <a:gd name="connsiteY13" fmla="*/ 27443 h 92982"/>
                  <a:gd name="connsiteX14" fmla="*/ 34373 w 68513"/>
                  <a:gd name="connsiteY14" fmla="*/ -154 h 92982"/>
                  <a:gd name="connsiteX15" fmla="*/ 67120 w 68513"/>
                  <a:gd name="connsiteY15" fmla="*/ 28027 h 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513" h="92982">
                    <a:moveTo>
                      <a:pt x="44398" y="27947"/>
                    </a:moveTo>
                    <a:lnTo>
                      <a:pt x="44398" y="26435"/>
                    </a:lnTo>
                    <a:cubicBezTo>
                      <a:pt x="44398" y="21128"/>
                      <a:pt x="39666" y="17413"/>
                      <a:pt x="33224" y="17413"/>
                    </a:cubicBezTo>
                    <a:cubicBezTo>
                      <a:pt x="27370" y="17413"/>
                      <a:pt x="23574" y="20623"/>
                      <a:pt x="23574" y="25373"/>
                    </a:cubicBezTo>
                    <a:cubicBezTo>
                      <a:pt x="23518" y="27525"/>
                      <a:pt x="24416" y="29593"/>
                      <a:pt x="26033" y="31026"/>
                    </a:cubicBezTo>
                    <a:cubicBezTo>
                      <a:pt x="28706" y="33095"/>
                      <a:pt x="28893" y="33095"/>
                      <a:pt x="41003" y="36837"/>
                    </a:cubicBezTo>
                    <a:cubicBezTo>
                      <a:pt x="60678" y="42861"/>
                      <a:pt x="68430" y="50556"/>
                      <a:pt x="68430" y="64647"/>
                    </a:cubicBezTo>
                    <a:cubicBezTo>
                      <a:pt x="68430" y="81551"/>
                      <a:pt x="54823" y="92828"/>
                      <a:pt x="34373" y="92828"/>
                    </a:cubicBezTo>
                    <a:cubicBezTo>
                      <a:pt x="13924" y="92828"/>
                      <a:pt x="878" y="82214"/>
                      <a:pt x="-84" y="64275"/>
                    </a:cubicBezTo>
                    <a:lnTo>
                      <a:pt x="23012" y="64275"/>
                    </a:lnTo>
                    <a:cubicBezTo>
                      <a:pt x="24162" y="71785"/>
                      <a:pt x="27557" y="75155"/>
                      <a:pt x="34561" y="75155"/>
                    </a:cubicBezTo>
                    <a:cubicBezTo>
                      <a:pt x="40228" y="75155"/>
                      <a:pt x="44211" y="71785"/>
                      <a:pt x="44211" y="66903"/>
                    </a:cubicBezTo>
                    <a:cubicBezTo>
                      <a:pt x="44211" y="62020"/>
                      <a:pt x="40816" y="59207"/>
                      <a:pt x="27931" y="55253"/>
                    </a:cubicBezTo>
                    <a:cubicBezTo>
                      <a:pt x="9005" y="49627"/>
                      <a:pt x="504" y="41162"/>
                      <a:pt x="504" y="27443"/>
                    </a:cubicBezTo>
                    <a:cubicBezTo>
                      <a:pt x="504" y="10911"/>
                      <a:pt x="13870" y="-154"/>
                      <a:pt x="34373" y="-154"/>
                    </a:cubicBezTo>
                    <a:cubicBezTo>
                      <a:pt x="54877" y="-154"/>
                      <a:pt x="66452" y="10460"/>
                      <a:pt x="67120" y="28027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BB04543-106F-16B6-33AF-987AC6A57D74}"/>
                  </a:ext>
                </a:extLst>
              </p:cNvPr>
              <p:cNvSpPr/>
              <p:nvPr/>
            </p:nvSpPr>
            <p:spPr>
              <a:xfrm>
                <a:off x="11833795" y="6614398"/>
                <a:ext cx="93668" cy="92985"/>
              </a:xfrm>
              <a:custGeom>
                <a:avLst/>
                <a:gdLst>
                  <a:gd name="connsiteX0" fmla="*/ 68804 w 93668"/>
                  <a:gd name="connsiteY0" fmla="*/ 38297 h 92985"/>
                  <a:gd name="connsiteX1" fmla="*/ 46456 w 93668"/>
                  <a:gd name="connsiteY1" fmla="*/ 19880 h 92985"/>
                  <a:gd name="connsiteX2" fmla="*/ 24884 w 93668"/>
                  <a:gd name="connsiteY2" fmla="*/ 38297 h 92985"/>
                  <a:gd name="connsiteX3" fmla="*/ 24884 w 93668"/>
                  <a:gd name="connsiteY3" fmla="*/ 52016 h 92985"/>
                  <a:gd name="connsiteX4" fmla="*/ 51701 w 93668"/>
                  <a:gd name="connsiteY4" fmla="*/ 71239 h 92985"/>
                  <a:gd name="connsiteX5" fmla="*/ 68029 w 93668"/>
                  <a:gd name="connsiteY5" fmla="*/ 60269 h 92985"/>
                  <a:gd name="connsiteX6" fmla="*/ 90190 w 93668"/>
                  <a:gd name="connsiteY6" fmla="*/ 66292 h 92985"/>
                  <a:gd name="connsiteX7" fmla="*/ 47606 w 93668"/>
                  <a:gd name="connsiteY7" fmla="*/ 92828 h 92985"/>
                  <a:gd name="connsiteX8" fmla="*/ -84 w 93668"/>
                  <a:gd name="connsiteY8" fmla="*/ 46231 h 92985"/>
                  <a:gd name="connsiteX9" fmla="*/ 46082 w 93668"/>
                  <a:gd name="connsiteY9" fmla="*/ -154 h 92985"/>
                  <a:gd name="connsiteX10" fmla="*/ 93585 w 93668"/>
                  <a:gd name="connsiteY10" fmla="*/ 47372 h 92985"/>
                  <a:gd name="connsiteX11" fmla="*/ 93398 w 93668"/>
                  <a:gd name="connsiteY11" fmla="*/ 52069 h 9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668" h="92985">
                    <a:moveTo>
                      <a:pt x="68804" y="38297"/>
                    </a:moveTo>
                    <a:cubicBezTo>
                      <a:pt x="67342" y="27308"/>
                      <a:pt x="57606" y="19286"/>
                      <a:pt x="46456" y="19880"/>
                    </a:cubicBezTo>
                    <a:cubicBezTo>
                      <a:pt x="34908" y="19880"/>
                      <a:pt x="27156" y="26461"/>
                      <a:pt x="24884" y="38297"/>
                    </a:cubicBezTo>
                    <a:close/>
                    <a:moveTo>
                      <a:pt x="24884" y="52016"/>
                    </a:moveTo>
                    <a:cubicBezTo>
                      <a:pt x="26942" y="64676"/>
                      <a:pt x="38947" y="73282"/>
                      <a:pt x="51701" y="71239"/>
                    </a:cubicBezTo>
                    <a:cubicBezTo>
                      <a:pt x="58507" y="70148"/>
                      <a:pt x="64482" y="66136"/>
                      <a:pt x="68029" y="60269"/>
                    </a:cubicBezTo>
                    <a:lnTo>
                      <a:pt x="90190" y="66292"/>
                    </a:lnTo>
                    <a:cubicBezTo>
                      <a:pt x="82448" y="82647"/>
                      <a:pt x="65808" y="93017"/>
                      <a:pt x="47606" y="92828"/>
                    </a:cubicBezTo>
                    <a:cubicBezTo>
                      <a:pt x="19778" y="92828"/>
                      <a:pt x="-84" y="73298"/>
                      <a:pt x="-84" y="46231"/>
                    </a:cubicBezTo>
                    <a:cubicBezTo>
                      <a:pt x="-84" y="19164"/>
                      <a:pt x="19029" y="-154"/>
                      <a:pt x="46082" y="-154"/>
                    </a:cubicBezTo>
                    <a:cubicBezTo>
                      <a:pt x="74097" y="-154"/>
                      <a:pt x="93585" y="19376"/>
                      <a:pt x="93585" y="47372"/>
                    </a:cubicBezTo>
                    <a:lnTo>
                      <a:pt x="93398" y="52069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707E633-1713-6D0E-BA8D-25EACA39D92D}"/>
                  </a:ext>
                </a:extLst>
              </p:cNvPr>
              <p:cNvSpPr/>
              <p:nvPr/>
            </p:nvSpPr>
            <p:spPr>
              <a:xfrm>
                <a:off x="11723018" y="6580325"/>
                <a:ext cx="24887" cy="24705"/>
              </a:xfrm>
              <a:custGeom>
                <a:avLst/>
                <a:gdLst>
                  <a:gd name="connsiteX0" fmla="*/ 0 w 24887"/>
                  <a:gd name="connsiteY0" fmla="*/ 0 h 24705"/>
                  <a:gd name="connsiteX1" fmla="*/ 24887 w 24887"/>
                  <a:gd name="connsiteY1" fmla="*/ 0 h 24705"/>
                  <a:gd name="connsiteX2" fmla="*/ 24887 w 24887"/>
                  <a:gd name="connsiteY2" fmla="*/ 24705 h 24705"/>
                  <a:gd name="connsiteX3" fmla="*/ 0 w 24887"/>
                  <a:gd name="connsiteY3" fmla="*/ 24705 h 2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87" h="24705">
                    <a:moveTo>
                      <a:pt x="0" y="0"/>
                    </a:moveTo>
                    <a:lnTo>
                      <a:pt x="24887" y="0"/>
                    </a:lnTo>
                    <a:lnTo>
                      <a:pt x="24887" y="24705"/>
                    </a:lnTo>
                    <a:lnTo>
                      <a:pt x="0" y="24705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162FB30-1AD0-870C-3A49-DB045B267536}"/>
                </a:ext>
              </a:extLst>
            </p:cNvPr>
            <p:cNvSpPr/>
            <p:nvPr/>
          </p:nvSpPr>
          <p:spPr>
            <a:xfrm>
              <a:off x="10972732" y="6555249"/>
              <a:ext cx="175762" cy="174502"/>
            </a:xfrm>
            <a:custGeom>
              <a:avLst/>
              <a:gdLst>
                <a:gd name="connsiteX0" fmla="*/ 150658 w 175762"/>
                <a:gd name="connsiteY0" fmla="*/ 124486 h 174502"/>
                <a:gd name="connsiteX1" fmla="*/ 125556 w 175762"/>
                <a:gd name="connsiteY1" fmla="*/ 124486 h 174502"/>
                <a:gd name="connsiteX2" fmla="*/ 125556 w 175762"/>
                <a:gd name="connsiteY2" fmla="*/ 149510 h 174502"/>
                <a:gd name="connsiteX3" fmla="*/ 150791 w 175762"/>
                <a:gd name="connsiteY3" fmla="*/ 149510 h 174502"/>
                <a:gd name="connsiteX4" fmla="*/ 100375 w 175762"/>
                <a:gd name="connsiteY4" fmla="*/ 74572 h 174502"/>
                <a:gd name="connsiteX5" fmla="*/ 75140 w 175762"/>
                <a:gd name="connsiteY5" fmla="*/ 74572 h 174502"/>
                <a:gd name="connsiteX6" fmla="*/ 75140 w 175762"/>
                <a:gd name="connsiteY6" fmla="*/ 99516 h 174502"/>
                <a:gd name="connsiteX7" fmla="*/ 100375 w 175762"/>
                <a:gd name="connsiteY7" fmla="*/ 99516 h 174502"/>
                <a:gd name="connsiteX8" fmla="*/ 50279 w 175762"/>
                <a:gd name="connsiteY8" fmla="*/ 24790 h 174502"/>
                <a:gd name="connsiteX9" fmla="*/ 25071 w 175762"/>
                <a:gd name="connsiteY9" fmla="*/ 24790 h 174502"/>
                <a:gd name="connsiteX10" fmla="*/ 25071 w 175762"/>
                <a:gd name="connsiteY10" fmla="*/ 49813 h 174502"/>
                <a:gd name="connsiteX11" fmla="*/ 50279 w 175762"/>
                <a:gd name="connsiteY11" fmla="*/ 49813 h 174502"/>
                <a:gd name="connsiteX12" fmla="*/ 50012 w 175762"/>
                <a:gd name="connsiteY12" fmla="*/ 124672 h 174502"/>
                <a:gd name="connsiteX13" fmla="*/ 50012 w 175762"/>
                <a:gd name="connsiteY13" fmla="*/ 74731 h 174502"/>
                <a:gd name="connsiteX14" fmla="*/ 25071 w 175762"/>
                <a:gd name="connsiteY14" fmla="*/ 74731 h 174502"/>
                <a:gd name="connsiteX15" fmla="*/ 25071 w 175762"/>
                <a:gd name="connsiteY15" fmla="*/ 149642 h 174502"/>
                <a:gd name="connsiteX16" fmla="*/ 100348 w 175762"/>
                <a:gd name="connsiteY16" fmla="*/ 149642 h 174502"/>
                <a:gd name="connsiteX17" fmla="*/ 100348 w 175762"/>
                <a:gd name="connsiteY17" fmla="*/ 124539 h 174502"/>
                <a:gd name="connsiteX18" fmla="*/ 125556 w 175762"/>
                <a:gd name="connsiteY18" fmla="*/ 49760 h 174502"/>
                <a:gd name="connsiteX19" fmla="*/ 125556 w 175762"/>
                <a:gd name="connsiteY19" fmla="*/ 99701 h 174502"/>
                <a:gd name="connsiteX20" fmla="*/ 150577 w 175762"/>
                <a:gd name="connsiteY20" fmla="*/ 99701 h 174502"/>
                <a:gd name="connsiteX21" fmla="*/ 150577 w 175762"/>
                <a:gd name="connsiteY21" fmla="*/ 24790 h 174502"/>
                <a:gd name="connsiteX22" fmla="*/ 75193 w 175762"/>
                <a:gd name="connsiteY22" fmla="*/ 24790 h 174502"/>
                <a:gd name="connsiteX23" fmla="*/ 75193 w 175762"/>
                <a:gd name="connsiteY23" fmla="*/ 49893 h 174502"/>
                <a:gd name="connsiteX24" fmla="*/ -84 w 175762"/>
                <a:gd name="connsiteY24" fmla="*/ 158718 h 174502"/>
                <a:gd name="connsiteX25" fmla="*/ -84 w 175762"/>
                <a:gd name="connsiteY25" fmla="*/ 14971 h 174502"/>
                <a:gd name="connsiteX26" fmla="*/ 15127 w 175762"/>
                <a:gd name="connsiteY26" fmla="*/ -154 h 174502"/>
                <a:gd name="connsiteX27" fmla="*/ 160014 w 175762"/>
                <a:gd name="connsiteY27" fmla="*/ -154 h 174502"/>
                <a:gd name="connsiteX28" fmla="*/ 175679 w 175762"/>
                <a:gd name="connsiteY28" fmla="*/ 15396 h 174502"/>
                <a:gd name="connsiteX29" fmla="*/ 175679 w 175762"/>
                <a:gd name="connsiteY29" fmla="*/ 158559 h 174502"/>
                <a:gd name="connsiteX30" fmla="*/ 159639 w 175762"/>
                <a:gd name="connsiteY30" fmla="*/ 174348 h 174502"/>
                <a:gd name="connsiteX31" fmla="*/ 15634 w 175762"/>
                <a:gd name="connsiteY31" fmla="*/ 174348 h 174502"/>
                <a:gd name="connsiteX32" fmla="*/ -84 w 175762"/>
                <a:gd name="connsiteY32" fmla="*/ 158718 h 17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5762" h="174502">
                  <a:moveTo>
                    <a:pt x="150658" y="124486"/>
                  </a:moveTo>
                  <a:lnTo>
                    <a:pt x="125556" y="124486"/>
                  </a:lnTo>
                  <a:lnTo>
                    <a:pt x="125556" y="149510"/>
                  </a:lnTo>
                  <a:lnTo>
                    <a:pt x="150791" y="149510"/>
                  </a:lnTo>
                  <a:close/>
                  <a:moveTo>
                    <a:pt x="100375" y="74572"/>
                  </a:moveTo>
                  <a:lnTo>
                    <a:pt x="75140" y="74572"/>
                  </a:lnTo>
                  <a:lnTo>
                    <a:pt x="75140" y="99516"/>
                  </a:lnTo>
                  <a:lnTo>
                    <a:pt x="100375" y="99516"/>
                  </a:lnTo>
                  <a:close/>
                  <a:moveTo>
                    <a:pt x="50279" y="24790"/>
                  </a:moveTo>
                  <a:lnTo>
                    <a:pt x="25071" y="24790"/>
                  </a:lnTo>
                  <a:lnTo>
                    <a:pt x="25071" y="49813"/>
                  </a:lnTo>
                  <a:lnTo>
                    <a:pt x="50279" y="49813"/>
                  </a:lnTo>
                  <a:close/>
                  <a:moveTo>
                    <a:pt x="50012" y="124672"/>
                  </a:moveTo>
                  <a:lnTo>
                    <a:pt x="50012" y="74731"/>
                  </a:lnTo>
                  <a:lnTo>
                    <a:pt x="25071" y="74731"/>
                  </a:lnTo>
                  <a:lnTo>
                    <a:pt x="25071" y="149642"/>
                  </a:lnTo>
                  <a:lnTo>
                    <a:pt x="100348" y="149642"/>
                  </a:lnTo>
                  <a:lnTo>
                    <a:pt x="100348" y="124539"/>
                  </a:lnTo>
                  <a:close/>
                  <a:moveTo>
                    <a:pt x="125556" y="49760"/>
                  </a:moveTo>
                  <a:lnTo>
                    <a:pt x="125556" y="99701"/>
                  </a:lnTo>
                  <a:lnTo>
                    <a:pt x="150577" y="99701"/>
                  </a:lnTo>
                  <a:lnTo>
                    <a:pt x="150577" y="24790"/>
                  </a:lnTo>
                  <a:lnTo>
                    <a:pt x="75193" y="24790"/>
                  </a:lnTo>
                  <a:lnTo>
                    <a:pt x="75193" y="49893"/>
                  </a:lnTo>
                  <a:close/>
                  <a:moveTo>
                    <a:pt x="-84" y="158718"/>
                  </a:moveTo>
                  <a:lnTo>
                    <a:pt x="-84" y="14971"/>
                  </a:lnTo>
                  <a:cubicBezTo>
                    <a:pt x="-84" y="6628"/>
                    <a:pt x="6722" y="-139"/>
                    <a:pt x="15127" y="-154"/>
                  </a:cubicBezTo>
                  <a:lnTo>
                    <a:pt x="160014" y="-154"/>
                  </a:lnTo>
                  <a:cubicBezTo>
                    <a:pt x="168664" y="-154"/>
                    <a:pt x="175679" y="6809"/>
                    <a:pt x="175679" y="15396"/>
                  </a:cubicBezTo>
                  <a:lnTo>
                    <a:pt x="175679" y="158559"/>
                  </a:lnTo>
                  <a:cubicBezTo>
                    <a:pt x="175607" y="167300"/>
                    <a:pt x="168445" y="174348"/>
                    <a:pt x="159639" y="174348"/>
                  </a:cubicBezTo>
                  <a:lnTo>
                    <a:pt x="15634" y="174348"/>
                  </a:lnTo>
                  <a:cubicBezTo>
                    <a:pt x="6949" y="174332"/>
                    <a:pt x="-84" y="167339"/>
                    <a:pt x="-84" y="158718"/>
                  </a:cubicBezTo>
                </a:path>
              </a:pathLst>
            </a:custGeom>
            <a:solidFill>
              <a:srgbClr val="0082CA"/>
            </a:solidFill>
            <a:ln w="26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2D49374-6852-CF24-0F4B-D80368492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60620" y="293620"/>
            <a:ext cx="6270759" cy="627075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63E4A679-4CA8-C410-80B5-2337E0B58E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1850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2F2D9-C045-7B6D-3A84-2152EFF85DD5}"/>
              </a:ext>
            </a:extLst>
          </p:cNvPr>
          <p:cNvSpPr/>
          <p:nvPr/>
        </p:nvSpPr>
        <p:spPr>
          <a:xfrm>
            <a:off x="1" y="6431511"/>
            <a:ext cx="12191999" cy="429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B5C48-1B89-7E98-42A3-8E7694F06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E60DC-1C28-E8D7-83D0-53113D776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3312F9D-F394-C82D-1E71-E78FE4A97293}"/>
              </a:ext>
            </a:extLst>
          </p:cNvPr>
          <p:cNvGrpSpPr/>
          <p:nvPr/>
        </p:nvGrpSpPr>
        <p:grpSpPr>
          <a:xfrm>
            <a:off x="10972732" y="6555249"/>
            <a:ext cx="954731" cy="174502"/>
            <a:chOff x="10972732" y="6555249"/>
            <a:chExt cx="954731" cy="17450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2E6FC8F-7465-D793-7E18-BC17781BEAD6}"/>
                </a:ext>
              </a:extLst>
            </p:cNvPr>
            <p:cNvGrpSpPr/>
            <p:nvPr/>
          </p:nvGrpSpPr>
          <p:grpSpPr>
            <a:xfrm>
              <a:off x="11200816" y="6580325"/>
              <a:ext cx="726647" cy="127081"/>
              <a:chOff x="11200816" y="6580325"/>
              <a:chExt cx="726647" cy="127081"/>
            </a:xfrm>
          </p:grpSpPr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B92B91B-1DE3-8D3D-6C2E-9D41444F0302}"/>
                  </a:ext>
                </a:extLst>
              </p:cNvPr>
              <p:cNvSpPr/>
              <p:nvPr/>
            </p:nvSpPr>
            <p:spPr>
              <a:xfrm>
                <a:off x="11200816" y="6614345"/>
                <a:ext cx="81579" cy="93002"/>
              </a:xfrm>
              <a:custGeom>
                <a:avLst/>
                <a:gdLst>
                  <a:gd name="connsiteX0" fmla="*/ 79972 w 81579"/>
                  <a:gd name="connsiteY0" fmla="*/ 79852 h 93002"/>
                  <a:gd name="connsiteX1" fmla="*/ 46289 w 81579"/>
                  <a:gd name="connsiteY1" fmla="*/ 92828 h 93002"/>
                  <a:gd name="connsiteX2" fmla="*/ -64 w 81579"/>
                  <a:gd name="connsiteY2" fmla="*/ 49455 h 93002"/>
                  <a:gd name="connsiteX3" fmla="*/ -64 w 81579"/>
                  <a:gd name="connsiteY3" fmla="*/ 46815 h 93002"/>
                  <a:gd name="connsiteX4" fmla="*/ 46476 w 81579"/>
                  <a:gd name="connsiteY4" fmla="*/ -154 h 93002"/>
                  <a:gd name="connsiteX5" fmla="*/ 81495 w 81579"/>
                  <a:gd name="connsiteY5" fmla="*/ 14308 h 93002"/>
                  <a:gd name="connsiteX6" fmla="*/ 65456 w 81579"/>
                  <a:gd name="connsiteY6" fmla="*/ 28770 h 93002"/>
                  <a:gd name="connsiteX7" fmla="*/ 47492 w 81579"/>
                  <a:gd name="connsiteY7" fmla="*/ 21075 h 93002"/>
                  <a:gd name="connsiteX8" fmla="*/ 24396 w 81579"/>
                  <a:gd name="connsiteY8" fmla="*/ 46045 h 93002"/>
                  <a:gd name="connsiteX9" fmla="*/ 48455 w 81579"/>
                  <a:gd name="connsiteY9" fmla="*/ 71599 h 93002"/>
                  <a:gd name="connsiteX10" fmla="*/ 65483 w 81579"/>
                  <a:gd name="connsiteY10" fmla="*/ 64275 h 93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1579" h="93002">
                    <a:moveTo>
                      <a:pt x="79972" y="79852"/>
                    </a:moveTo>
                    <a:cubicBezTo>
                      <a:pt x="70939" y="88466"/>
                      <a:pt x="58811" y="93136"/>
                      <a:pt x="46289" y="92828"/>
                    </a:cubicBezTo>
                    <a:cubicBezTo>
                      <a:pt x="21423" y="93558"/>
                      <a:pt x="671" y="74139"/>
                      <a:pt x="-64" y="49455"/>
                    </a:cubicBezTo>
                    <a:cubicBezTo>
                      <a:pt x="-91" y="48574"/>
                      <a:pt x="-91" y="47693"/>
                      <a:pt x="-64" y="46815"/>
                    </a:cubicBezTo>
                    <a:cubicBezTo>
                      <a:pt x="-64" y="19376"/>
                      <a:pt x="19237" y="-154"/>
                      <a:pt x="46476" y="-154"/>
                    </a:cubicBezTo>
                    <a:cubicBezTo>
                      <a:pt x="59548" y="-154"/>
                      <a:pt x="70321" y="4357"/>
                      <a:pt x="81495" y="14308"/>
                    </a:cubicBezTo>
                    <a:lnTo>
                      <a:pt x="65456" y="28770"/>
                    </a:lnTo>
                    <a:cubicBezTo>
                      <a:pt x="60837" y="23794"/>
                      <a:pt x="54309" y="20998"/>
                      <a:pt x="47492" y="21075"/>
                    </a:cubicBezTo>
                    <a:cubicBezTo>
                      <a:pt x="34126" y="21075"/>
                      <a:pt x="24396" y="31689"/>
                      <a:pt x="24396" y="46045"/>
                    </a:cubicBezTo>
                    <a:cubicBezTo>
                      <a:pt x="24396" y="60879"/>
                      <a:pt x="34420" y="71599"/>
                      <a:pt x="48455" y="71599"/>
                    </a:cubicBezTo>
                    <a:cubicBezTo>
                      <a:pt x="54710" y="71599"/>
                      <a:pt x="59147" y="69715"/>
                      <a:pt x="65483" y="64275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 10">
                <a:extLst>
                  <a:ext uri="{FF2B5EF4-FFF2-40B4-BE49-F238E27FC236}">
                    <a16:creationId xmlns:a16="http://schemas.microsoft.com/office/drawing/2014/main" id="{ED34AE16-D8F2-FF39-016B-3ECF5B5A8829}"/>
                  </a:ext>
                </a:extLst>
              </p:cNvPr>
              <p:cNvSpPr/>
              <p:nvPr/>
            </p:nvSpPr>
            <p:spPr>
              <a:xfrm>
                <a:off x="11289693" y="6617343"/>
                <a:ext cx="76907" cy="90017"/>
              </a:xfrm>
              <a:custGeom>
                <a:avLst/>
                <a:gdLst>
                  <a:gd name="connsiteX0" fmla="*/ 76824 w 76907"/>
                  <a:gd name="connsiteY0" fmla="*/ -154 h 90017"/>
                  <a:gd name="connsiteX1" fmla="*/ 76824 w 76907"/>
                  <a:gd name="connsiteY1" fmla="*/ 54882 h 90017"/>
                  <a:gd name="connsiteX2" fmla="*/ 66986 w 76907"/>
                  <a:gd name="connsiteY2" fmla="*/ 80808 h 90017"/>
                  <a:gd name="connsiteX3" fmla="*/ 38597 w 76907"/>
                  <a:gd name="connsiteY3" fmla="*/ 89830 h 90017"/>
                  <a:gd name="connsiteX4" fmla="*/ 9192 w 76907"/>
                  <a:gd name="connsiteY4" fmla="*/ 80250 h 90017"/>
                  <a:gd name="connsiteX5" fmla="*/ -84 w 76907"/>
                  <a:gd name="connsiteY5" fmla="*/ 54882 h 90017"/>
                  <a:gd name="connsiteX6" fmla="*/ -84 w 76907"/>
                  <a:gd name="connsiteY6" fmla="*/ -154 h 90017"/>
                  <a:gd name="connsiteX7" fmla="*/ 23975 w 76907"/>
                  <a:gd name="connsiteY7" fmla="*/ -154 h 90017"/>
                  <a:gd name="connsiteX8" fmla="*/ 23975 w 76907"/>
                  <a:gd name="connsiteY8" fmla="*/ 53343 h 90017"/>
                  <a:gd name="connsiteX9" fmla="*/ 38544 w 76907"/>
                  <a:gd name="connsiteY9" fmla="*/ 69662 h 90017"/>
                  <a:gd name="connsiteX10" fmla="*/ 52738 w 76907"/>
                  <a:gd name="connsiteY10" fmla="*/ 54829 h 90017"/>
                  <a:gd name="connsiteX11" fmla="*/ 52738 w 76907"/>
                  <a:gd name="connsiteY11" fmla="*/ -154 h 900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6907" h="90017">
                    <a:moveTo>
                      <a:pt x="76824" y="-154"/>
                    </a:moveTo>
                    <a:lnTo>
                      <a:pt x="76824" y="54882"/>
                    </a:lnTo>
                    <a:cubicBezTo>
                      <a:pt x="76824" y="67672"/>
                      <a:pt x="74151" y="74810"/>
                      <a:pt x="66986" y="80808"/>
                    </a:cubicBezTo>
                    <a:cubicBezTo>
                      <a:pt x="58887" y="87036"/>
                      <a:pt x="48835" y="90231"/>
                      <a:pt x="38597" y="89830"/>
                    </a:cubicBezTo>
                    <a:cubicBezTo>
                      <a:pt x="26488" y="89830"/>
                      <a:pt x="16089" y="86460"/>
                      <a:pt x="9192" y="80250"/>
                    </a:cubicBezTo>
                    <a:cubicBezTo>
                      <a:pt x="2937" y="74625"/>
                      <a:pt x="-84" y="66345"/>
                      <a:pt x="-84" y="54882"/>
                    </a:cubicBezTo>
                    <a:lnTo>
                      <a:pt x="-84" y="-154"/>
                    </a:lnTo>
                    <a:lnTo>
                      <a:pt x="23975" y="-154"/>
                    </a:lnTo>
                    <a:lnTo>
                      <a:pt x="23975" y="53343"/>
                    </a:lnTo>
                    <a:cubicBezTo>
                      <a:pt x="23975" y="63108"/>
                      <a:pt x="29829" y="69662"/>
                      <a:pt x="38544" y="69662"/>
                    </a:cubicBezTo>
                    <a:cubicBezTo>
                      <a:pt x="47258" y="69662"/>
                      <a:pt x="52738" y="64037"/>
                      <a:pt x="52738" y="54829"/>
                    </a:cubicBezTo>
                    <a:lnTo>
                      <a:pt x="52738" y="-154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DF775677-48D7-619B-CCF8-095CB949FD55}"/>
                  </a:ext>
                </a:extLst>
              </p:cNvPr>
              <p:cNvSpPr/>
              <p:nvPr/>
            </p:nvSpPr>
            <p:spPr>
              <a:xfrm>
                <a:off x="11378069" y="6581015"/>
                <a:ext cx="96555" cy="126312"/>
              </a:xfrm>
              <a:custGeom>
                <a:avLst/>
                <a:gdLst>
                  <a:gd name="connsiteX0" fmla="*/ 23627 w 96555"/>
                  <a:gd name="connsiteY0" fmla="*/ 80330 h 126312"/>
                  <a:gd name="connsiteX1" fmla="*/ 47098 w 96555"/>
                  <a:gd name="connsiteY1" fmla="*/ 106866 h 126312"/>
                  <a:gd name="connsiteX2" fmla="*/ 70943 w 96555"/>
                  <a:gd name="connsiteY2" fmla="*/ 80330 h 126312"/>
                  <a:gd name="connsiteX3" fmla="*/ 47659 w 96555"/>
                  <a:gd name="connsiteY3" fmla="*/ 53263 h 126312"/>
                  <a:gd name="connsiteX4" fmla="*/ 23601 w 96555"/>
                  <a:gd name="connsiteY4" fmla="*/ 80330 h 126312"/>
                  <a:gd name="connsiteX5" fmla="*/ 23975 w 96555"/>
                  <a:gd name="connsiteY5" fmla="*/ 123159 h 126312"/>
                  <a:gd name="connsiteX6" fmla="*/ -84 w 96555"/>
                  <a:gd name="connsiteY6" fmla="*/ 123159 h 126312"/>
                  <a:gd name="connsiteX7" fmla="*/ -84 w 96555"/>
                  <a:gd name="connsiteY7" fmla="*/ -154 h 126312"/>
                  <a:gd name="connsiteX8" fmla="*/ 23975 w 96555"/>
                  <a:gd name="connsiteY8" fmla="*/ -154 h 126312"/>
                  <a:gd name="connsiteX9" fmla="*/ 23975 w 96555"/>
                  <a:gd name="connsiteY9" fmla="*/ 46682 h 126312"/>
                  <a:gd name="connsiteX10" fmla="*/ 52364 w 96555"/>
                  <a:gd name="connsiteY10" fmla="*/ 33175 h 126312"/>
                  <a:gd name="connsiteX11" fmla="*/ 96472 w 96555"/>
                  <a:gd name="connsiteY11" fmla="*/ 80144 h 126312"/>
                  <a:gd name="connsiteX12" fmla="*/ 53514 w 96555"/>
                  <a:gd name="connsiteY12" fmla="*/ 126158 h 126312"/>
                  <a:gd name="connsiteX13" fmla="*/ 23975 w 96555"/>
                  <a:gd name="connsiteY13" fmla="*/ 111881 h 126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96555" h="126312">
                    <a:moveTo>
                      <a:pt x="23627" y="80330"/>
                    </a:moveTo>
                    <a:cubicBezTo>
                      <a:pt x="23627" y="95907"/>
                      <a:pt x="33277" y="106866"/>
                      <a:pt x="47098" y="106866"/>
                    </a:cubicBezTo>
                    <a:cubicBezTo>
                      <a:pt x="60918" y="106866"/>
                      <a:pt x="70943" y="95960"/>
                      <a:pt x="70943" y="80330"/>
                    </a:cubicBezTo>
                    <a:cubicBezTo>
                      <a:pt x="70943" y="64700"/>
                      <a:pt x="60918" y="53263"/>
                      <a:pt x="47659" y="53263"/>
                    </a:cubicBezTo>
                    <a:cubicBezTo>
                      <a:pt x="34400" y="53263"/>
                      <a:pt x="23601" y="65284"/>
                      <a:pt x="23601" y="80330"/>
                    </a:cubicBezTo>
                    <a:moveTo>
                      <a:pt x="23975" y="123159"/>
                    </a:moveTo>
                    <a:lnTo>
                      <a:pt x="-84" y="123159"/>
                    </a:lnTo>
                    <a:lnTo>
                      <a:pt x="-84" y="-154"/>
                    </a:lnTo>
                    <a:lnTo>
                      <a:pt x="23975" y="-154"/>
                    </a:lnTo>
                    <a:lnTo>
                      <a:pt x="23975" y="46682"/>
                    </a:lnTo>
                    <a:cubicBezTo>
                      <a:pt x="32315" y="37102"/>
                      <a:pt x="40442" y="33175"/>
                      <a:pt x="52364" y="33175"/>
                    </a:cubicBezTo>
                    <a:cubicBezTo>
                      <a:pt x="78107" y="33175"/>
                      <a:pt x="96472" y="52706"/>
                      <a:pt x="96472" y="80144"/>
                    </a:cubicBezTo>
                    <a:cubicBezTo>
                      <a:pt x="96472" y="107583"/>
                      <a:pt x="79043" y="126158"/>
                      <a:pt x="53514" y="126158"/>
                    </a:cubicBezTo>
                    <a:cubicBezTo>
                      <a:pt x="40148" y="126158"/>
                      <a:pt x="31727" y="122018"/>
                      <a:pt x="23975" y="111881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8C77A88A-479D-D6A5-05AD-4CE6DE9D73BE}"/>
                  </a:ext>
                </a:extLst>
              </p:cNvPr>
              <p:cNvSpPr/>
              <p:nvPr/>
            </p:nvSpPr>
            <p:spPr>
              <a:xfrm>
                <a:off x="11483339" y="6614398"/>
                <a:ext cx="93668" cy="92985"/>
              </a:xfrm>
              <a:custGeom>
                <a:avLst/>
                <a:gdLst>
                  <a:gd name="connsiteX0" fmla="*/ 68804 w 93668"/>
                  <a:gd name="connsiteY0" fmla="*/ 38297 h 92985"/>
                  <a:gd name="connsiteX1" fmla="*/ 46456 w 93668"/>
                  <a:gd name="connsiteY1" fmla="*/ 19880 h 92985"/>
                  <a:gd name="connsiteX2" fmla="*/ 24884 w 93668"/>
                  <a:gd name="connsiteY2" fmla="*/ 38297 h 92985"/>
                  <a:gd name="connsiteX3" fmla="*/ 24884 w 93668"/>
                  <a:gd name="connsiteY3" fmla="*/ 52016 h 92985"/>
                  <a:gd name="connsiteX4" fmla="*/ 51701 w 93668"/>
                  <a:gd name="connsiteY4" fmla="*/ 71239 h 92985"/>
                  <a:gd name="connsiteX5" fmla="*/ 68029 w 93668"/>
                  <a:gd name="connsiteY5" fmla="*/ 60269 h 92985"/>
                  <a:gd name="connsiteX6" fmla="*/ 90190 w 93668"/>
                  <a:gd name="connsiteY6" fmla="*/ 66292 h 92985"/>
                  <a:gd name="connsiteX7" fmla="*/ 47606 w 93668"/>
                  <a:gd name="connsiteY7" fmla="*/ 92828 h 92985"/>
                  <a:gd name="connsiteX8" fmla="*/ -84 w 93668"/>
                  <a:gd name="connsiteY8" fmla="*/ 46231 h 92985"/>
                  <a:gd name="connsiteX9" fmla="*/ 46082 w 93668"/>
                  <a:gd name="connsiteY9" fmla="*/ -154 h 92985"/>
                  <a:gd name="connsiteX10" fmla="*/ 93585 w 93668"/>
                  <a:gd name="connsiteY10" fmla="*/ 47372 h 92985"/>
                  <a:gd name="connsiteX11" fmla="*/ 93398 w 93668"/>
                  <a:gd name="connsiteY11" fmla="*/ 52069 h 9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668" h="92985">
                    <a:moveTo>
                      <a:pt x="68804" y="38297"/>
                    </a:moveTo>
                    <a:cubicBezTo>
                      <a:pt x="67342" y="27308"/>
                      <a:pt x="57606" y="19286"/>
                      <a:pt x="46456" y="19880"/>
                    </a:cubicBezTo>
                    <a:cubicBezTo>
                      <a:pt x="34935" y="19880"/>
                      <a:pt x="27156" y="26461"/>
                      <a:pt x="24884" y="38297"/>
                    </a:cubicBezTo>
                    <a:close/>
                    <a:moveTo>
                      <a:pt x="24884" y="52016"/>
                    </a:moveTo>
                    <a:cubicBezTo>
                      <a:pt x="26942" y="64676"/>
                      <a:pt x="38947" y="73282"/>
                      <a:pt x="51701" y="71239"/>
                    </a:cubicBezTo>
                    <a:cubicBezTo>
                      <a:pt x="58507" y="70148"/>
                      <a:pt x="64482" y="66136"/>
                      <a:pt x="68029" y="60269"/>
                    </a:cubicBezTo>
                    <a:lnTo>
                      <a:pt x="90190" y="66292"/>
                    </a:lnTo>
                    <a:cubicBezTo>
                      <a:pt x="82448" y="82647"/>
                      <a:pt x="65808" y="93017"/>
                      <a:pt x="47606" y="92828"/>
                    </a:cubicBezTo>
                    <a:cubicBezTo>
                      <a:pt x="19778" y="92828"/>
                      <a:pt x="-84" y="73298"/>
                      <a:pt x="-84" y="46231"/>
                    </a:cubicBezTo>
                    <a:cubicBezTo>
                      <a:pt x="-84" y="19164"/>
                      <a:pt x="19029" y="-154"/>
                      <a:pt x="46082" y="-154"/>
                    </a:cubicBezTo>
                    <a:cubicBezTo>
                      <a:pt x="74097" y="-154"/>
                      <a:pt x="93585" y="19376"/>
                      <a:pt x="93585" y="47372"/>
                    </a:cubicBezTo>
                    <a:lnTo>
                      <a:pt x="93398" y="52069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80FEDB25-7108-C629-EC44-1D8CCBEBCC53}"/>
                  </a:ext>
                </a:extLst>
              </p:cNvPr>
              <p:cNvSpPr/>
              <p:nvPr/>
            </p:nvSpPr>
            <p:spPr>
              <a:xfrm>
                <a:off x="11577008" y="6617343"/>
                <a:ext cx="138337" cy="86959"/>
              </a:xfrm>
              <a:custGeom>
                <a:avLst/>
                <a:gdLst>
                  <a:gd name="connsiteX0" fmla="*/ 138338 w 138337"/>
                  <a:gd name="connsiteY0" fmla="*/ 0 h 86959"/>
                  <a:gd name="connsiteX1" fmla="*/ 109788 w 138337"/>
                  <a:gd name="connsiteY1" fmla="*/ 86959 h 86959"/>
                  <a:gd name="connsiteX2" fmla="*/ 84794 w 138337"/>
                  <a:gd name="connsiteY2" fmla="*/ 86959 h 86959"/>
                  <a:gd name="connsiteX3" fmla="*/ 69476 w 138337"/>
                  <a:gd name="connsiteY3" fmla="*/ 33621 h 86959"/>
                  <a:gd name="connsiteX4" fmla="*/ 53758 w 138337"/>
                  <a:gd name="connsiteY4" fmla="*/ 86959 h 86959"/>
                  <a:gd name="connsiteX5" fmla="*/ 28202 w 138337"/>
                  <a:gd name="connsiteY5" fmla="*/ 86959 h 86959"/>
                  <a:gd name="connsiteX6" fmla="*/ 0 w 138337"/>
                  <a:gd name="connsiteY6" fmla="*/ 0 h 86959"/>
                  <a:gd name="connsiteX7" fmla="*/ 24433 w 138337"/>
                  <a:gd name="connsiteY7" fmla="*/ 0 h 86959"/>
                  <a:gd name="connsiteX8" fmla="*/ 42023 w 138337"/>
                  <a:gd name="connsiteY8" fmla="*/ 52966 h 86959"/>
                  <a:gd name="connsiteX9" fmla="*/ 57340 w 138337"/>
                  <a:gd name="connsiteY9" fmla="*/ 0 h 86959"/>
                  <a:gd name="connsiteX10" fmla="*/ 80436 w 138337"/>
                  <a:gd name="connsiteY10" fmla="*/ 0 h 86959"/>
                  <a:gd name="connsiteX11" fmla="*/ 96155 w 138337"/>
                  <a:gd name="connsiteY11" fmla="*/ 52966 h 86959"/>
                  <a:gd name="connsiteX12" fmla="*/ 113932 w 138337"/>
                  <a:gd name="connsiteY12" fmla="*/ 0 h 86959"/>
                  <a:gd name="connsiteX13" fmla="*/ 138338 w 138337"/>
                  <a:gd name="connsiteY13" fmla="*/ 0 h 8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8337" h="86959">
                    <a:moveTo>
                      <a:pt x="138338" y="0"/>
                    </a:moveTo>
                    <a:lnTo>
                      <a:pt x="109788" y="86959"/>
                    </a:lnTo>
                    <a:lnTo>
                      <a:pt x="84794" y="86959"/>
                    </a:lnTo>
                    <a:lnTo>
                      <a:pt x="69476" y="33621"/>
                    </a:lnTo>
                    <a:lnTo>
                      <a:pt x="53758" y="86959"/>
                    </a:lnTo>
                    <a:lnTo>
                      <a:pt x="28202" y="86959"/>
                    </a:lnTo>
                    <a:lnTo>
                      <a:pt x="0" y="0"/>
                    </a:lnTo>
                    <a:lnTo>
                      <a:pt x="24433" y="0"/>
                    </a:lnTo>
                    <a:lnTo>
                      <a:pt x="42023" y="52966"/>
                    </a:lnTo>
                    <a:lnTo>
                      <a:pt x="57340" y="0"/>
                    </a:lnTo>
                    <a:lnTo>
                      <a:pt x="80436" y="0"/>
                    </a:lnTo>
                    <a:lnTo>
                      <a:pt x="96155" y="52966"/>
                    </a:lnTo>
                    <a:lnTo>
                      <a:pt x="113932" y="0"/>
                    </a:lnTo>
                    <a:lnTo>
                      <a:pt x="138338" y="0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8DEAD7E9-EE6B-2246-BE25-98D2F1AF6A50}"/>
                  </a:ext>
                </a:extLst>
              </p:cNvPr>
              <p:cNvSpPr/>
              <p:nvPr/>
            </p:nvSpPr>
            <p:spPr>
              <a:xfrm>
                <a:off x="11723285" y="6617343"/>
                <a:ext cx="24032" cy="86985"/>
              </a:xfrm>
              <a:custGeom>
                <a:avLst/>
                <a:gdLst>
                  <a:gd name="connsiteX0" fmla="*/ 0 w 24032"/>
                  <a:gd name="connsiteY0" fmla="*/ 0 h 86985"/>
                  <a:gd name="connsiteX1" fmla="*/ 24032 w 24032"/>
                  <a:gd name="connsiteY1" fmla="*/ 0 h 86985"/>
                  <a:gd name="connsiteX2" fmla="*/ 24032 w 24032"/>
                  <a:gd name="connsiteY2" fmla="*/ 86986 h 86985"/>
                  <a:gd name="connsiteX3" fmla="*/ 0 w 24032"/>
                  <a:gd name="connsiteY3" fmla="*/ 86986 h 86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032" h="86985">
                    <a:moveTo>
                      <a:pt x="0" y="0"/>
                    </a:moveTo>
                    <a:lnTo>
                      <a:pt x="24032" y="0"/>
                    </a:lnTo>
                    <a:lnTo>
                      <a:pt x="24032" y="86986"/>
                    </a:lnTo>
                    <a:lnTo>
                      <a:pt x="0" y="86986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2CF117F-DCAB-D551-FD91-AF1D014C5F32}"/>
                  </a:ext>
                </a:extLst>
              </p:cNvPr>
              <p:cNvSpPr/>
              <p:nvPr/>
            </p:nvSpPr>
            <p:spPr>
              <a:xfrm>
                <a:off x="11760363" y="6614424"/>
                <a:ext cx="68513" cy="92982"/>
              </a:xfrm>
              <a:custGeom>
                <a:avLst/>
                <a:gdLst>
                  <a:gd name="connsiteX0" fmla="*/ 44398 w 68513"/>
                  <a:gd name="connsiteY0" fmla="*/ 27947 h 92982"/>
                  <a:gd name="connsiteX1" fmla="*/ 44398 w 68513"/>
                  <a:gd name="connsiteY1" fmla="*/ 26435 h 92982"/>
                  <a:gd name="connsiteX2" fmla="*/ 33224 w 68513"/>
                  <a:gd name="connsiteY2" fmla="*/ 17413 h 92982"/>
                  <a:gd name="connsiteX3" fmla="*/ 23574 w 68513"/>
                  <a:gd name="connsiteY3" fmla="*/ 25373 h 92982"/>
                  <a:gd name="connsiteX4" fmla="*/ 26033 w 68513"/>
                  <a:gd name="connsiteY4" fmla="*/ 31026 h 92982"/>
                  <a:gd name="connsiteX5" fmla="*/ 41003 w 68513"/>
                  <a:gd name="connsiteY5" fmla="*/ 36837 h 92982"/>
                  <a:gd name="connsiteX6" fmla="*/ 68430 w 68513"/>
                  <a:gd name="connsiteY6" fmla="*/ 64647 h 92982"/>
                  <a:gd name="connsiteX7" fmla="*/ 34373 w 68513"/>
                  <a:gd name="connsiteY7" fmla="*/ 92828 h 92982"/>
                  <a:gd name="connsiteX8" fmla="*/ -84 w 68513"/>
                  <a:gd name="connsiteY8" fmla="*/ 64275 h 92982"/>
                  <a:gd name="connsiteX9" fmla="*/ 23012 w 68513"/>
                  <a:gd name="connsiteY9" fmla="*/ 64275 h 92982"/>
                  <a:gd name="connsiteX10" fmla="*/ 34561 w 68513"/>
                  <a:gd name="connsiteY10" fmla="*/ 75155 h 92982"/>
                  <a:gd name="connsiteX11" fmla="*/ 44211 w 68513"/>
                  <a:gd name="connsiteY11" fmla="*/ 66903 h 92982"/>
                  <a:gd name="connsiteX12" fmla="*/ 27931 w 68513"/>
                  <a:gd name="connsiteY12" fmla="*/ 55253 h 92982"/>
                  <a:gd name="connsiteX13" fmla="*/ 504 w 68513"/>
                  <a:gd name="connsiteY13" fmla="*/ 27443 h 92982"/>
                  <a:gd name="connsiteX14" fmla="*/ 34373 w 68513"/>
                  <a:gd name="connsiteY14" fmla="*/ -154 h 92982"/>
                  <a:gd name="connsiteX15" fmla="*/ 67120 w 68513"/>
                  <a:gd name="connsiteY15" fmla="*/ 28027 h 92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8513" h="92982">
                    <a:moveTo>
                      <a:pt x="44398" y="27947"/>
                    </a:moveTo>
                    <a:lnTo>
                      <a:pt x="44398" y="26435"/>
                    </a:lnTo>
                    <a:cubicBezTo>
                      <a:pt x="44398" y="21128"/>
                      <a:pt x="39666" y="17413"/>
                      <a:pt x="33224" y="17413"/>
                    </a:cubicBezTo>
                    <a:cubicBezTo>
                      <a:pt x="27370" y="17413"/>
                      <a:pt x="23574" y="20623"/>
                      <a:pt x="23574" y="25373"/>
                    </a:cubicBezTo>
                    <a:cubicBezTo>
                      <a:pt x="23518" y="27525"/>
                      <a:pt x="24416" y="29593"/>
                      <a:pt x="26033" y="31026"/>
                    </a:cubicBezTo>
                    <a:cubicBezTo>
                      <a:pt x="28706" y="33095"/>
                      <a:pt x="28893" y="33095"/>
                      <a:pt x="41003" y="36837"/>
                    </a:cubicBezTo>
                    <a:cubicBezTo>
                      <a:pt x="60678" y="42861"/>
                      <a:pt x="68430" y="50556"/>
                      <a:pt x="68430" y="64647"/>
                    </a:cubicBezTo>
                    <a:cubicBezTo>
                      <a:pt x="68430" y="81551"/>
                      <a:pt x="54823" y="92828"/>
                      <a:pt x="34373" y="92828"/>
                    </a:cubicBezTo>
                    <a:cubicBezTo>
                      <a:pt x="13924" y="92828"/>
                      <a:pt x="878" y="82214"/>
                      <a:pt x="-84" y="64275"/>
                    </a:cubicBezTo>
                    <a:lnTo>
                      <a:pt x="23012" y="64275"/>
                    </a:lnTo>
                    <a:cubicBezTo>
                      <a:pt x="24162" y="71785"/>
                      <a:pt x="27557" y="75155"/>
                      <a:pt x="34561" y="75155"/>
                    </a:cubicBezTo>
                    <a:cubicBezTo>
                      <a:pt x="40228" y="75155"/>
                      <a:pt x="44211" y="71785"/>
                      <a:pt x="44211" y="66903"/>
                    </a:cubicBezTo>
                    <a:cubicBezTo>
                      <a:pt x="44211" y="62020"/>
                      <a:pt x="40816" y="59207"/>
                      <a:pt x="27931" y="55253"/>
                    </a:cubicBezTo>
                    <a:cubicBezTo>
                      <a:pt x="9005" y="49627"/>
                      <a:pt x="504" y="41162"/>
                      <a:pt x="504" y="27443"/>
                    </a:cubicBezTo>
                    <a:cubicBezTo>
                      <a:pt x="504" y="10911"/>
                      <a:pt x="13870" y="-154"/>
                      <a:pt x="34373" y="-154"/>
                    </a:cubicBezTo>
                    <a:cubicBezTo>
                      <a:pt x="54877" y="-154"/>
                      <a:pt x="66452" y="10460"/>
                      <a:pt x="67120" y="28027"/>
                    </a:cubicBez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BB04543-106F-16B6-33AF-987AC6A57D74}"/>
                  </a:ext>
                </a:extLst>
              </p:cNvPr>
              <p:cNvSpPr/>
              <p:nvPr/>
            </p:nvSpPr>
            <p:spPr>
              <a:xfrm>
                <a:off x="11833795" y="6614398"/>
                <a:ext cx="93668" cy="92985"/>
              </a:xfrm>
              <a:custGeom>
                <a:avLst/>
                <a:gdLst>
                  <a:gd name="connsiteX0" fmla="*/ 68804 w 93668"/>
                  <a:gd name="connsiteY0" fmla="*/ 38297 h 92985"/>
                  <a:gd name="connsiteX1" fmla="*/ 46456 w 93668"/>
                  <a:gd name="connsiteY1" fmla="*/ 19880 h 92985"/>
                  <a:gd name="connsiteX2" fmla="*/ 24884 w 93668"/>
                  <a:gd name="connsiteY2" fmla="*/ 38297 h 92985"/>
                  <a:gd name="connsiteX3" fmla="*/ 24884 w 93668"/>
                  <a:gd name="connsiteY3" fmla="*/ 52016 h 92985"/>
                  <a:gd name="connsiteX4" fmla="*/ 51701 w 93668"/>
                  <a:gd name="connsiteY4" fmla="*/ 71239 h 92985"/>
                  <a:gd name="connsiteX5" fmla="*/ 68029 w 93668"/>
                  <a:gd name="connsiteY5" fmla="*/ 60269 h 92985"/>
                  <a:gd name="connsiteX6" fmla="*/ 90190 w 93668"/>
                  <a:gd name="connsiteY6" fmla="*/ 66292 h 92985"/>
                  <a:gd name="connsiteX7" fmla="*/ 47606 w 93668"/>
                  <a:gd name="connsiteY7" fmla="*/ 92828 h 92985"/>
                  <a:gd name="connsiteX8" fmla="*/ -84 w 93668"/>
                  <a:gd name="connsiteY8" fmla="*/ 46231 h 92985"/>
                  <a:gd name="connsiteX9" fmla="*/ 46082 w 93668"/>
                  <a:gd name="connsiteY9" fmla="*/ -154 h 92985"/>
                  <a:gd name="connsiteX10" fmla="*/ 93585 w 93668"/>
                  <a:gd name="connsiteY10" fmla="*/ 47372 h 92985"/>
                  <a:gd name="connsiteX11" fmla="*/ 93398 w 93668"/>
                  <a:gd name="connsiteY11" fmla="*/ 52069 h 929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3668" h="92985">
                    <a:moveTo>
                      <a:pt x="68804" y="38297"/>
                    </a:moveTo>
                    <a:cubicBezTo>
                      <a:pt x="67342" y="27308"/>
                      <a:pt x="57606" y="19286"/>
                      <a:pt x="46456" y="19880"/>
                    </a:cubicBezTo>
                    <a:cubicBezTo>
                      <a:pt x="34908" y="19880"/>
                      <a:pt x="27156" y="26461"/>
                      <a:pt x="24884" y="38297"/>
                    </a:cubicBezTo>
                    <a:close/>
                    <a:moveTo>
                      <a:pt x="24884" y="52016"/>
                    </a:moveTo>
                    <a:cubicBezTo>
                      <a:pt x="26942" y="64676"/>
                      <a:pt x="38947" y="73282"/>
                      <a:pt x="51701" y="71239"/>
                    </a:cubicBezTo>
                    <a:cubicBezTo>
                      <a:pt x="58507" y="70148"/>
                      <a:pt x="64482" y="66136"/>
                      <a:pt x="68029" y="60269"/>
                    </a:cubicBezTo>
                    <a:lnTo>
                      <a:pt x="90190" y="66292"/>
                    </a:lnTo>
                    <a:cubicBezTo>
                      <a:pt x="82448" y="82647"/>
                      <a:pt x="65808" y="93017"/>
                      <a:pt x="47606" y="92828"/>
                    </a:cubicBezTo>
                    <a:cubicBezTo>
                      <a:pt x="19778" y="92828"/>
                      <a:pt x="-84" y="73298"/>
                      <a:pt x="-84" y="46231"/>
                    </a:cubicBezTo>
                    <a:cubicBezTo>
                      <a:pt x="-84" y="19164"/>
                      <a:pt x="19029" y="-154"/>
                      <a:pt x="46082" y="-154"/>
                    </a:cubicBezTo>
                    <a:cubicBezTo>
                      <a:pt x="74097" y="-154"/>
                      <a:pt x="93585" y="19376"/>
                      <a:pt x="93585" y="47372"/>
                    </a:cubicBezTo>
                    <a:lnTo>
                      <a:pt x="93398" y="52069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707E633-1713-6D0E-BA8D-25EACA39D92D}"/>
                  </a:ext>
                </a:extLst>
              </p:cNvPr>
              <p:cNvSpPr/>
              <p:nvPr/>
            </p:nvSpPr>
            <p:spPr>
              <a:xfrm>
                <a:off x="11723018" y="6580325"/>
                <a:ext cx="24887" cy="24705"/>
              </a:xfrm>
              <a:custGeom>
                <a:avLst/>
                <a:gdLst>
                  <a:gd name="connsiteX0" fmla="*/ 0 w 24887"/>
                  <a:gd name="connsiteY0" fmla="*/ 0 h 24705"/>
                  <a:gd name="connsiteX1" fmla="*/ 24887 w 24887"/>
                  <a:gd name="connsiteY1" fmla="*/ 0 h 24705"/>
                  <a:gd name="connsiteX2" fmla="*/ 24887 w 24887"/>
                  <a:gd name="connsiteY2" fmla="*/ 24705 h 24705"/>
                  <a:gd name="connsiteX3" fmla="*/ 0 w 24887"/>
                  <a:gd name="connsiteY3" fmla="*/ 24705 h 247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887" h="24705">
                    <a:moveTo>
                      <a:pt x="0" y="0"/>
                    </a:moveTo>
                    <a:lnTo>
                      <a:pt x="24887" y="0"/>
                    </a:lnTo>
                    <a:lnTo>
                      <a:pt x="24887" y="24705"/>
                    </a:lnTo>
                    <a:lnTo>
                      <a:pt x="0" y="24705"/>
                    </a:lnTo>
                    <a:close/>
                  </a:path>
                </a:pathLst>
              </a:custGeom>
              <a:solidFill>
                <a:srgbClr val="323E48"/>
              </a:solidFill>
              <a:ln w="266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162FB30-1AD0-870C-3A49-DB045B267536}"/>
                </a:ext>
              </a:extLst>
            </p:cNvPr>
            <p:cNvSpPr/>
            <p:nvPr/>
          </p:nvSpPr>
          <p:spPr>
            <a:xfrm>
              <a:off x="10972732" y="6555249"/>
              <a:ext cx="175762" cy="174502"/>
            </a:xfrm>
            <a:custGeom>
              <a:avLst/>
              <a:gdLst>
                <a:gd name="connsiteX0" fmla="*/ 150658 w 175762"/>
                <a:gd name="connsiteY0" fmla="*/ 124486 h 174502"/>
                <a:gd name="connsiteX1" fmla="*/ 125556 w 175762"/>
                <a:gd name="connsiteY1" fmla="*/ 124486 h 174502"/>
                <a:gd name="connsiteX2" fmla="*/ 125556 w 175762"/>
                <a:gd name="connsiteY2" fmla="*/ 149510 h 174502"/>
                <a:gd name="connsiteX3" fmla="*/ 150791 w 175762"/>
                <a:gd name="connsiteY3" fmla="*/ 149510 h 174502"/>
                <a:gd name="connsiteX4" fmla="*/ 100375 w 175762"/>
                <a:gd name="connsiteY4" fmla="*/ 74572 h 174502"/>
                <a:gd name="connsiteX5" fmla="*/ 75140 w 175762"/>
                <a:gd name="connsiteY5" fmla="*/ 74572 h 174502"/>
                <a:gd name="connsiteX6" fmla="*/ 75140 w 175762"/>
                <a:gd name="connsiteY6" fmla="*/ 99516 h 174502"/>
                <a:gd name="connsiteX7" fmla="*/ 100375 w 175762"/>
                <a:gd name="connsiteY7" fmla="*/ 99516 h 174502"/>
                <a:gd name="connsiteX8" fmla="*/ 50279 w 175762"/>
                <a:gd name="connsiteY8" fmla="*/ 24790 h 174502"/>
                <a:gd name="connsiteX9" fmla="*/ 25071 w 175762"/>
                <a:gd name="connsiteY9" fmla="*/ 24790 h 174502"/>
                <a:gd name="connsiteX10" fmla="*/ 25071 w 175762"/>
                <a:gd name="connsiteY10" fmla="*/ 49813 h 174502"/>
                <a:gd name="connsiteX11" fmla="*/ 50279 w 175762"/>
                <a:gd name="connsiteY11" fmla="*/ 49813 h 174502"/>
                <a:gd name="connsiteX12" fmla="*/ 50012 w 175762"/>
                <a:gd name="connsiteY12" fmla="*/ 124672 h 174502"/>
                <a:gd name="connsiteX13" fmla="*/ 50012 w 175762"/>
                <a:gd name="connsiteY13" fmla="*/ 74731 h 174502"/>
                <a:gd name="connsiteX14" fmla="*/ 25071 w 175762"/>
                <a:gd name="connsiteY14" fmla="*/ 74731 h 174502"/>
                <a:gd name="connsiteX15" fmla="*/ 25071 w 175762"/>
                <a:gd name="connsiteY15" fmla="*/ 149642 h 174502"/>
                <a:gd name="connsiteX16" fmla="*/ 100348 w 175762"/>
                <a:gd name="connsiteY16" fmla="*/ 149642 h 174502"/>
                <a:gd name="connsiteX17" fmla="*/ 100348 w 175762"/>
                <a:gd name="connsiteY17" fmla="*/ 124539 h 174502"/>
                <a:gd name="connsiteX18" fmla="*/ 125556 w 175762"/>
                <a:gd name="connsiteY18" fmla="*/ 49760 h 174502"/>
                <a:gd name="connsiteX19" fmla="*/ 125556 w 175762"/>
                <a:gd name="connsiteY19" fmla="*/ 99701 h 174502"/>
                <a:gd name="connsiteX20" fmla="*/ 150577 w 175762"/>
                <a:gd name="connsiteY20" fmla="*/ 99701 h 174502"/>
                <a:gd name="connsiteX21" fmla="*/ 150577 w 175762"/>
                <a:gd name="connsiteY21" fmla="*/ 24790 h 174502"/>
                <a:gd name="connsiteX22" fmla="*/ 75193 w 175762"/>
                <a:gd name="connsiteY22" fmla="*/ 24790 h 174502"/>
                <a:gd name="connsiteX23" fmla="*/ 75193 w 175762"/>
                <a:gd name="connsiteY23" fmla="*/ 49893 h 174502"/>
                <a:gd name="connsiteX24" fmla="*/ -84 w 175762"/>
                <a:gd name="connsiteY24" fmla="*/ 158718 h 174502"/>
                <a:gd name="connsiteX25" fmla="*/ -84 w 175762"/>
                <a:gd name="connsiteY25" fmla="*/ 14971 h 174502"/>
                <a:gd name="connsiteX26" fmla="*/ 15127 w 175762"/>
                <a:gd name="connsiteY26" fmla="*/ -154 h 174502"/>
                <a:gd name="connsiteX27" fmla="*/ 160014 w 175762"/>
                <a:gd name="connsiteY27" fmla="*/ -154 h 174502"/>
                <a:gd name="connsiteX28" fmla="*/ 175679 w 175762"/>
                <a:gd name="connsiteY28" fmla="*/ 15396 h 174502"/>
                <a:gd name="connsiteX29" fmla="*/ 175679 w 175762"/>
                <a:gd name="connsiteY29" fmla="*/ 158559 h 174502"/>
                <a:gd name="connsiteX30" fmla="*/ 159639 w 175762"/>
                <a:gd name="connsiteY30" fmla="*/ 174348 h 174502"/>
                <a:gd name="connsiteX31" fmla="*/ 15634 w 175762"/>
                <a:gd name="connsiteY31" fmla="*/ 174348 h 174502"/>
                <a:gd name="connsiteX32" fmla="*/ -84 w 175762"/>
                <a:gd name="connsiteY32" fmla="*/ 158718 h 174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5762" h="174502">
                  <a:moveTo>
                    <a:pt x="150658" y="124486"/>
                  </a:moveTo>
                  <a:lnTo>
                    <a:pt x="125556" y="124486"/>
                  </a:lnTo>
                  <a:lnTo>
                    <a:pt x="125556" y="149510"/>
                  </a:lnTo>
                  <a:lnTo>
                    <a:pt x="150791" y="149510"/>
                  </a:lnTo>
                  <a:close/>
                  <a:moveTo>
                    <a:pt x="100375" y="74572"/>
                  </a:moveTo>
                  <a:lnTo>
                    <a:pt x="75140" y="74572"/>
                  </a:lnTo>
                  <a:lnTo>
                    <a:pt x="75140" y="99516"/>
                  </a:lnTo>
                  <a:lnTo>
                    <a:pt x="100375" y="99516"/>
                  </a:lnTo>
                  <a:close/>
                  <a:moveTo>
                    <a:pt x="50279" y="24790"/>
                  </a:moveTo>
                  <a:lnTo>
                    <a:pt x="25071" y="24790"/>
                  </a:lnTo>
                  <a:lnTo>
                    <a:pt x="25071" y="49813"/>
                  </a:lnTo>
                  <a:lnTo>
                    <a:pt x="50279" y="49813"/>
                  </a:lnTo>
                  <a:close/>
                  <a:moveTo>
                    <a:pt x="50012" y="124672"/>
                  </a:moveTo>
                  <a:lnTo>
                    <a:pt x="50012" y="74731"/>
                  </a:lnTo>
                  <a:lnTo>
                    <a:pt x="25071" y="74731"/>
                  </a:lnTo>
                  <a:lnTo>
                    <a:pt x="25071" y="149642"/>
                  </a:lnTo>
                  <a:lnTo>
                    <a:pt x="100348" y="149642"/>
                  </a:lnTo>
                  <a:lnTo>
                    <a:pt x="100348" y="124539"/>
                  </a:lnTo>
                  <a:close/>
                  <a:moveTo>
                    <a:pt x="125556" y="49760"/>
                  </a:moveTo>
                  <a:lnTo>
                    <a:pt x="125556" y="99701"/>
                  </a:lnTo>
                  <a:lnTo>
                    <a:pt x="150577" y="99701"/>
                  </a:lnTo>
                  <a:lnTo>
                    <a:pt x="150577" y="24790"/>
                  </a:lnTo>
                  <a:lnTo>
                    <a:pt x="75193" y="24790"/>
                  </a:lnTo>
                  <a:lnTo>
                    <a:pt x="75193" y="49893"/>
                  </a:lnTo>
                  <a:close/>
                  <a:moveTo>
                    <a:pt x="-84" y="158718"/>
                  </a:moveTo>
                  <a:lnTo>
                    <a:pt x="-84" y="14971"/>
                  </a:lnTo>
                  <a:cubicBezTo>
                    <a:pt x="-84" y="6628"/>
                    <a:pt x="6722" y="-139"/>
                    <a:pt x="15127" y="-154"/>
                  </a:cubicBezTo>
                  <a:lnTo>
                    <a:pt x="160014" y="-154"/>
                  </a:lnTo>
                  <a:cubicBezTo>
                    <a:pt x="168664" y="-154"/>
                    <a:pt x="175679" y="6809"/>
                    <a:pt x="175679" y="15396"/>
                  </a:cubicBezTo>
                  <a:lnTo>
                    <a:pt x="175679" y="158559"/>
                  </a:lnTo>
                  <a:cubicBezTo>
                    <a:pt x="175607" y="167300"/>
                    <a:pt x="168445" y="174348"/>
                    <a:pt x="159639" y="174348"/>
                  </a:cubicBezTo>
                  <a:lnTo>
                    <a:pt x="15634" y="174348"/>
                  </a:lnTo>
                  <a:cubicBezTo>
                    <a:pt x="6949" y="174332"/>
                    <a:pt x="-84" y="167339"/>
                    <a:pt x="-84" y="158718"/>
                  </a:cubicBezTo>
                </a:path>
              </a:pathLst>
            </a:custGeom>
            <a:solidFill>
              <a:srgbClr val="0082CA"/>
            </a:solidFill>
            <a:ln w="266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999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4EB700-A56E-1F9F-7AD2-21A0B5C4B12D}"/>
              </a:ext>
            </a:extLst>
          </p:cNvPr>
          <p:cNvSpPr/>
          <p:nvPr/>
        </p:nvSpPr>
        <p:spPr>
          <a:xfrm>
            <a:off x="1" y="6428465"/>
            <a:ext cx="12191999" cy="429535"/>
          </a:xfrm>
          <a:prstGeom prst="rect">
            <a:avLst/>
          </a:prstGeom>
          <a:solidFill>
            <a:srgbClr val="32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31222-6D7F-B31D-D7B6-12E811A8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7" y="228042"/>
            <a:ext cx="10189513" cy="65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7C0E-7B17-270D-3C32-944AC9E1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087" y="1020361"/>
            <a:ext cx="10114733" cy="534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92CC-FED2-A673-6921-924B6D5A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04554"/>
            <a:ext cx="4114800" cy="27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C6F4-1324-F4E5-0631-3C037FC14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221" y="6504554"/>
            <a:ext cx="527612" cy="27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9D74D9F-AECD-E051-8AC7-715E0AD69C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2706" y="6555249"/>
            <a:ext cx="954331" cy="1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6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5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0" baseline="0">
          <a:solidFill>
            <a:srgbClr val="323E48"/>
          </a:solidFill>
          <a:latin typeface="Neuzeit Grotesk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024 CWA New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4 CWA New" id="{A16075F0-A4FA-A544-8044-CD51422F32AC}" vid="{0B073E05-EB2C-D34F-B1D9-EB280DEA27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ResourceType xmlns="http://schemas.microsoft.com/sharepoint/v3/fields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F5043A4EC1949894C543004C44F03" ma:contentTypeVersion="19" ma:contentTypeDescription="Create a new document." ma:contentTypeScope="" ma:versionID="035b38f31aca46f59b3aab7ac4c80da2">
  <xsd:schema xmlns:xsd="http://www.w3.org/2001/XMLSchema" xmlns:xs="http://www.w3.org/2001/XMLSchema" xmlns:p="http://schemas.microsoft.com/office/2006/metadata/properties" xmlns:ns2="f9c90cbd-a2ff-4c7d-b060-80867715412c" xmlns:ns3="http://schemas.microsoft.com/sharepoint/v3/fields" xmlns:ns4="a7e6c755-d8d5-4a75-ba65-0a93373c78fc" targetNamespace="http://schemas.microsoft.com/office/2006/metadata/properties" ma:root="true" ma:fieldsID="ef27a87208234fb328cd02d0a6976e50" ns2:_="" ns3:_="" ns4:_="">
    <xsd:import namespace="f9c90cbd-a2ff-4c7d-b060-80867715412c"/>
    <xsd:import namespace="http://schemas.microsoft.com/sharepoint/v3/fields"/>
    <xsd:import namespace="a7e6c755-d8d5-4a75-ba65-0a93373c78f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ResourceType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90cbd-a2ff-4c7d-b060-80867715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ResourceType" ma:index="10" nillable="true" ma:displayName="Resource Type" ma:description="A set of categories, functions, genres or aggregation levels" ma:internalName="_ResourceTyp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6c755-d8d5-4a75-ba65-0a93373c7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3811ED-7769-4AB6-BCA5-5008644081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741EA9-52A5-4955-986E-670BFEBA9B53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a7e6c755-d8d5-4a75-ba65-0a93373c78fc"/>
    <ds:schemaRef ds:uri="f9c90cbd-a2ff-4c7d-b060-80867715412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3EBECFB-B61D-45F2-B927-5990235B36FA}">
  <ds:schemaRefs>
    <ds:schemaRef ds:uri="a7e6c755-d8d5-4a75-ba65-0a93373c78fc"/>
    <ds:schemaRef ds:uri="f9c90cbd-a2ff-4c7d-b060-8086771541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 CWA New</Template>
  <TotalTime>5978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Neuzeit Grotesk</vt:lpstr>
      <vt:lpstr>NEUZEIT GROTESK LIGHT</vt:lpstr>
      <vt:lpstr>Aptos</vt:lpstr>
      <vt:lpstr>Arial</vt:lpstr>
      <vt:lpstr>2024 CWA New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Lance CW</dc:creator>
  <cp:lastModifiedBy>User</cp:lastModifiedBy>
  <cp:revision>16</cp:revision>
  <dcterms:created xsi:type="dcterms:W3CDTF">2024-10-22T05:53:10Z</dcterms:created>
  <dcterms:modified xsi:type="dcterms:W3CDTF">2025-07-26T12:01:34Z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0x010100D60F5043A4EC1949894C543004C44F03</vt:lpwstr>
  </property>
</Properties>
</file>