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5"/>
  </p:notes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156082"/>
    <a:srgbClr val="83B81A"/>
    <a:srgbClr val="F1F39B"/>
    <a:srgbClr val="CAEEFB"/>
    <a:srgbClr val="83CBEB"/>
    <a:srgbClr val="AEAEAE"/>
    <a:srgbClr val="0F9ED5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33" autoAdjust="0"/>
  </p:normalViewPr>
  <p:slideViewPr>
    <p:cSldViewPr snapToGrid="0">
      <p:cViewPr varScale="1">
        <p:scale>
          <a:sx n="97" d="100"/>
          <a:sy n="97" d="100"/>
        </p:scale>
        <p:origin x="9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A423D1-B106-3A45-A23C-31EBD5EAE4C6}" type="datetimeFigureOut">
              <a:rPr lang="en-TW" smtClean="0"/>
              <a:t>07/29/2025</a:t>
            </a:fld>
            <a:endParaRPr lang="en-T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T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T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574518-81A3-0B47-B0E3-EA7387D1F44A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763418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6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8AB12B-F787-0A89-D6F5-CEC16B3FCBE5}"/>
              </a:ext>
            </a:extLst>
          </p:cNvPr>
          <p:cNvSpPr txBox="1">
            <a:spLocks/>
          </p:cNvSpPr>
          <p:nvPr userDrawn="1"/>
        </p:nvSpPr>
        <p:spPr>
          <a:xfrm>
            <a:off x="0" y="2880000"/>
            <a:ext cx="12192000" cy="8885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b="1" i="0" kern="1200" spc="150" baseline="0">
                <a:solidFill>
                  <a:schemeClr val="bg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Neuzeit Grotesk" pitchFamily="2" charset="77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		User Manual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7019D2-1710-BB4A-626E-6FCE223834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8128" y="3212971"/>
            <a:ext cx="49091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7650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Title and Content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/>
        </p:nvSpPr>
        <p:spPr>
          <a:xfrm>
            <a:off x="1" y="6431511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3E4A679-4CA8-C410-80B5-2337E0B58E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Thank You!</a:t>
            </a:r>
            <a:endParaRPr lang="en-HK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58D6B8-1001-8A3A-78AD-7A2A74EBE2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718128" y="3212971"/>
            <a:ext cx="4909144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505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062F2D9-C045-7B6D-3A84-2152EFF85DD5}"/>
              </a:ext>
            </a:extLst>
          </p:cNvPr>
          <p:cNvSpPr/>
          <p:nvPr userDrawn="1"/>
        </p:nvSpPr>
        <p:spPr>
          <a:xfrm>
            <a:off x="1" y="6428465"/>
            <a:ext cx="12191999" cy="429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74B5C48-1B89-7E98-42A3-8E7694F0603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AE60DC-1C28-E8D7-83D0-53113D776CD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70999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04EB700-A56E-1F9F-7AD2-21A0B5C4B12D}"/>
              </a:ext>
            </a:extLst>
          </p:cNvPr>
          <p:cNvSpPr/>
          <p:nvPr/>
        </p:nvSpPr>
        <p:spPr>
          <a:xfrm>
            <a:off x="1" y="6428465"/>
            <a:ext cx="12191999" cy="429535"/>
          </a:xfrm>
          <a:prstGeom prst="rect">
            <a:avLst/>
          </a:prstGeom>
          <a:solidFill>
            <a:srgbClr val="323E4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F31222-6D7F-B31D-D7B6-12E811A88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307" y="228042"/>
            <a:ext cx="10189513" cy="6510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87C0E-7B17-270D-3C32-944AC9E187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3087" y="1020361"/>
            <a:ext cx="10114733" cy="53429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BA92CC-FED2-A673-6921-924B6D5AE9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504554"/>
            <a:ext cx="4114800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EAC6F4-1324-F4E5-0631-3C037FC14C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2221" y="6504554"/>
            <a:ext cx="527612" cy="274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26602C93-4F76-F24D-897E-75ACC366AE93}" type="slidenum">
              <a:rPr lang="en-TW" smtClean="0"/>
              <a:t>‹#›</a:t>
            </a:fld>
            <a:endParaRPr lang="en-TW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29D74D9F-AECD-E051-8AC7-715E0AD69C3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972706" y="6555249"/>
            <a:ext cx="954331" cy="175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36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5" r:id="rId2"/>
    <p:sldLayoutId id="2147483674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rgbClr val="323E48"/>
          </a:solidFill>
          <a:latin typeface="Neuzeit Grotesk" pitchFamily="2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1" i="0" kern="1200" spc="0" baseline="0">
          <a:solidFill>
            <a:schemeClr val="tx1">
              <a:lumMod val="75000"/>
              <a:lumOff val="25000"/>
            </a:schemeClr>
          </a:solidFill>
          <a:latin typeface="NEUZEIT GROTESK LIGH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2024 CWA New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4 CWA New" id="{A16075F0-A4FA-A544-8044-CD51422F32AC}" vid="{0B073E05-EB2C-D34F-B1D9-EB280DEA27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60F5043A4EC1949894C543004C44F03" ma:contentTypeVersion="19" ma:contentTypeDescription="Create a new document." ma:contentTypeScope="" ma:versionID="035b38f31aca46f59b3aab7ac4c80da2">
  <xsd:schema xmlns:xsd="http://www.w3.org/2001/XMLSchema" xmlns:xs="http://www.w3.org/2001/XMLSchema" xmlns:p="http://schemas.microsoft.com/office/2006/metadata/properties" xmlns:ns2="f9c90cbd-a2ff-4c7d-b060-80867715412c" xmlns:ns3="http://schemas.microsoft.com/sharepoint/v3/fields" xmlns:ns4="a7e6c755-d8d5-4a75-ba65-0a93373c78fc" targetNamespace="http://schemas.microsoft.com/office/2006/metadata/properties" ma:root="true" ma:fieldsID="ef27a87208234fb328cd02d0a6976e50" ns2:_="" ns3:_="" ns4:_="">
    <xsd:import namespace="f9c90cbd-a2ff-4c7d-b060-80867715412c"/>
    <xsd:import namespace="http://schemas.microsoft.com/sharepoint/v3/fields"/>
    <xsd:import namespace="a7e6c755-d8d5-4a75-ba65-0a93373c78f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_ResourceType" minOccurs="0"/>
                <xsd:element ref="ns2:LastSharedByUser" minOccurs="0"/>
                <xsd:element ref="ns2:LastSharedByTim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4:MediaServiceLocation" minOccurs="0"/>
                <xsd:element ref="ns4:MediaServiceOCR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MediaServiceObjectDetectorVersions" minOccurs="0"/>
                <xsd:element ref="ns4:MediaServiceSystemTags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90cbd-a2ff-4c7d-b060-80867715412c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1" nillable="true" ma:displayName="Last Shared By User" ma:description="" ma:internalName="LastSharedByUser" ma:readOnly="true">
      <xsd:simpleType>
        <xsd:restriction base="dms:Note">
          <xsd:maxLength value="255"/>
        </xsd:restriction>
      </xsd:simpleType>
    </xsd:element>
    <xsd:element name="LastSharedByTime" ma:index="12" nillable="true" ma:displayName="Last Shared By Time" ma:description="" ma:internalName="LastSharedByTime" ma:readOnly="true">
      <xsd:simpleType>
        <xsd:restriction base="dms:DateTim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ResourceType" ma:index="10" nillable="true" ma:displayName="Resource Type" ma:description="A set of categories, functions, genres or aggregation levels" ma:internalName="_ResourceTyp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e6c755-d8d5-4a75-ba65-0a93373c78f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5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6" nillable="true" ma:displayName="MediaServiceAutoTags" ma:description="" ma:internalName="MediaServiceAutoTags" ma:readOnly="true">
      <xsd:simpleType>
        <xsd:restriction base="dms:Text"/>
      </xsd:simpleType>
    </xsd:element>
    <xsd:element name="MediaServiceLocation" ma:index="17" nillable="true" ma:displayName="MediaServiceLocation" ma:internalName="MediaServiceLocation" ma:readOnly="true">
      <xsd:simpleType>
        <xsd:restriction base="dms:Text"/>
      </xsd:simpleType>
    </xsd:element>
    <xsd:element name="MediaServiceOCR" ma:index="18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ResourceType xmlns="http://schemas.microsoft.com/sharepoint/v3/fields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3EBECFB-B61D-45F2-B927-5990235B36FA}">
  <ds:schemaRefs>
    <ds:schemaRef ds:uri="a7e6c755-d8d5-4a75-ba65-0a93373c78fc"/>
    <ds:schemaRef ds:uri="f9c90cbd-a2ff-4c7d-b060-80867715412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/field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3741EA9-52A5-4955-986E-670BFEBA9B53}">
  <ds:schemaRefs>
    <ds:schemaRef ds:uri="http://purl.org/dc/terms/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sharepoint/v3/field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a7e6c755-d8d5-4a75-ba65-0a93373c78fc"/>
    <ds:schemaRef ds:uri="f9c90cbd-a2ff-4c7d-b060-80867715412c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553811ED-7769-4AB6-BCA5-50086440813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 CWA New</Template>
  <TotalTime>5983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Neuzeit Grotesk</vt:lpstr>
      <vt:lpstr>NEUZEIT GROTESK LIGHT</vt:lpstr>
      <vt:lpstr>Aptos</vt:lpstr>
      <vt:lpstr>Arial</vt:lpstr>
      <vt:lpstr>Calibri</vt:lpstr>
      <vt:lpstr>2024 CWA New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Lance CW</dc:creator>
  <cp:lastModifiedBy>User</cp:lastModifiedBy>
  <cp:revision>17</cp:revision>
  <dcterms:created xsi:type="dcterms:W3CDTF">2024-10-22T05:53:10Z</dcterms:created>
  <dcterms:modified xsi:type="dcterms:W3CDTF">2025-07-29T10:33:06Z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0x010100D60F5043A4EC1949894C543004C44F03</vt:lpwstr>
  </property>
</Properties>
</file>