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82F1-23C0-4B0C-A80D-20BBCA74257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412A-8273-4D36-8820-F1F8F5EBB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4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0BF0-ACEC-4EE9-9D6A-F92CDC13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B22059-0467-4DC0-8BAF-5098E3344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B9C54-3F6D-4AD5-926D-7A7107A1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E5D4B-AEF3-4370-9B46-3609A2EF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9CA99-571A-499E-B502-17BA2DF2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08A9-91A1-4B4D-8146-9CB527CD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7F699-AA1A-4F27-9502-34309B05A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BA88C-8E3B-42FD-A157-A3F807C5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FD40-D0F3-45B4-9F6A-37761831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5D81C-B671-4B2C-B8C7-11B0D2B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D2B-C985-4B07-A703-3F09DABD4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A86B4-5DA3-4235-BDC5-603BEADA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EEB80-B968-420A-8432-D8C585D0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C701-A357-467C-B34F-1940B37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C0BA-7A09-47EC-9D76-7B1EE149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5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54B25-57AB-44EA-ACF6-2C96566C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1C898-E4B3-42D5-BCCB-F1C3B75F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CC576-0C2C-4B96-B9A9-370AB2ED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F57EB-F3E9-4DC7-B9B7-F7BD072B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EB6A8-2A80-4D8C-ABA1-C207FE6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F07B-32A6-4AB8-852E-FE3E65B1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11B7D-50C8-45D2-AC1B-49D63621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8F3BB-0EC2-4C71-A095-439E9149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7D0B-BE82-4752-B15B-E689B18D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657B1-4C84-4B1B-989B-F5D58EE3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F732-48F5-4337-B1DF-868CA64F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35AF0-50D3-4EC2-B7E3-994CD4A3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40685-D8E9-47A6-95DE-2D6CEEA6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5A0C8-DAA0-4E4E-9E73-27096B5A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9ED35-D054-4FD5-82A0-6DCA93E3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1319B-C0A9-4E44-BF73-FFD72277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C966-DB91-4E02-9587-253617CA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AD2DA-C10A-409A-B50B-645094D8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AA917-9641-4833-9773-97DBB3AD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74E77-86CC-4083-9453-49FCB5E0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3E9983-F2E4-43AF-9C47-ACE191920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B8E19-96DC-4385-AFBB-C9F3265F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46AE4-9EC3-49BB-B067-EEB1DE70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BD393D-02EF-45D1-8E42-4630DB12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0E74-E738-45AC-9FAC-1601655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9110F-F9D2-4065-8A63-AB6E8C66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1705E1-CB94-4CAB-AA5A-942F93BD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DACA00-EDAF-4B9A-BFDC-5121EEB7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9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03ACE0-228B-4668-924E-E3F698C0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5ABDF-1C9B-4406-BCE5-497E8CC2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CA72A-4B2F-44C0-814A-3246E28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2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15BD3-DFDA-44BC-A2DD-06703716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BE1D-C7BD-4C49-8107-6976DED8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ACF4-711B-40F9-83FB-0BE7E122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963BB-917B-43C4-A8DD-359D9CAC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A89ED-AD42-48BC-9A33-66083317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1494B-E85C-4259-97F1-9489C057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0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5754-23BA-4ADA-9C98-DBE41C3E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29161B-2862-4E71-8E46-C2D41B792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B5444-FD2C-43D8-B8BD-6C21948D2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84136-E225-4E64-B924-0650DB4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7D15F-26DC-47AD-8717-9A285B13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FE921-0436-4B79-B7BF-69BAA7A7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3DE6-91C0-48C2-B006-873391A1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2A9D3-93A5-46D3-A736-D1910134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0D838-A202-4259-8402-891EF240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A394-6EED-42E2-82BE-4C89A2914417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9B4A9-EAE9-4057-B3AE-4D5660B3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CC516-4B26-4D37-BF15-40F0D9644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4DDA-59C4-450B-A7A3-75068100C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2B31CFC-8508-4AE2-B394-E1F8F6044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3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0"/>
            <a:ext cx="12236599" cy="6858000"/>
          </a:xfrm>
          <a:prstGeom prst="rect">
            <a:avLst/>
          </a:prstGeom>
        </p:spPr>
      </p:pic>
      <p:pic>
        <p:nvPicPr>
          <p:cNvPr id="3" name="Picture 3" descr="C:\Users\Maibenben\Desktop\dc8fff974ce70639c792d68b04c2e7dd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4" y="2033335"/>
            <a:ext cx="12192000" cy="24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aibenben\Desktop\未标题-4 副本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36" y="-11906"/>
            <a:ext cx="3136928" cy="2660514"/>
          </a:xfrm>
          <a:prstGeom prst="rect">
            <a:avLst/>
          </a:prstGeom>
          <a:noFill/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0E83F8-68A1-4DA8-A98A-7F28F5875C8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D2D2D4"/>
              </a:clrFrom>
              <a:clrTo>
                <a:srgbClr val="D2D2D4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"/>
                    </a14:imgEffect>
                    <a14:imgEffect>
                      <a14:colorTemperature colorTemp="6497"/>
                    </a14:imgEffect>
                    <a14:imgEffect>
                      <a14:saturation sa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" b="1988"/>
          <a:stretch/>
        </p:blipFill>
        <p:spPr>
          <a:xfrm>
            <a:off x="0" y="4431332"/>
            <a:ext cx="12192000" cy="2426668"/>
          </a:xfrm>
          <a:prstGeom prst="rect">
            <a:avLst/>
          </a:prstGeom>
          <a:effectLst>
            <a:glow>
              <a:schemeClr val="accent1">
                <a:lumMod val="20000"/>
                <a:lumOff val="8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3" name="文本框 54"/>
          <p:cNvSpPr txBox="1"/>
          <p:nvPr/>
        </p:nvSpPr>
        <p:spPr>
          <a:xfrm>
            <a:off x="1682340" y="3531749"/>
            <a:ext cx="8803572" cy="70788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000" b="1" spc="3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主办单位：河南国际数字贸易研究院                  </a:t>
            </a:r>
            <a:endParaRPr lang="en-US" altLang="zh-CN" sz="2000" b="1" spc="30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en-US" altLang="zh-CN" sz="2000" b="1" spc="3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2000" b="1" spc="300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社会科学文献出版社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3AE3E-9DC5-433B-9608-1494D148547E}"/>
              </a:ext>
            </a:extLst>
          </p:cNvPr>
          <p:cNvSpPr txBox="1"/>
          <p:nvPr/>
        </p:nvSpPr>
        <p:spPr>
          <a:xfrm>
            <a:off x="2382935" y="1711821"/>
            <a:ext cx="7909381" cy="137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跨境电商蓝皮书（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）发布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暨双循环格局下跨境电商高质量发展研讨会</a:t>
            </a:r>
          </a:p>
        </p:txBody>
      </p:sp>
      <p:sp>
        <p:nvSpPr>
          <p:cNvPr id="8" name="文本框 54"/>
          <p:cNvSpPr txBox="1"/>
          <p:nvPr/>
        </p:nvSpPr>
        <p:spPr>
          <a:xfrm>
            <a:off x="3198627" y="4610060"/>
            <a:ext cx="579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2020</a:t>
            </a:r>
            <a:r>
              <a:rPr lang="zh-CN" altLang="en-US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lang="zh-CN" altLang="en-US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月</a:t>
            </a:r>
            <a:r>
              <a:rPr lang="en-US" altLang="zh-CN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21</a:t>
            </a:r>
            <a:r>
              <a:rPr lang="zh-CN" altLang="en-US" sz="1800" b="1" spc="300" dirty="0">
                <a:solidFill>
                  <a:schemeClr val="bg1"/>
                </a:solidFill>
                <a:effectLst>
                  <a:glow rad="88900">
                    <a:srgbClr val="073780">
                      <a:alpha val="58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38</cp:revision>
  <dcterms:created xsi:type="dcterms:W3CDTF">2020-11-11T07:15:37Z</dcterms:created>
  <dcterms:modified xsi:type="dcterms:W3CDTF">2020-11-20T07:39:29Z</dcterms:modified>
</cp:coreProperties>
</file>