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1246-13D9-EA8D-3088-A2601ED7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256D4-1CE5-3620-F368-50272B7A3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6A81-2633-1F7A-F1C9-5972D48E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5FF86-5A03-DF1F-DEE8-3C913A84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13795-904C-8A08-292B-0ABCDEE4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5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B3B6-C719-A50C-6620-426C7B24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3E4F-9FBC-F7FA-F0A4-5C93F95A8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EC35-7B98-493B-6C87-DE8FEF5F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8852-B26A-4C1D-97DC-8D2B70C4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CF7E-1581-F4D9-6BEC-C8636B3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8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912DF-0F4A-76DB-DEDA-7F9F67D33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49153-A94B-E92A-5473-7C32C7F0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8E55-27F9-5880-6F62-02C9AAEB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0376-141F-CA75-A877-D2945044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A6A4-78A5-AB00-15B7-D6AECD26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21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84DE-042D-A51E-0627-7AFA850C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9E6A-147A-951E-ED6E-350C0F19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8083-F0CC-6686-38AD-55AAE56E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D5E7-B684-FA77-099E-88E8A5F5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3B98-37E5-D596-F8F6-7CCD6524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56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F73E-055E-069E-50ED-6C9E41D7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F1F6C-BCE7-06B9-321B-9A735C8BC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2A79-534D-9CE8-871E-9E5A6A96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3A374-718E-CC29-B1C9-9221E60C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246C-8827-3EA3-944C-F6467E29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07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CE8-37A2-17D3-0276-DB5FE647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5BD0-E80B-831D-066E-2AE4608F7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FB86-3DF7-03E7-026E-0E2C3826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9C24C-8F8E-E9D8-63DF-9873E28C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59D7A-6DD7-A17C-B427-F9F04139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AD52-40E6-A99C-5C20-AF42D43B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5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840E-D539-A1A7-0F74-F30A3A74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1AD66-1C6A-6458-3FF6-C8062142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15E2-A8C7-8CDC-20C6-3304F2638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6EDE8-63DE-AA71-9028-5CA9AB6F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1C54B-423B-8582-ED20-D824A9FD3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D2A6D-161F-4567-A297-10EA8478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D098A-02F6-9051-9694-9E1C3D01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6B0F9-7D1B-0655-9FE2-FC011882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2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4F1D-F138-3B7B-1689-B3E3E971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8A113-6A11-E92F-CB29-F32B741E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F1364-7331-9447-D593-DF49B79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2B2C7-12B8-547B-8FC7-1603B1D1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98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5D000-BC3B-8471-FA9C-4043126D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AFE84-9406-0417-0543-2C4E2687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3C268-6572-E06B-94C8-4DD4580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300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194F-D3D9-06EB-E4EE-1B207B79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AC0A-DEFE-7173-001A-9BD6B25D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7A51B-4A06-7E0D-6237-3A030B80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B4EB3-23D5-E6E8-E097-22F07340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841E-9F4C-411A-24F0-501E18EE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FC775-2EFD-437A-57FF-C1EE141F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E238-BA33-4949-312B-66B9C447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60767-7F1E-EB9E-3486-E66FE01DA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A4E06-C4F6-8AF7-093C-32B38C548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D37B4-B901-EC8E-83C4-FB5796EE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275B-14B1-8EAB-7EA9-F5BD6BDE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9CE7-8851-53F4-32FA-875BEE29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32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3A0E-FDAC-ED53-FCED-5C18AC83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9B43-B5CA-C696-53B0-DA99912D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DC95-0267-268A-508F-5CFD0B37A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8FAF-0FEE-4196-98C2-B5A830101FEE}" type="datetimeFigureOut">
              <a:rPr lang="en-CA" smtClean="0"/>
              <a:t>2023-12-31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E359A-009A-8EC8-3F31-80B974C3F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5D6E-A5DB-226D-077A-2580775E1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4F22-E4C4-480E-82BC-AA59490C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9FE-B77D-BDFF-9656-1ACF43287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4451"/>
          </a:xfrm>
        </p:spPr>
        <p:txBody>
          <a:bodyPr>
            <a:normAutofit/>
          </a:bodyPr>
          <a:lstStyle/>
          <a:p>
            <a:r>
              <a:rPr lang="en-US" sz="2800" dirty="0" err="1"/>
              <a:t>Praca</a:t>
            </a:r>
            <a:r>
              <a:rPr lang="en-US" sz="2800" dirty="0"/>
              <a:t> </a:t>
            </a:r>
            <a:r>
              <a:rPr lang="en-US" sz="2800" dirty="0" err="1"/>
              <a:t>dyplomowa</a:t>
            </a:r>
            <a:r>
              <a:rPr lang="en-US" sz="2800" dirty="0"/>
              <a:t> </a:t>
            </a:r>
            <a:r>
              <a:rPr lang="en-US" sz="2800" dirty="0" err="1"/>
              <a:t>iny</a:t>
            </a:r>
            <a:r>
              <a:rPr lang="pl-PL" sz="2800" dirty="0"/>
              <a:t>żynierska</a:t>
            </a:r>
            <a:endParaRPr lang="en-CA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2527D-8C93-4782-12F3-AA5E831AC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261" y="5557344"/>
            <a:ext cx="4029403" cy="957755"/>
          </a:xfrm>
        </p:spPr>
        <p:txBody>
          <a:bodyPr>
            <a:normAutofit/>
          </a:bodyPr>
          <a:lstStyle/>
          <a:p>
            <a:r>
              <a:rPr lang="pl-PL" sz="1400" dirty="0"/>
              <a:t>Szymon Uglis (16982)</a:t>
            </a:r>
          </a:p>
          <a:p>
            <a:r>
              <a:rPr lang="pl-PL" sz="1400" dirty="0"/>
              <a:t>Promotor: dr Jędrzej Ułasiewicz</a:t>
            </a:r>
            <a:endParaRPr lang="en-CA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382CAC-416F-E590-244F-0B5F00B43CC4}"/>
              </a:ext>
            </a:extLst>
          </p:cNvPr>
          <p:cNvSpPr txBox="1">
            <a:spLocks/>
          </p:cNvSpPr>
          <p:nvPr/>
        </p:nvSpPr>
        <p:spPr>
          <a:xfrm>
            <a:off x="1524000" y="1600200"/>
            <a:ext cx="9144000" cy="56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25A06-18CF-2712-44E4-3C0455AD2EAF}"/>
              </a:ext>
            </a:extLst>
          </p:cNvPr>
          <p:cNvSpPr txBox="1"/>
          <p:nvPr/>
        </p:nvSpPr>
        <p:spPr>
          <a:xfrm>
            <a:off x="1476704" y="2039226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K</a:t>
            </a:r>
            <a:r>
              <a:rPr lang="pl-PL" sz="3200" dirty="0"/>
              <a:t>onstrukcja stacji pogodowej opartej na mikrokontrolerze ESP32 z interfejsem użytkownika oraz API REST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61400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A786-8E3A-32D3-AD47-5595E4BA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  <a:r>
              <a:rPr lang="en-US" dirty="0"/>
              <a:t> (</a:t>
            </a:r>
            <a:r>
              <a:rPr lang="en-US" dirty="0" err="1"/>
              <a:t>bardziej</a:t>
            </a:r>
            <a:r>
              <a:rPr lang="en-US" dirty="0"/>
              <a:t> </a:t>
            </a:r>
            <a:r>
              <a:rPr lang="en-US" dirty="0" err="1"/>
              <a:t>opisac</a:t>
            </a:r>
            <a:r>
              <a:rPr lang="en-US" dirty="0"/>
              <a:t> </a:t>
            </a:r>
            <a:r>
              <a:rPr lang="en-US" dirty="0" err="1"/>
              <a:t>dlaczego</a:t>
            </a:r>
            <a:r>
              <a:rPr lang="en-US" dirty="0"/>
              <a:t> I po co)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30E9-B7E7-1C7C-A1A0-1A642E14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Zbadanie przydatności modułu ESP32 oraz kompatybilnych komponentów do celów kolekcji danych pogodowych</a:t>
            </a:r>
          </a:p>
          <a:p>
            <a:r>
              <a:rPr lang="pl-PL" dirty="0"/>
              <a:t>Konstrukcja urządzenia na bazie ESP32 oraz wybranych komponentów</a:t>
            </a:r>
          </a:p>
          <a:p>
            <a:r>
              <a:rPr lang="pl-PL" dirty="0"/>
              <a:t>Przygotowanie oprogramowania mikrokontrolera</a:t>
            </a:r>
          </a:p>
          <a:p>
            <a:pPr lvl="1"/>
            <a:r>
              <a:rPr lang="pl-PL" sz="2800" dirty="0"/>
              <a:t>Zbieranie danych z czyjników</a:t>
            </a:r>
          </a:p>
          <a:p>
            <a:pPr lvl="1"/>
            <a:r>
              <a:rPr lang="pl-PL" sz="2800" dirty="0"/>
              <a:t>Udostępnienie interfejsu wygodnego dla użytownika</a:t>
            </a:r>
          </a:p>
          <a:p>
            <a:pPr lvl="1"/>
            <a:r>
              <a:rPr lang="pl-PL" sz="2800" dirty="0"/>
              <a:t>Udostępnienie interfejsu programistycznego REST API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562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BFD-CBC2-5A9F-9BD1-DDA9FBEF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komponety urządzenia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CDC86-5DA0-FB28-ECFE-8C5F22E7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Mikrokontroler ESP32-WROOM-32</a:t>
            </a:r>
          </a:p>
          <a:p>
            <a:r>
              <a:rPr lang="en-CA" dirty="0" err="1"/>
              <a:t>Czujnik</a:t>
            </a:r>
            <a:r>
              <a:rPr lang="en-CA" dirty="0"/>
              <a:t> </a:t>
            </a:r>
            <a:r>
              <a:rPr lang="en-CA" dirty="0" err="1"/>
              <a:t>natężenia</a:t>
            </a:r>
            <a:r>
              <a:rPr lang="en-CA" dirty="0"/>
              <a:t> </a:t>
            </a:r>
            <a:r>
              <a:rPr lang="en-CA" dirty="0" err="1"/>
              <a:t>światła</a:t>
            </a:r>
            <a:r>
              <a:rPr lang="en-CA" dirty="0"/>
              <a:t> - TSL25911</a:t>
            </a:r>
            <a:endParaRPr lang="pl-PL" dirty="0"/>
          </a:p>
          <a:p>
            <a:r>
              <a:rPr lang="pl-PL" dirty="0"/>
              <a:t>Czujnik temperatury i wilgotności powietrza - DHT22</a:t>
            </a:r>
          </a:p>
          <a:p>
            <a:r>
              <a:rPr lang="pl-PL" dirty="0"/>
              <a:t>Czujnik ciśnienia oraz temperatury - DPS310</a:t>
            </a:r>
          </a:p>
          <a:p>
            <a:r>
              <a:rPr lang="en-CA" dirty="0" err="1"/>
              <a:t>Czujnik</a:t>
            </a:r>
            <a:r>
              <a:rPr lang="en-CA" dirty="0"/>
              <a:t> </a:t>
            </a:r>
            <a:r>
              <a:rPr lang="en-CA" dirty="0" err="1"/>
              <a:t>światła</a:t>
            </a:r>
            <a:r>
              <a:rPr lang="en-CA" dirty="0"/>
              <a:t> </a:t>
            </a:r>
            <a:r>
              <a:rPr lang="en-CA" dirty="0" err="1"/>
              <a:t>ultrafioletowego</a:t>
            </a:r>
            <a:r>
              <a:rPr lang="en-CA" dirty="0"/>
              <a:t> - LTR390</a:t>
            </a:r>
          </a:p>
        </p:txBody>
      </p:sp>
    </p:spTree>
    <p:extLst>
      <p:ext uri="{BB962C8B-B14F-4D97-AF65-F5344CB8AC3E}">
        <p14:creationId xmlns:p14="http://schemas.microsoft.com/office/powerpoint/2010/main" val="390007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6B8-775F-2834-353A-00EF407F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Prototyp</a:t>
            </a:r>
            <a:r>
              <a:rPr lang="en-US" dirty="0"/>
              <a:t> </a:t>
            </a:r>
            <a:r>
              <a:rPr lang="en-US" dirty="0" err="1"/>
              <a:t>urz</a:t>
            </a:r>
            <a:r>
              <a:rPr lang="pl-PL" dirty="0"/>
              <a:t>ądzenia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E95E-AF70-FFF1-3D7A-9A3A40E1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// TODO: fotografia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57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1A0C-F670-E516-B0DF-F23C5117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5D74-D61D-2215-B3AC-3A331913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// TODO: screenshot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942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63D4-7205-B629-AE2A-740D5736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programistyczny (REST API)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5FB9-AC34-3A5B-5A4A-BDF5B927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// TODO: screenshot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53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A60-4340-E65F-E3E5-C87A84BC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Schemat</a:t>
            </a:r>
            <a:r>
              <a:rPr lang="en-US" dirty="0"/>
              <a:t> </a:t>
            </a:r>
            <a:r>
              <a:rPr lang="en-US" dirty="0" err="1"/>
              <a:t>blokowy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F37C-2F6C-5601-0897-1D7D315C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1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8B4B-07AD-6880-EBC0-C4D43DD2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2D6B-6A1A-083C-18EA-CC69E54B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Przygotowana stacja pogodowa pozwala na kolekcjonowanie przydatnych statystyk relatywnie niskim kosztem</a:t>
            </a:r>
          </a:p>
          <a:p>
            <a:r>
              <a:rPr lang="pl-PL" dirty="0"/>
              <a:t>Interfejs programistyczny REST API pozwoli na prostą integrację z zewnętrzymi serwisami</a:t>
            </a:r>
          </a:p>
          <a:p>
            <a:pPr lvl="1"/>
            <a:r>
              <a:rPr lang="pl-PL" sz="2800" dirty="0"/>
              <a:t>Agregacja i przechowywanie danych historycznych w bazie danych</a:t>
            </a:r>
          </a:p>
          <a:p>
            <a:pPr lvl="1"/>
            <a:r>
              <a:rPr lang="pl-PL" sz="2800" dirty="0"/>
              <a:t>Eksport danych do zewnętrznych serwisów</a:t>
            </a:r>
          </a:p>
          <a:p>
            <a:r>
              <a:rPr lang="pl-PL" dirty="0"/>
              <a:t>Prosty interfejs użytkownika pozwalający usyskać komplet danych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511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Praca dyplomowa inyżynierska</vt:lpstr>
      <vt:lpstr>Cel pracy (bardziej opisac dlaczego I po co)</vt:lpstr>
      <vt:lpstr>Wybrane komponety urządzenia</vt:lpstr>
      <vt:lpstr>Prototyp urządzenia</vt:lpstr>
      <vt:lpstr>Interfejs użytkownika</vt:lpstr>
      <vt:lpstr>Interfejs programistyczny (REST API)</vt:lpstr>
      <vt:lpstr>Schemat blokowy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inyżynierska</dc:title>
  <dc:creator>szymon</dc:creator>
  <cp:lastModifiedBy>szymon</cp:lastModifiedBy>
  <cp:revision>8</cp:revision>
  <dcterms:created xsi:type="dcterms:W3CDTF">2023-12-13T16:05:20Z</dcterms:created>
  <dcterms:modified xsi:type="dcterms:W3CDTF">2023-12-31T14:15:01Z</dcterms:modified>
</cp:coreProperties>
</file>