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352" autoAdjust="0"/>
  </p:normalViewPr>
  <p:slideViewPr>
    <p:cSldViewPr snapToGrid="0">
      <p:cViewPr varScale="1">
        <p:scale>
          <a:sx n="60" d="100"/>
          <a:sy n="60" d="100"/>
        </p:scale>
        <p:origin x="15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42994-C0A4-4438-8DAA-671CC5F87D43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0E280-1608-4223-B932-2C4A9D2D132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596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dnešní hodině se podíváme na něco krapet jiného. Nezapadá to úplně do školních vzdělávacích plánů, ale berte to ode mě jako takový dárek.</a:t>
            </a:r>
          </a:p>
          <a:p>
            <a:r>
              <a:rPr lang="cs-CZ" dirty="0"/>
              <a:t>Je to z toho důvodu, že </a:t>
            </a:r>
            <a:r>
              <a:rPr lang="cs-CZ" dirty="0" err="1"/>
              <a:t>verzovací</a:t>
            </a:r>
            <a:r>
              <a:rPr lang="cs-CZ" dirty="0"/>
              <a:t> systémy se objevují poslední roky skoro všude a nějaký takový cíl je ,že když se s tímto naučíte pracovat tak můžete zvýšit vaši hodnotu na trhu práce.</a:t>
            </a:r>
          </a:p>
          <a:p>
            <a:r>
              <a:rPr lang="cs-CZ" dirty="0"/>
              <a:t> 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E280-1608-4223-B932-2C4A9D2D1329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05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Konkrétně si budeme základy vysvětlovat na platformě Git a pak nabyté znalosti přeneseme na platformu GitHub. 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E280-1608-4223-B932-2C4A9D2D1329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2796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Verzovací</a:t>
            </a:r>
            <a:r>
              <a:rPr lang="cs-CZ" dirty="0"/>
              <a:t> systém nám pomáhá spravovat kontrolu verzí. Řídit změny v souborech</a:t>
            </a:r>
          </a:p>
          <a:p>
            <a:r>
              <a:rPr lang="cs-CZ" dirty="0"/>
              <a:t>Představte si že vytvoříte webovku ta má části (navigační menu, umístění loga, část o nás, fotky, kontaktní formulář  </a:t>
            </a:r>
            <a:r>
              <a:rPr lang="cs-CZ" dirty="0" err="1"/>
              <a:t>etc</a:t>
            </a:r>
            <a:r>
              <a:rPr lang="cs-CZ" dirty="0"/>
              <a:t> </a:t>
            </a:r>
            <a:r>
              <a:rPr lang="cs-CZ" dirty="0" err="1"/>
              <a:t>etc</a:t>
            </a:r>
            <a:r>
              <a:rPr lang="cs-CZ" dirty="0"/>
              <a:t> … )</a:t>
            </a:r>
          </a:p>
          <a:p>
            <a:r>
              <a:rPr lang="cs-CZ" dirty="0"/>
              <a:t>Začnete řešit responzivitu aby stránka byla optimalizovaná pro </a:t>
            </a:r>
            <a:r>
              <a:rPr lang="cs-CZ" dirty="0" err="1"/>
              <a:t>pc</a:t>
            </a:r>
            <a:r>
              <a:rPr lang="cs-CZ" dirty="0"/>
              <a:t> mobily tablety a rozbijete to.</a:t>
            </a:r>
          </a:p>
          <a:p>
            <a:r>
              <a:rPr lang="cs-CZ" dirty="0"/>
              <a:t>Kéž bych se mohl vrátit v čase  !!! </a:t>
            </a:r>
          </a:p>
          <a:p>
            <a:endParaRPr lang="cs-CZ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Když používáte </a:t>
            </a:r>
            <a:r>
              <a:rPr lang="cs-CZ" dirty="0" err="1"/>
              <a:t>git</a:t>
            </a:r>
            <a:r>
              <a:rPr lang="cs-CZ" dirty="0"/>
              <a:t> tak si práci můžete rozdělit na stavy ty jednotlivé části (vytvořil jsem navigační menu, umístění loga, část o nás, fotky, kontaktní formulář  </a:t>
            </a:r>
            <a:r>
              <a:rPr lang="cs-CZ" dirty="0" err="1"/>
              <a:t>etc</a:t>
            </a:r>
            <a:r>
              <a:rPr lang="cs-CZ" dirty="0"/>
              <a:t> </a:t>
            </a:r>
            <a:r>
              <a:rPr lang="cs-CZ" dirty="0" err="1"/>
              <a:t>etc</a:t>
            </a:r>
            <a:r>
              <a:rPr lang="cs-CZ" dirty="0"/>
              <a:t> … )</a:t>
            </a:r>
          </a:p>
          <a:p>
            <a:r>
              <a:rPr lang="cs-CZ" dirty="0"/>
              <a:t>A každá ta část je uložena zvlášť a mezi těmi částmi pak můžu přeskakovat.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E280-1608-4223-B932-2C4A9D2D132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8301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Takže pro koho ten Git a </a:t>
            </a:r>
            <a:r>
              <a:rPr lang="cs-CZ" dirty="0" err="1"/>
              <a:t>Github</a:t>
            </a:r>
            <a:r>
              <a:rPr lang="cs-CZ" dirty="0"/>
              <a:t> je obecně panuje povědomí že tyto platformy používají zejména vývojáři a programátoři, ale to není až tak pravda. </a:t>
            </a:r>
          </a:p>
          <a:p>
            <a:endParaRPr lang="cs-CZ" dirty="0"/>
          </a:p>
          <a:p>
            <a:r>
              <a:rPr lang="cs-CZ" dirty="0"/>
              <a:t>Vědci aby sdíleli informace </a:t>
            </a:r>
          </a:p>
          <a:p>
            <a:r>
              <a:rPr lang="cs-CZ" dirty="0"/>
              <a:t>Spisovatelé kteří dělají různé verze knih </a:t>
            </a:r>
          </a:p>
          <a:p>
            <a:r>
              <a:rPr lang="cs-CZ" dirty="0"/>
              <a:t>Studenti kteří si nahrávají seminárky, projekty, prezentace a podobně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E280-1608-4223-B932-2C4A9D2D1329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5808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Takže ještě jednou ten rozdíl</a:t>
            </a:r>
          </a:p>
          <a:p>
            <a:endParaRPr lang="cs-CZ" dirty="0"/>
          </a:p>
          <a:p>
            <a:r>
              <a:rPr lang="cs-CZ" dirty="0"/>
              <a:t>Git běží lokálně </a:t>
            </a:r>
            <a:r>
              <a:rPr lang="cs-CZ" dirty="0" err="1"/>
              <a:t>lokálně</a:t>
            </a:r>
            <a:r>
              <a:rPr lang="cs-CZ" dirty="0"/>
              <a:t> a nejste interesovaní na internet. </a:t>
            </a:r>
          </a:p>
          <a:p>
            <a:endParaRPr lang="cs-CZ" dirty="0"/>
          </a:p>
          <a:p>
            <a:r>
              <a:rPr lang="cs-CZ" dirty="0"/>
              <a:t>GitHub umisťuje </a:t>
            </a:r>
            <a:r>
              <a:rPr lang="cs-CZ" dirty="0" err="1"/>
              <a:t>repozitáře</a:t>
            </a:r>
            <a:r>
              <a:rPr lang="cs-CZ" dirty="0"/>
              <a:t> do cloudu. Je to jednodušší na spolupráci mezi </a:t>
            </a:r>
            <a:r>
              <a:rPr lang="cs-CZ" dirty="0" err="1"/>
              <a:t>lidma</a:t>
            </a:r>
            <a:r>
              <a:rPr lang="cs-CZ" dirty="0"/>
              <a:t>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E280-1608-4223-B932-2C4A9D2D1329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3268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  <a:p>
            <a:r>
              <a:rPr lang="cs-CZ" dirty="0"/>
              <a:t>Jednoduše v </a:t>
            </a:r>
            <a:r>
              <a:rPr lang="cs-CZ" dirty="0" err="1"/>
              <a:t>gitu</a:t>
            </a:r>
            <a:r>
              <a:rPr lang="cs-CZ" dirty="0"/>
              <a:t> vytvořím a následně nahraju na </a:t>
            </a:r>
            <a:r>
              <a:rPr lang="cs-CZ" dirty="0" err="1"/>
              <a:t>github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Analogie k videím. GitHub je stránka na které nahrávám videa ale byla by k ničemu bez těch videí. (Tyto videa zastupuje Git) 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E280-1608-4223-B932-2C4A9D2D1329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5141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80BE4F-36EB-45A8-B70A-401B17777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2A76CA6-7EAA-49A5-BD7A-F5432186F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F367353-A08C-4259-BB94-AA998EEB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B8BF-85BC-4E56-9EF3-F9CC6046D273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8237B0F-3BCD-4943-A4C9-000B0199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E65F9E0-AB53-4E9E-839D-A5633EC9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1A4-4F7D-4779-8063-4C3C48C6F8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177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01A689-8181-4937-BECC-C9F3E830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B17019C-5BB2-4649-BDD1-2AF5F6AA8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E921055-7FA3-4AAA-933F-EC879AFA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B8BF-85BC-4E56-9EF3-F9CC6046D273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5EC29EC-4C53-434A-8C0A-9C25DA434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7D2C4D3-265F-4307-AF47-1F13EF30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1A4-4F7D-4779-8063-4C3C48C6F8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23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72A896C-D75A-4124-A567-1208C107C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5CF4CF4-96E4-4876-9CF4-7F6DB59DC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D09AFE9-CDB6-46AC-97DD-655D738A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B8BF-85BC-4E56-9EF3-F9CC6046D273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B1347B0-E91B-4A62-8649-D614238A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2807BB4-F855-4D1E-8F94-CDC11FB8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1A4-4F7D-4779-8063-4C3C48C6F8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146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32FD47-879D-4F44-97A6-03311D01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C81564-E5B6-4129-AA6C-D8A8315EE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8FC851A-460A-4E57-B81F-3CF62492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B8BF-85BC-4E56-9EF3-F9CC6046D273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B632DA8-F7F8-44A0-A6BD-DCF23916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66FFFDF-4C74-45FE-B55B-24015320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1A4-4F7D-4779-8063-4C3C48C6F8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924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0B083D-E97B-49B2-832D-D9C2118B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85AC7B0-5FCD-41C5-8149-513BB7F5B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A7CFD59-09E8-4573-B998-E8F63DD7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B8BF-85BC-4E56-9EF3-F9CC6046D273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8F8989C-368F-49FC-8995-74CC80DB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359DDD-D210-4F04-A50B-F8A52C64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1A4-4F7D-4779-8063-4C3C48C6F8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556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B705F8-3F02-4250-B97F-5BFCAB4B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E10B16-CB6C-4466-9048-B25829737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A8761AD-E2CC-465C-8BDE-E331EC055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A1FE80F-360D-4624-B10A-73231591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B8BF-85BC-4E56-9EF3-F9CC6046D273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4A7934C-1132-4200-A40C-18F10852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B2F11E8-D38F-4765-8E81-6C14471B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1A4-4F7D-4779-8063-4C3C48C6F8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606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8E9E7D-F48E-49B2-8CA1-0ECAD4F5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2F31970-3A3C-45D9-910B-4D54261EB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4513452-8060-4000-A886-BAD0B9ACB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D9E6313-DB0B-420E-B034-3C521F72D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F786B4E-2743-42FB-BA92-7A30E8AF4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38C82A8-7B16-43EF-B58D-A0F60107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B8BF-85BC-4E56-9EF3-F9CC6046D273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2559DEEF-84EF-4233-9CC5-7B60ADB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BB71E28-6271-4F0B-B064-16F927CD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1A4-4F7D-4779-8063-4C3C48C6F8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237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08BA85-77EE-4E02-A331-A286CC7F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3FADAF3-6E58-4B43-8C90-77957661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B8BF-85BC-4E56-9EF3-F9CC6046D273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138613F-5A66-4113-99E9-8ADADC65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1F9C750-2D38-4D9A-A541-CBACA493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1A4-4F7D-4779-8063-4C3C48C6F8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948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15A66A5-DBE2-4B25-A786-2296EA98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B8BF-85BC-4E56-9EF3-F9CC6046D273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287A49E-835A-4096-B7BD-47CE54C0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F526019-C212-48FA-B2F7-A2E81159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1A4-4F7D-4779-8063-4C3C48C6F8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099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C7FB8D-7D5F-44F2-BA76-1ABFF810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CCA1D4-7D1A-4C3D-9280-0A2C59F56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0D3D867-2775-4DC3-9BFD-1AE3319FA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37EDED0-07AB-4141-ADDE-65E3AD16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B8BF-85BC-4E56-9EF3-F9CC6046D273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6DF6184-BDDC-4426-9CE0-F95C1D49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D8963A7-ACE3-4081-B557-85DA2E64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1A4-4F7D-4779-8063-4C3C48C6F8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751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D064D9-3C66-4498-B1B8-FE9FA295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1DB20611-5A8B-422B-9B56-65D72B535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BEA5EB-9BAE-4854-B1B1-A8DDDBAE8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7ADCE8A-7569-4A53-BFAE-CA1279E9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B8BF-85BC-4E56-9EF3-F9CC6046D273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A7EC06B-0699-424F-9399-7CB7B0E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0A4C945-37AE-44CC-BE60-DEBAF0BF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1A4-4F7D-4779-8063-4C3C48C6F8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715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00ECACD-C195-4422-9F13-6F68D9EB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74981C6-58D9-499B-824B-025D23EFF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DA359D5-6CED-4F73-A34C-28689260D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DB8BF-85BC-4E56-9EF3-F9CC6046D273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516BBAF-7EF4-4ECF-8BD6-AADE51C66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84B48CB-94C2-4E18-9762-DCC5B6837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051A4-4F7D-4779-8063-4C3C48C6F8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33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5BA08D-3D69-40D7-A846-DC1FEDA7D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cs-CZ" sz="7200" dirty="0"/>
              <a:t>GitHub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FC6D563-960B-44C3-87BC-007FA7F4E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cs-CZ" sz="2800" dirty="0"/>
              <a:t>Bc. Luděk Huška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112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471752-9779-4198-8AFF-13E5EC89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Git - GitHub</a:t>
            </a:r>
          </a:p>
        </p:txBody>
      </p:sp>
      <p:pic>
        <p:nvPicPr>
          <p:cNvPr id="5" name="Zástupný obsah 4" descr="Obsah obrázku text, klipart&#10;&#10;Popis byl vytvořen automaticky">
            <a:extLst>
              <a:ext uri="{FF2B5EF4-FFF2-40B4-BE49-F238E27FC236}">
                <a16:creationId xmlns:a16="http://schemas.microsoft.com/office/drawing/2014/main" id="{72B6F525-CBEA-4090-992B-23421A953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6" y="2486025"/>
            <a:ext cx="4575103" cy="2339975"/>
          </a:xfrm>
        </p:spPr>
      </p:pic>
      <p:pic>
        <p:nvPicPr>
          <p:cNvPr id="7" name="Obrázek 6" descr="Obsah obrázku text, klipart&#10;&#10;Popis byl vytvořen automaticky">
            <a:extLst>
              <a:ext uri="{FF2B5EF4-FFF2-40B4-BE49-F238E27FC236}">
                <a16:creationId xmlns:a16="http://schemas.microsoft.com/office/drawing/2014/main" id="{027354A1-4BD9-47EC-AD24-475D64B34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44712"/>
            <a:ext cx="5373511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9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344F7D-E357-4932-9934-60775718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725"/>
            <a:ext cx="10515600" cy="1325563"/>
          </a:xfrm>
        </p:spPr>
        <p:txBody>
          <a:bodyPr/>
          <a:lstStyle/>
          <a:p>
            <a:r>
              <a:rPr lang="cs-CZ" dirty="0"/>
              <a:t>Co to je Git 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96BEBA-8088-4EFF-BC9D-2666388C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Version</a:t>
            </a:r>
            <a:r>
              <a:rPr lang="cs-CZ" dirty="0"/>
              <a:t> </a:t>
            </a:r>
            <a:r>
              <a:rPr lang="cs-CZ" dirty="0" err="1"/>
              <a:t>control</a:t>
            </a:r>
            <a:r>
              <a:rPr lang="cs-CZ" dirty="0"/>
              <a:t> systém (VCS)</a:t>
            </a:r>
          </a:p>
          <a:p>
            <a:endParaRPr lang="cs-CZ" dirty="0"/>
          </a:p>
          <a:p>
            <a:r>
              <a:rPr lang="cs-CZ" dirty="0"/>
              <a:t>Nejpopulárnější</a:t>
            </a:r>
          </a:p>
          <a:p>
            <a:endParaRPr lang="cs-CZ" dirty="0"/>
          </a:p>
          <a:p>
            <a:r>
              <a:rPr lang="cs-CZ" dirty="0"/>
              <a:t>Systém který nám pomáhá sledovat verze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394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C4BAFA-791C-491A-870F-DC0531B1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4352F75-2AED-4D7D-9B46-4CC74C0D1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245FC08-1E49-4513-BB36-3F350E691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238125"/>
            <a:ext cx="1138237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1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6F065A-3950-4D97-8430-06FB565D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a pro koho ?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45C531E-18E2-4588-970C-FFFED5710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Vývojáři, programátoři</a:t>
            </a:r>
          </a:p>
          <a:p>
            <a:endParaRPr lang="cs-CZ" dirty="0"/>
          </a:p>
          <a:p>
            <a:r>
              <a:rPr lang="cs-CZ" dirty="0"/>
              <a:t>Vlády, města </a:t>
            </a:r>
          </a:p>
          <a:p>
            <a:endParaRPr lang="cs-CZ" dirty="0"/>
          </a:p>
          <a:p>
            <a:r>
              <a:rPr lang="cs-CZ" dirty="0"/>
              <a:t>Velké organizace, vědci </a:t>
            </a:r>
          </a:p>
          <a:p>
            <a:endParaRPr lang="cs-CZ" dirty="0"/>
          </a:p>
          <a:p>
            <a:r>
              <a:rPr lang="cs-CZ" dirty="0"/>
              <a:t>Spisovatelé, studenti prakticky kdokoliv</a:t>
            </a:r>
          </a:p>
        </p:txBody>
      </p:sp>
    </p:spTree>
    <p:extLst>
      <p:ext uri="{BB962C8B-B14F-4D97-AF65-F5344CB8AC3E}">
        <p14:creationId xmlns:p14="http://schemas.microsoft.com/office/powerpoint/2010/main" val="408297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471752-9779-4198-8AFF-13E5EC89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Git x GitHub</a:t>
            </a:r>
          </a:p>
        </p:txBody>
      </p:sp>
      <p:pic>
        <p:nvPicPr>
          <p:cNvPr id="5" name="Zástupný obsah 4" descr="Obsah obrázku text, klipart&#10;&#10;Popis byl vytvořen automaticky">
            <a:extLst>
              <a:ext uri="{FF2B5EF4-FFF2-40B4-BE49-F238E27FC236}">
                <a16:creationId xmlns:a16="http://schemas.microsoft.com/office/drawing/2014/main" id="{72B6F525-CBEA-4090-992B-23421A953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6" y="2486025"/>
            <a:ext cx="4575103" cy="2339975"/>
          </a:xfrm>
        </p:spPr>
      </p:pic>
      <p:pic>
        <p:nvPicPr>
          <p:cNvPr id="7" name="Obrázek 6" descr="Obsah obrázku text, klipart&#10;&#10;Popis byl vytvořen automaticky">
            <a:extLst>
              <a:ext uri="{FF2B5EF4-FFF2-40B4-BE49-F238E27FC236}">
                <a16:creationId xmlns:a16="http://schemas.microsoft.com/office/drawing/2014/main" id="{027354A1-4BD9-47EC-AD24-475D64B34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44712"/>
            <a:ext cx="5373511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6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03B46E-3BA3-4127-907E-2CEBC940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Github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E523549-D98C-4912-BEB9-657138C60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8" name="Picture 4" descr="GitHub - vincent-yao27/Pornhub-style-icon-generator: Just a Pornhub style  icon generator">
            <a:extLst>
              <a:ext uri="{FF2B5EF4-FFF2-40B4-BE49-F238E27FC236}">
                <a16:creationId xmlns:a16="http://schemas.microsoft.com/office/drawing/2014/main" id="{16214F55-E950-4820-9E86-C1A014DDD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" y="1677988"/>
            <a:ext cx="1023937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0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67D0D9-A645-42CA-A9B1-A9564677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578A58-5E5A-41B2-BFDA-D1B94231F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564439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365</Words>
  <Application>Microsoft Office PowerPoint</Application>
  <PresentationFormat>Širokoúhlá obrazovka</PresentationFormat>
  <Paragraphs>51</Paragraphs>
  <Slides>8</Slides>
  <Notes>6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Motiv Office</vt:lpstr>
      <vt:lpstr>GitHub</vt:lpstr>
      <vt:lpstr>Git - GitHub</vt:lpstr>
      <vt:lpstr>Co to je Git ?</vt:lpstr>
      <vt:lpstr>Prezentace aplikace PowerPoint</vt:lpstr>
      <vt:lpstr>Proč a pro koho ? </vt:lpstr>
      <vt:lpstr>Git x GitHub</vt:lpstr>
      <vt:lpstr>Github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Huška Luděk</dc:creator>
  <cp:lastModifiedBy>Huška Luděk</cp:lastModifiedBy>
  <cp:revision>17</cp:revision>
  <dcterms:created xsi:type="dcterms:W3CDTF">2021-11-14T19:39:15Z</dcterms:created>
  <dcterms:modified xsi:type="dcterms:W3CDTF">2021-11-14T21:09:11Z</dcterms:modified>
</cp:coreProperties>
</file>