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D2CC"/>
          </a:solidFill>
        </a:fill>
      </a:tcStyle>
    </a:wholeTbl>
    <a:band2H>
      <a:tcTxStyle/>
      <a:tcStyle>
        <a:tcBdr/>
        <a:fill>
          <a:solidFill>
            <a:srgbClr val="FFEA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6D1CA"/>
          </a:solidFill>
        </a:fill>
      </a:tcStyle>
    </a:wholeTbl>
    <a:band2H>
      <a:tcTxStyle/>
      <a:tcStyle>
        <a:tcBdr/>
        <a:fill>
          <a:solidFill>
            <a:srgbClr val="F3E9E6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7FF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9933FF"/>
        </a:fontRef>
        <a:srgbClr val="9933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9933FF"/>
              </a:solidFill>
              <a:prstDash val="solid"/>
              <a:round/>
            </a:ln>
          </a:top>
          <a:bottom>
            <a:ln w="254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9933FF"/>
              </a:solidFill>
              <a:prstDash val="solid"/>
              <a:round/>
            </a:ln>
          </a:top>
          <a:bottom>
            <a:ln w="254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CCFF"/>
          </a:solidFill>
        </a:fill>
      </a:tcStyle>
    </a:wholeTbl>
    <a:band2H>
      <a:tcTxStyle/>
      <a:tcStyle>
        <a:tcBdr/>
        <a:fill>
          <a:solidFill>
            <a:srgbClr val="EFE7FF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9933FF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9933FF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9933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rgbClr val="9933FF"/>
              </a:solidFill>
              <a:prstDash val="solid"/>
              <a:round/>
            </a:ln>
          </a:left>
          <a:right>
            <a:ln w="12700" cap="flat">
              <a:solidFill>
                <a:srgbClr val="9933FF"/>
              </a:solidFill>
              <a:prstDash val="solid"/>
              <a:round/>
            </a:ln>
          </a:right>
          <a:top>
            <a:ln w="12700" cap="flat">
              <a:solidFill>
                <a:srgbClr val="9933FF"/>
              </a:solidFill>
              <a:prstDash val="solid"/>
              <a:round/>
            </a:ln>
          </a:top>
          <a:bottom>
            <a:ln w="127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solidFill>
                <a:srgbClr val="9933FF"/>
              </a:solidFill>
              <a:prstDash val="solid"/>
              <a:round/>
            </a:ln>
          </a:insideH>
          <a:insideV>
            <a:ln w="12700" cap="flat">
              <a:solidFill>
                <a:srgbClr val="9933FF"/>
              </a:solidFill>
              <a:prstDash val="solid"/>
              <a:round/>
            </a:ln>
          </a:insideV>
        </a:tcBdr>
        <a:fill>
          <a:solidFill>
            <a:srgbClr val="9933FF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rgbClr val="9933FF"/>
              </a:solidFill>
              <a:prstDash val="solid"/>
              <a:round/>
            </a:ln>
          </a:left>
          <a:right>
            <a:ln w="12700" cap="flat">
              <a:solidFill>
                <a:srgbClr val="9933FF"/>
              </a:solidFill>
              <a:prstDash val="solid"/>
              <a:round/>
            </a:ln>
          </a:right>
          <a:top>
            <a:ln w="12700" cap="flat">
              <a:solidFill>
                <a:srgbClr val="9933FF"/>
              </a:solidFill>
              <a:prstDash val="solid"/>
              <a:round/>
            </a:ln>
          </a:top>
          <a:bottom>
            <a:ln w="127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solidFill>
                <a:srgbClr val="9933FF"/>
              </a:solidFill>
              <a:prstDash val="solid"/>
              <a:round/>
            </a:ln>
          </a:insideH>
          <a:insideV>
            <a:ln w="12700" cap="flat">
              <a:solidFill>
                <a:srgbClr val="9933FF"/>
              </a:solidFill>
              <a:prstDash val="solid"/>
              <a:round/>
            </a:ln>
          </a:insideV>
        </a:tcBdr>
        <a:fill>
          <a:solidFill>
            <a:srgbClr val="9933FF">
              <a:alpha val="20000"/>
            </a:srgbClr>
          </a:solidFill>
        </a:fill>
      </a:tcStyle>
    </a:firstCol>
    <a:lastRow>
      <a:tcTxStyle b="on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rgbClr val="9933FF"/>
              </a:solidFill>
              <a:prstDash val="solid"/>
              <a:round/>
            </a:ln>
          </a:left>
          <a:right>
            <a:ln w="12700" cap="flat">
              <a:solidFill>
                <a:srgbClr val="9933FF"/>
              </a:solidFill>
              <a:prstDash val="solid"/>
              <a:round/>
            </a:ln>
          </a:right>
          <a:top>
            <a:ln w="50800" cap="flat">
              <a:solidFill>
                <a:srgbClr val="9933FF"/>
              </a:solidFill>
              <a:prstDash val="solid"/>
              <a:round/>
            </a:ln>
          </a:top>
          <a:bottom>
            <a:ln w="127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solidFill>
                <a:srgbClr val="9933FF"/>
              </a:solidFill>
              <a:prstDash val="solid"/>
              <a:round/>
            </a:ln>
          </a:insideH>
          <a:insideV>
            <a:ln w="12700" cap="flat">
              <a:solidFill>
                <a:srgbClr val="9933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9933FF"/>
        </a:fontRef>
        <a:srgbClr val="9933FF"/>
      </a:tcTxStyle>
      <a:tcStyle>
        <a:tcBdr>
          <a:left>
            <a:ln w="12700" cap="flat">
              <a:solidFill>
                <a:srgbClr val="9933FF"/>
              </a:solidFill>
              <a:prstDash val="solid"/>
              <a:round/>
            </a:ln>
          </a:left>
          <a:right>
            <a:ln w="12700" cap="flat">
              <a:solidFill>
                <a:srgbClr val="9933FF"/>
              </a:solidFill>
              <a:prstDash val="solid"/>
              <a:round/>
            </a:ln>
          </a:right>
          <a:top>
            <a:ln w="12700" cap="flat">
              <a:solidFill>
                <a:srgbClr val="9933FF"/>
              </a:solidFill>
              <a:prstDash val="solid"/>
              <a:round/>
            </a:ln>
          </a:top>
          <a:bottom>
            <a:ln w="25400" cap="flat">
              <a:solidFill>
                <a:srgbClr val="9933FF"/>
              </a:solidFill>
              <a:prstDash val="solid"/>
              <a:round/>
            </a:ln>
          </a:bottom>
          <a:insideH>
            <a:ln w="12700" cap="flat">
              <a:solidFill>
                <a:srgbClr val="9933FF"/>
              </a:solidFill>
              <a:prstDash val="solid"/>
              <a:round/>
            </a:ln>
          </a:insideH>
          <a:insideV>
            <a:ln w="12700" cap="flat">
              <a:solidFill>
                <a:srgbClr val="9933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0"/>
  </p:normalViewPr>
  <p:slideViewPr>
    <p:cSldViewPr snapToGrid="0" snapToObjects="1">
      <p:cViewPr varScale="1">
        <p:scale>
          <a:sx n="108" d="100"/>
          <a:sy n="108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30634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771" indent="-326571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am members: 何孟哲   刘 宇…"/>
          <p:cNvSpPr txBox="1">
            <a:spLocks noGrp="1"/>
          </p:cNvSpPr>
          <p:nvPr>
            <p:ph type="body" sz="quarter" idx="1"/>
          </p:nvPr>
        </p:nvSpPr>
        <p:spPr>
          <a:xfrm>
            <a:off x="3324546" y="4087839"/>
            <a:ext cx="5655952" cy="1464349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endParaRPr dirty="0"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9" name="Advisor: 融亦鸣    吉鹏飞…"/>
          <p:cNvSpPr txBox="1"/>
          <p:nvPr/>
        </p:nvSpPr>
        <p:spPr>
          <a:xfrm>
            <a:off x="4972412" y="5326061"/>
            <a:ext cx="3540235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2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 group meeting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2" name="Paper: DNA Origami as an In Vivo Drug Delivery Vehicle for Cancer Therapy…"/>
          <p:cNvSpPr txBox="1"/>
          <p:nvPr/>
        </p:nvSpPr>
        <p:spPr>
          <a:xfrm>
            <a:off x="319311" y="1090224"/>
            <a:ext cx="9239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spcBef>
                <a:spcPts val="700"/>
              </a:spcBef>
              <a:defRPr sz="2000" b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Soaring</vt:lpstr>
      <vt:lpstr>The group meeting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XiaZaiMa.COM</cp:lastModifiedBy>
  <cp:revision>3</cp:revision>
  <dcterms:modified xsi:type="dcterms:W3CDTF">2017-12-06T06:40:53Z</dcterms:modified>
</cp:coreProperties>
</file>