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8" r:id="rId3"/>
    <p:sldId id="259" r:id="rId4"/>
    <p:sldId id="266" r:id="rId5"/>
    <p:sldId id="267" r:id="rId6"/>
    <p:sldId id="262" r:id="rId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1pPr>
    <a:lvl2pPr marL="0" marR="0" indent="457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2pPr>
    <a:lvl3pPr marL="0" marR="0" indent="914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3pPr>
    <a:lvl4pPr marL="0" marR="0" indent="1371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4pPr>
    <a:lvl5pPr marL="0" marR="0" indent="18288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5pPr>
    <a:lvl6pPr marL="0" marR="0" indent="22860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6pPr>
    <a:lvl7pPr marL="0" marR="0" indent="2743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7pPr>
    <a:lvl8pPr marL="0" marR="0" indent="3200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8pPr>
    <a:lvl9pPr marL="0" marR="0" indent="3657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50"/>
  </p:normalViewPr>
  <p:slideViewPr>
    <p:cSldViewPr snapToGrid="0" snapToObjects="1">
      <p:cViewPr varScale="1">
        <p:scale>
          <a:sx n="83" d="100"/>
          <a:sy n="83" d="100"/>
        </p:scale>
        <p:origin x="1291"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panose="02020603050405020304"/>
      </a:defRPr>
    </a:lvl1pPr>
    <a:lvl2pPr indent="228600" latinLnBrk="0">
      <a:spcBef>
        <a:spcPts val="400"/>
      </a:spcBef>
      <a:defRPr sz="1200">
        <a:latin typeface="+mn-lt"/>
        <a:ea typeface="+mn-ea"/>
        <a:cs typeface="+mn-cs"/>
        <a:sym typeface="Times New Roman" panose="02020603050405020304"/>
      </a:defRPr>
    </a:lvl2pPr>
    <a:lvl3pPr indent="457200" latinLnBrk="0">
      <a:spcBef>
        <a:spcPts val="400"/>
      </a:spcBef>
      <a:defRPr sz="1200">
        <a:latin typeface="+mn-lt"/>
        <a:ea typeface="+mn-ea"/>
        <a:cs typeface="+mn-cs"/>
        <a:sym typeface="Times New Roman" panose="02020603050405020304"/>
      </a:defRPr>
    </a:lvl3pPr>
    <a:lvl4pPr indent="685800" latinLnBrk="0">
      <a:spcBef>
        <a:spcPts val="400"/>
      </a:spcBef>
      <a:defRPr sz="1200">
        <a:latin typeface="+mn-lt"/>
        <a:ea typeface="+mn-ea"/>
        <a:cs typeface="+mn-cs"/>
        <a:sym typeface="Times New Roman" panose="02020603050405020304"/>
      </a:defRPr>
    </a:lvl4pPr>
    <a:lvl5pPr indent="914400" latinLnBrk="0">
      <a:spcBef>
        <a:spcPts val="400"/>
      </a:spcBef>
      <a:defRPr sz="1200">
        <a:latin typeface="+mn-lt"/>
        <a:ea typeface="+mn-ea"/>
        <a:cs typeface="+mn-cs"/>
        <a:sym typeface="Times New Roman" panose="02020603050405020304"/>
      </a:defRPr>
    </a:lvl5pPr>
    <a:lvl6pPr indent="1143000" latinLnBrk="0">
      <a:spcBef>
        <a:spcPts val="400"/>
      </a:spcBef>
      <a:defRPr sz="1200">
        <a:latin typeface="+mn-lt"/>
        <a:ea typeface="+mn-ea"/>
        <a:cs typeface="+mn-cs"/>
        <a:sym typeface="Times New Roman" panose="02020603050405020304"/>
      </a:defRPr>
    </a:lvl6pPr>
    <a:lvl7pPr indent="1371600" latinLnBrk="0">
      <a:spcBef>
        <a:spcPts val="400"/>
      </a:spcBef>
      <a:defRPr sz="1200">
        <a:latin typeface="+mn-lt"/>
        <a:ea typeface="+mn-ea"/>
        <a:cs typeface="+mn-cs"/>
        <a:sym typeface="Times New Roman" panose="02020603050405020304"/>
      </a:defRPr>
    </a:lvl7pPr>
    <a:lvl8pPr indent="1600200" latinLnBrk="0">
      <a:spcBef>
        <a:spcPts val="400"/>
      </a:spcBef>
      <a:defRPr sz="1200">
        <a:latin typeface="+mn-lt"/>
        <a:ea typeface="+mn-ea"/>
        <a:cs typeface="+mn-cs"/>
        <a:sym typeface="Times New Roman" panose="02020603050405020304"/>
      </a:defRPr>
    </a:lvl8pPr>
    <a:lvl9pPr indent="1828800" latinLnBrk="0">
      <a:spcBef>
        <a:spcPts val="400"/>
      </a:spcBef>
      <a:defRPr sz="1200">
        <a:latin typeface="+mn-lt"/>
        <a:ea typeface="+mn-ea"/>
        <a:cs typeface="+mn-cs"/>
        <a:sym typeface="Times New Roman" panose="020206030504050203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pic>
        <p:nvPicPr>
          <p:cNvPr id="14" name="图片 3" descr="图片 3"/>
          <p:cNvPicPr>
            <a:picLocks noChangeAspect="1"/>
          </p:cNvPicPr>
          <p:nvPr/>
        </p:nvPicPr>
        <p:blipFill>
          <a:blip r:embed="rId2"/>
          <a:stretch>
            <a:fillRect/>
          </a:stretch>
        </p:blipFill>
        <p:spPr>
          <a:xfrm>
            <a:off x="3704263" y="6318060"/>
            <a:ext cx="2016001" cy="591933"/>
          </a:xfrm>
          <a:prstGeom prst="rect">
            <a:avLst/>
          </a:prstGeom>
          <a:ln w="12700">
            <a:miter lim="400000"/>
            <a:headEnd/>
            <a:tailEnd/>
          </a:ln>
        </p:spPr>
      </p:pic>
      <p:sp>
        <p:nvSpPr>
          <p:cNvPr id="15" name="Title Text"/>
          <p:cNvSpPr txBox="1">
            <a:spLocks noGrp="1"/>
          </p:cNvSpPr>
          <p:nvPr>
            <p:ph type="title" hasCustomPrompt="1"/>
          </p:nvPr>
        </p:nvSpPr>
        <p:spPr>
          <a:xfrm>
            <a:off x="1066800" y="1143000"/>
            <a:ext cx="7469189" cy="1565921"/>
          </a:xfrm>
          <a:prstGeom prst="rect">
            <a:avLst/>
          </a:prstGeom>
        </p:spPr>
        <p:txBody>
          <a:bodyPr lIns="46037" tIns="46037" rIns="46037" bIns="46037" anchor="b"/>
          <a:lstStyle>
            <a:lvl1pPr>
              <a:defRPr sz="4000">
                <a:solidFill>
                  <a:srgbClr val="8B4500"/>
                </a:solidFill>
              </a:defRPr>
            </a:lvl1pPr>
          </a:lstStyle>
          <a:p>
            <a:r>
              <a:t>Title Text</a:t>
            </a:r>
          </a:p>
        </p:txBody>
      </p:sp>
      <p:sp>
        <p:nvSpPr>
          <p:cNvPr id="16" name="Body Level One…"/>
          <p:cNvSpPr txBox="1">
            <a:spLocks noGrp="1"/>
          </p:cNvSpPr>
          <p:nvPr>
            <p:ph type="body" sz="quarter" idx="1" hasCustomPrompt="1"/>
          </p:nvPr>
        </p:nvSpPr>
        <p:spPr>
          <a:xfrm>
            <a:off x="1619671" y="3501008"/>
            <a:ext cx="6400801" cy="1752601"/>
          </a:xfrm>
          <a:prstGeom prst="rect">
            <a:avLst/>
          </a:prstGeom>
        </p:spPr>
        <p:txBody>
          <a:bodyPr lIns="46037" tIns="46037" rIns="46037" bIns="46037" anchor="ctr"/>
          <a:lstStyle>
            <a:lvl1pPr marL="0" indent="0" algn="ctr">
              <a:spcBef>
                <a:spcPts val="700"/>
              </a:spcBef>
              <a:buSzTx/>
              <a:buNone/>
              <a:defRPr sz="3200"/>
            </a:lvl1pPr>
            <a:lvl2pPr marL="783590" indent="-326390" algn="ctr">
              <a:spcBef>
                <a:spcPts val="700"/>
              </a:spcBef>
              <a:defRPr sz="3200"/>
            </a:lvl2pPr>
            <a:lvl3pPr marL="1219200" indent="-304800" algn="ctr">
              <a:spcBef>
                <a:spcPts val="700"/>
              </a:spcBef>
              <a:defRPr sz="3200"/>
            </a:lvl3pPr>
            <a:lvl4pPr marL="1737360" indent="-365760" algn="ctr">
              <a:spcBef>
                <a:spcPts val="700"/>
              </a:spcBef>
              <a:defRPr sz="3200"/>
            </a:lvl4pPr>
            <a:lvl5pPr marL="2194560" indent="-365760" algn="ctr">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17" name="矩形 7"/>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18" name="矩形 8"/>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0" name="图片 2" descr="图片 2"/>
          <p:cNvPicPr>
            <a:picLocks noChangeAspect="1"/>
          </p:cNvPicPr>
          <p:nvPr/>
        </p:nvPicPr>
        <p:blipFill>
          <a:blip r:embed="rId3"/>
          <a:stretch>
            <a:fillRect/>
          </a:stretch>
        </p:blipFill>
        <p:spPr>
          <a:xfrm>
            <a:off x="16453" y="37250"/>
            <a:ext cx="3115387" cy="1231511"/>
          </a:xfrm>
          <a:prstGeom prst="rect">
            <a:avLst/>
          </a:prstGeom>
          <a:ln w="12700">
            <a:miter lim="4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8" name="Title Text"/>
          <p:cNvSpPr txBox="1">
            <a:spLocks noGrp="1"/>
          </p:cNvSpPr>
          <p:nvPr>
            <p:ph type="title" hasCustomPrompt="1"/>
          </p:nvPr>
        </p:nvSpPr>
        <p:spPr>
          <a:prstGeom prst="rect">
            <a:avLst/>
          </a:prstGeom>
        </p:spPr>
        <p:txBody>
          <a:bodyPr/>
          <a:lstStyle/>
          <a:p>
            <a:r>
              <a:t>Title Text</a:t>
            </a:r>
          </a:p>
        </p:txBody>
      </p:sp>
      <p:sp>
        <p:nvSpPr>
          <p:cNvPr id="29"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文本与内容">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8" name="Title Text"/>
          <p:cNvSpPr txBox="1">
            <a:spLocks noGrp="1"/>
          </p:cNvSpPr>
          <p:nvPr>
            <p:ph type="title" hasCustomPrompt="1"/>
          </p:nvPr>
        </p:nvSpPr>
        <p:spPr>
          <a:xfrm>
            <a:off x="307340" y="319831"/>
            <a:ext cx="8529319" cy="381001"/>
          </a:xfrm>
          <a:prstGeom prst="rect">
            <a:avLst/>
          </a:prstGeom>
        </p:spPr>
        <p:txBody>
          <a:bodyPr lIns="0" tIns="0" rIns="0" bIns="0"/>
          <a:lstStyle>
            <a:lvl1pPr>
              <a:defRPr sz="2800" b="1">
                <a:solidFill>
                  <a:schemeClr val="accent3">
                    <a:lumOff val="44000"/>
                  </a:schemeClr>
                </a:solidFill>
                <a:latin typeface="Arial" panose="020B0604020202020204"/>
                <a:ea typeface="Arial" panose="020B0604020202020204"/>
                <a:cs typeface="Arial" panose="020B0604020202020204"/>
                <a:sym typeface="Arial" panose="020B0604020202020204"/>
              </a:defRPr>
            </a:lvl1pPr>
          </a:lstStyle>
          <a:p>
            <a: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66" name="Title Text"/>
          <p:cNvSpPr txBox="1">
            <a:spLocks noGrp="1"/>
          </p:cNvSpPr>
          <p:nvPr>
            <p:ph type="title" hasCustomPrompt="1"/>
          </p:nvPr>
        </p:nvSpPr>
        <p:spPr>
          <a:xfrm>
            <a:off x="457200" y="274639"/>
            <a:ext cx="8229600" cy="821304"/>
          </a:xfrm>
          <a:prstGeom prst="rect">
            <a:avLst/>
          </a:prstGeom>
        </p:spPr>
        <p:txBody>
          <a:bodyPr/>
          <a:lstStyle>
            <a:lvl1pPr>
              <a:defRPr sz="2800">
                <a:solidFill>
                  <a:srgbClr val="009F83"/>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67" name="Body Level One…"/>
          <p:cNvSpPr txBox="1">
            <a:spLocks noGrp="1"/>
          </p:cNvSpPr>
          <p:nvPr>
            <p:ph type="body" idx="1" hasCustomPrompt="1"/>
          </p:nvPr>
        </p:nvSpPr>
        <p:spPr>
          <a:xfrm>
            <a:off x="457471" y="1034950"/>
            <a:ext cx="8363172" cy="5301938"/>
          </a:xfrm>
          <a:prstGeom prst="rect">
            <a:avLst/>
          </a:prstGeom>
        </p:spPr>
        <p:txBody>
          <a:bodyPr/>
          <a:lstStyle>
            <a:lvl1pPr marL="342900" indent="-342900">
              <a:spcBef>
                <a:spcPts val="700"/>
              </a:spcBef>
              <a:defRPr sz="3200"/>
            </a:lvl1pPr>
            <a:lvl2pPr marL="783590" indent="-326390">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Off val="44000"/>
              </a:schemeClr>
            </a:gs>
            <a:gs pos="50000">
              <a:srgbClr val="F3FAFF"/>
            </a:gs>
            <a:gs pos="100000">
              <a:schemeClr val="accent3">
                <a:lumOff val="44000"/>
              </a:schemeClr>
            </a:gs>
          </a:gsLst>
          <a:lin ang="5400000" scaled="0"/>
        </a:gradFill>
        <a:effectLst/>
      </p:bgPr>
    </p:bg>
    <p:spTree>
      <p:nvGrpSpPr>
        <p:cNvPr id="1" name=""/>
        <p:cNvGrpSpPr/>
        <p:nvPr/>
      </p:nvGrpSpPr>
      <p:grpSpPr>
        <a:xfrm>
          <a:off x="0" y="0"/>
          <a:ext cx="0" cy="0"/>
          <a:chOff x="0" y="0"/>
          <a:chExt cx="0" cy="0"/>
        </a:xfrm>
      </p:grpSpPr>
      <p:sp>
        <p:nvSpPr>
          <p:cNvPr id="2" name="矩形 10"/>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3" name="矩形 11"/>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4" name="Slide Number"/>
          <p:cNvSpPr txBox="1">
            <a:spLocks noGrp="1"/>
          </p:cNvSpPr>
          <p:nvPr>
            <p:ph type="sldNum" sz="quarter" idx="2"/>
          </p:nvPr>
        </p:nvSpPr>
        <p:spPr>
          <a:xfrm>
            <a:off x="8599364" y="6506962"/>
            <a:ext cx="256541" cy="275467"/>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fld id="{86CB4B4D-7CA3-9044-876B-883B54F8677D}" type="slidenum">
              <a:rPr/>
              <a:t>‹#›</a:t>
            </a:fld>
            <a:endParaRPr/>
          </a:p>
        </p:txBody>
      </p:sp>
      <p:pic>
        <p:nvPicPr>
          <p:cNvPr id="5" name="图片 6" descr="图片 6"/>
          <p:cNvPicPr>
            <a:picLocks noChangeAspect="1"/>
          </p:cNvPicPr>
          <p:nvPr/>
        </p:nvPicPr>
        <p:blipFill>
          <a:blip r:embed="rId8"/>
          <a:stretch>
            <a:fillRect/>
          </a:stretch>
        </p:blipFill>
        <p:spPr>
          <a:xfrm>
            <a:off x="3704263" y="6318060"/>
            <a:ext cx="2016001" cy="591933"/>
          </a:xfrm>
          <a:prstGeom prst="rect">
            <a:avLst/>
          </a:prstGeom>
          <a:ln w="12700">
            <a:miter lim="400000"/>
            <a:headEnd/>
            <a:tailEnd/>
          </a:ln>
        </p:spPr>
      </p:pic>
      <p:sp>
        <p:nvSpPr>
          <p:cNvPr id="6" name="Title Text"/>
          <p:cNvSpPr txBox="1">
            <a:spLocks noGrp="1"/>
          </p:cNvSpPr>
          <p:nvPr>
            <p:ph type="title"/>
          </p:nvPr>
        </p:nvSpPr>
        <p:spPr>
          <a:xfrm>
            <a:off x="457200" y="274639"/>
            <a:ext cx="8229600" cy="778097"/>
          </a:xfrm>
          <a:prstGeom prst="rect">
            <a:avLst/>
          </a:prstGeom>
          <a:ln w="12700">
            <a:miter lim="400000"/>
          </a:ln>
        </p:spPr>
        <p:txBody>
          <a:bodyPr lIns="45719" rIns="45719">
            <a:normAutofit/>
          </a:bodyPr>
          <a:lstStyle/>
          <a:p>
            <a:r>
              <a:t>Title Text</a:t>
            </a:r>
          </a:p>
        </p:txBody>
      </p:sp>
      <p:sp>
        <p:nvSpPr>
          <p:cNvPr id="7" name="Body Level One…"/>
          <p:cNvSpPr txBox="1">
            <a:spLocks noGrp="1"/>
          </p:cNvSpPr>
          <p:nvPr>
            <p:ph type="body" idx="1"/>
          </p:nvPr>
        </p:nvSpPr>
        <p:spPr>
          <a:xfrm>
            <a:off x="452927" y="1196977"/>
            <a:ext cx="8255238" cy="5184776"/>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spd="med"/>
  <p:txStyles>
    <p:titleStyle>
      <a:lvl1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1pPr>
      <a:lvl2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2pPr>
      <a:lvl3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3pPr>
      <a:lvl4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4pPr>
      <a:lvl5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5pPr>
      <a:lvl6pPr marL="0" marR="0" indent="4572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6pPr>
      <a:lvl7pPr marL="0" marR="0" indent="9144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7pPr>
      <a:lvl8pPr marL="0" marR="0" indent="13716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8pPr>
      <a:lvl9pPr marL="0" marR="0" indent="18288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9pPr>
    </p:titleStyle>
    <p:bodyStyle>
      <a:lvl1pPr marL="457200" marR="0" indent="-457200" algn="l" defTabSz="914400" rtl="0" latinLnBrk="0">
        <a:lnSpc>
          <a:spcPct val="100000"/>
        </a:lnSpc>
        <a:spcBef>
          <a:spcPts val="600"/>
        </a:spcBef>
        <a:spcAft>
          <a:spcPts val="0"/>
        </a:spcAft>
        <a:buClrTx/>
        <a:buSzPct val="8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1pPr>
      <a:lvl2pPr marL="790575" marR="0" indent="-333375" algn="l" defTabSz="914400" rtl="0" latinLnBrk="0">
        <a:lnSpc>
          <a:spcPct val="100000"/>
        </a:lnSpc>
        <a:spcBef>
          <a:spcPts val="600"/>
        </a:spcBef>
        <a:spcAft>
          <a:spcPts val="0"/>
        </a:spcAft>
        <a:buClrTx/>
        <a:buSzPct val="9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2pPr>
      <a:lvl3pPr marL="1234440" marR="0" indent="-320040" algn="l" defTabSz="914400" rtl="0" latinLnBrk="0">
        <a:lnSpc>
          <a:spcPct val="100000"/>
        </a:lnSpc>
        <a:spcBef>
          <a:spcPts val="600"/>
        </a:spcBef>
        <a:spcAft>
          <a:spcPts val="0"/>
        </a:spcAft>
        <a:buClrTx/>
        <a:buSzPct val="6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3pPr>
      <a:lvl4pPr marL="17272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4pPr>
      <a:lvl5pPr marL="21844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5pPr>
      <a:lvl6pPr marL="26060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6pPr>
      <a:lvl7pPr marL="30632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7pPr>
      <a:lvl8pPr marL="35204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8pPr>
      <a:lvl9pPr marL="39776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4pPr>
      <a:lvl5pPr marL="0" marR="0" indent="18288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5pPr>
      <a:lvl6pPr marL="0" marR="0" indent="22860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6pPr>
      <a:lvl7pPr marL="0" marR="0" indent="2743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7pPr>
      <a:lvl8pPr marL="0" marR="0" indent="3200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8pPr>
      <a:lvl9pPr marL="0" marR="0" indent="3657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xfrm>
            <a:off x="8675564" y="6506962"/>
            <a:ext cx="180341" cy="275467"/>
          </a:xfrm>
          <a:prstGeom prst="rect">
            <a:avLst/>
          </a:prstGeom>
        </p:spPr>
        <p:txBody>
          <a:bodyPr/>
          <a:lstStyle/>
          <a:p>
            <a:fld id="{86CB4B4D-7CA3-9044-876B-883B54F8677D}" type="slidenum">
              <a:rPr/>
              <a:t>1</a:t>
            </a:fld>
            <a:endParaRPr/>
          </a:p>
        </p:txBody>
      </p:sp>
      <p:sp>
        <p:nvSpPr>
          <p:cNvPr id="79" name="Advisor: 融亦鸣    吉鹏飞…"/>
          <p:cNvSpPr txBox="1"/>
          <p:nvPr/>
        </p:nvSpPr>
        <p:spPr>
          <a:xfrm>
            <a:off x="4972412" y="5326061"/>
            <a:ext cx="3540235" cy="430887"/>
          </a:xfrm>
          <a:prstGeom prst="rect">
            <a:avLst/>
          </a:prstGeom>
          <a:ln w="12700">
            <a:miter lim="400000"/>
          </a:ln>
        </p:spPr>
        <p:txBody>
          <a:bodyPr lIns="45719" rIns="45719">
            <a:spAutoFit/>
          </a:bodyPr>
          <a:lstStyle/>
          <a:p>
            <a:pPr>
              <a:spcBef>
                <a:spcPts val="700"/>
              </a:spcBef>
              <a:defRPr sz="2200" b="0">
                <a:solidFill>
                  <a:srgbClr val="002060"/>
                </a:solidFill>
                <a:latin typeface="Calibri" panose="020F0502020204030204"/>
                <a:ea typeface="Calibri" panose="020F0502020204030204"/>
                <a:cs typeface="Calibri" panose="020F0502020204030204"/>
                <a:sym typeface="Calibri" panose="020F0502020204030204"/>
              </a:defRPr>
            </a:pPr>
            <a:endParaRPr dirty="0"/>
          </a:p>
        </p:txBody>
      </p:sp>
      <p:sp>
        <p:nvSpPr>
          <p:cNvPr id="2" name="标题 1"/>
          <p:cNvSpPr>
            <a:spLocks noGrp="1"/>
          </p:cNvSpPr>
          <p:nvPr>
            <p:ph type="title"/>
          </p:nvPr>
        </p:nvSpPr>
        <p:spPr>
          <a:xfrm>
            <a:off x="1787409" y="2708827"/>
            <a:ext cx="5901690" cy="769620"/>
          </a:xfrm>
        </p:spPr>
        <p:txBody>
          <a:bodyPr/>
          <a:lstStyle/>
          <a:p>
            <a:r>
              <a:rPr kumimoji="1" lang="en-US" altLang="zh-CN" dirty="0" err="1">
                <a:latin typeface="Arial" panose="020B0604020202020204" pitchFamily="34" charset="0"/>
                <a:cs typeface="Arial" panose="020B0604020202020204" pitchFamily="34" charset="0"/>
              </a:rPr>
              <a:t>EchoTrack</a:t>
            </a:r>
            <a:r>
              <a:rPr kumimoji="1" lang="en-US" altLang="zh-CN" dirty="0">
                <a:latin typeface="Arial" panose="020B0604020202020204" pitchFamily="34" charset="0"/>
                <a:cs typeface="Arial" panose="020B0604020202020204" pitchFamily="34" charset="0"/>
              </a:rPr>
              <a:t> </a:t>
            </a:r>
            <a:r>
              <a:rPr kumimoji="1" lang="zh-CN" altLang="en-US" dirty="0">
                <a:latin typeface="Arial" panose="020B0604020202020204" pitchFamily="34" charset="0"/>
                <a:cs typeface="Arial" panose="020B0604020202020204" pitchFamily="34" charset="0"/>
              </a:rPr>
              <a:t>进度报告</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187" y="1699606"/>
            <a:ext cx="7696085" cy="3877985"/>
          </a:xfrm>
          <a:prstGeom prst="rect">
            <a:avLst/>
          </a:prstGeom>
          <a:noFill/>
        </p:spPr>
        <p:txBody>
          <a:bodyPr wrap="square" rtlCol="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400" dirty="0">
                <a:solidFill>
                  <a:schemeClr val="bg1">
                    <a:lumMod val="10000"/>
                  </a:schemeClr>
                </a:solidFill>
                <a:sym typeface="Times New Roman" panose="02020603050405020304"/>
              </a:rPr>
              <a:t>Device Problem </a:t>
            </a:r>
          </a:p>
          <a:p>
            <a:pPr algn="l"/>
            <a:endParaRPr lang="en-US" altLang="zh-CN" sz="2400" dirty="0">
              <a:ln/>
              <a:solidFill>
                <a:schemeClr val="tx2"/>
              </a:solidFill>
              <a:effectLst>
                <a:outerShdw blurRad="38100" dist="19050" dir="2700000" algn="tl" rotWithShape="0">
                  <a:schemeClr val="dk1">
                    <a:alpha val="40000"/>
                  </a:schemeClr>
                </a:outerShdw>
              </a:effectLst>
            </a:endParaRPr>
          </a:p>
          <a:p>
            <a:pPr algn="l"/>
            <a:r>
              <a:rPr lang="en-US" altLang="zh-CN" sz="1800" dirty="0">
                <a:ln/>
                <a:solidFill>
                  <a:schemeClr val="tx2"/>
                </a:solidFill>
                <a:effectLst>
                  <a:outerShdw blurRad="38100" dist="19050" dir="2700000" algn="tl" rotWithShape="0">
                    <a:schemeClr val="dk1">
                      <a:alpha val="40000"/>
                    </a:schemeClr>
                  </a:outerShdw>
                </a:effectLst>
              </a:rPr>
              <a:t>In this week, we have tried some of our device including HUAWEI, </a:t>
            </a:r>
            <a:r>
              <a:rPr lang="en-US" altLang="zh-CN" sz="1800" dirty="0" err="1">
                <a:ln/>
                <a:solidFill>
                  <a:schemeClr val="tx2"/>
                </a:solidFill>
                <a:effectLst>
                  <a:outerShdw blurRad="38100" dist="19050" dir="2700000" algn="tl" rotWithShape="0">
                    <a:schemeClr val="dk1">
                      <a:alpha val="40000"/>
                    </a:schemeClr>
                  </a:outerShdw>
                </a:effectLst>
              </a:rPr>
              <a:t>XiaoMI</a:t>
            </a:r>
            <a:r>
              <a:rPr lang="en-US" altLang="zh-CN" sz="1800" dirty="0">
                <a:ln/>
                <a:solidFill>
                  <a:schemeClr val="tx2"/>
                </a:solidFill>
                <a:effectLst>
                  <a:outerShdw blurRad="38100" dist="19050" dir="2700000" algn="tl" rotWithShape="0">
                    <a:schemeClr val="dk1">
                      <a:alpha val="40000"/>
                    </a:schemeClr>
                  </a:outerShdw>
                </a:effectLst>
              </a:rPr>
              <a:t> and IPAD.  Some problem remains:</a:t>
            </a:r>
          </a:p>
          <a:p>
            <a:pPr algn="l"/>
            <a:endParaRPr lang="en-US" altLang="zh-CN" sz="1800" dirty="0">
              <a:ln/>
              <a:solidFill>
                <a:schemeClr val="tx2"/>
              </a:solidFill>
              <a:effectLst>
                <a:outerShdw blurRad="38100" dist="19050" dir="2700000" algn="tl" rotWithShape="0">
                  <a:schemeClr val="dk1">
                    <a:alpha val="40000"/>
                  </a:schemeClr>
                </a:outerShdw>
              </a:effectLst>
            </a:endParaRPr>
          </a:p>
          <a:p>
            <a:pPr algn="l"/>
            <a:r>
              <a:rPr lang="en-US" altLang="zh-CN" sz="1800" dirty="0">
                <a:ln/>
                <a:solidFill>
                  <a:schemeClr val="tx2"/>
                </a:solidFill>
                <a:effectLst>
                  <a:outerShdw blurRad="38100" dist="19050" dir="2700000" algn="tl" rotWithShape="0">
                    <a:schemeClr val="dk1">
                      <a:alpha val="40000"/>
                    </a:schemeClr>
                  </a:outerShdw>
                </a:effectLst>
              </a:rPr>
              <a:t>When using HUAWEI, we find out the device are not supporting dual-channel Audio generating, instead giving a “pseudo stereo”  with controlling volume of each . In this case, we are sending chirp from both of the speaker, which has problem.</a:t>
            </a:r>
          </a:p>
          <a:p>
            <a:pPr algn="l"/>
            <a:endParaRPr lang="en-US" altLang="zh-CN" sz="1800" dirty="0">
              <a:ln/>
              <a:solidFill>
                <a:schemeClr val="tx2"/>
              </a:solidFill>
              <a:effectLst>
                <a:outerShdw blurRad="38100" dist="19050" dir="2700000" algn="tl" rotWithShape="0">
                  <a:schemeClr val="dk1">
                    <a:alpha val="40000"/>
                  </a:schemeClr>
                </a:outerShdw>
              </a:effectLst>
            </a:endParaRPr>
          </a:p>
          <a:p>
            <a:pPr algn="l"/>
            <a:r>
              <a:rPr lang="en-US" altLang="zh-CN" sz="1800" dirty="0">
                <a:ln/>
                <a:solidFill>
                  <a:schemeClr val="tx2"/>
                </a:solidFill>
                <a:effectLst>
                  <a:outerShdw blurRad="38100" dist="19050" dir="2700000" algn="tl" rotWithShape="0">
                    <a:schemeClr val="dk1">
                      <a:alpha val="40000"/>
                    </a:schemeClr>
                  </a:outerShdw>
                </a:effectLst>
              </a:rPr>
              <a:t>When using IPAD, we notice the sampling rate of hardware is 44100Hz. According to Nyquist rate, while the chirp reaching 23000Hz, we cannot generate an adapted </a:t>
            </a:r>
            <a:r>
              <a:rPr lang="en-US" altLang="zh-CN" sz="1800" dirty="0" err="1">
                <a:ln/>
                <a:solidFill>
                  <a:schemeClr val="tx2"/>
                </a:solidFill>
                <a:effectLst>
                  <a:outerShdw blurRad="38100" dist="19050" dir="2700000" algn="tl" rotWithShape="0">
                    <a:schemeClr val="dk1">
                      <a:alpha val="40000"/>
                    </a:schemeClr>
                  </a:outerShdw>
                </a:effectLst>
              </a:rPr>
              <a:t>butterworth</a:t>
            </a:r>
            <a:r>
              <a:rPr lang="en-US" altLang="zh-CN" sz="1800" dirty="0">
                <a:ln/>
                <a:solidFill>
                  <a:schemeClr val="tx2"/>
                </a:solidFill>
                <a:effectLst>
                  <a:outerShdw blurRad="38100" dist="19050" dir="2700000" algn="tl" rotWithShape="0">
                    <a:schemeClr val="dk1">
                      <a:alpha val="40000"/>
                    </a:schemeClr>
                  </a:outerShdw>
                </a:effectLst>
              </a:rPr>
              <a:t> filter towards it.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0805" y="1655747"/>
            <a:ext cx="3456939" cy="37856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rPr>
              <a:t>We tried to do some approach using IPAD</a:t>
            </a:r>
            <a:r>
              <a:rPr lang="en-US" altLang="zh-CN" sz="2000" dirty="0">
                <a:solidFill>
                  <a:schemeClr val="tx2"/>
                </a:solidFill>
              </a:rPr>
              <a:t>, however the collecting module on IPAD seems problematic.</a:t>
            </a: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In this figure we plot out the received signal from IPAD some how has been filtered out by the device. We can easily find that we are not able to detect echo lower than 15Khz</a:t>
            </a: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p:txBody>
      </p:sp>
      <p:pic>
        <p:nvPicPr>
          <p:cNvPr id="7" name="图片 6">
            <a:extLst>
              <a:ext uri="{FF2B5EF4-FFF2-40B4-BE49-F238E27FC236}">
                <a16:creationId xmlns:a16="http://schemas.microsoft.com/office/drawing/2014/main" id="{78547509-092F-4ABA-9112-C407B5B9CBC0}"/>
              </a:ext>
            </a:extLst>
          </p:cNvPr>
          <p:cNvPicPr>
            <a:picLocks noChangeAspect="1"/>
          </p:cNvPicPr>
          <p:nvPr/>
        </p:nvPicPr>
        <p:blipFill>
          <a:blip r:embed="rId2"/>
          <a:stretch>
            <a:fillRect/>
          </a:stretch>
        </p:blipFill>
        <p:spPr>
          <a:xfrm>
            <a:off x="4088267" y="1655747"/>
            <a:ext cx="4846740" cy="384081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0805" y="1655747"/>
            <a:ext cx="3456939" cy="37856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rPr>
              <a:t>We also meet problem with peak detection.</a:t>
            </a:r>
          </a:p>
          <a:p>
            <a:pPr marL="0" marR="0" indent="0" algn="l" defTabSz="914400" rtl="0" fontAlgn="auto" latinLnBrk="0" hangingPunct="0">
              <a:lnSpc>
                <a:spcPct val="100000"/>
              </a:lnSpc>
              <a:spcBef>
                <a:spcPts val="0"/>
              </a:spcBef>
              <a:spcAft>
                <a:spcPts val="0"/>
              </a:spcAft>
              <a:buClrTx/>
              <a:buSzTx/>
              <a:buFontTx/>
              <a:buNone/>
            </a:pPr>
            <a:endParaRPr lang="en-US" altLang="zh-CN" sz="2000" dirty="0">
              <a:solidFill>
                <a:schemeClr val="tx2"/>
              </a:solidFill>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These 2 pics are the result we use to detect peak.</a:t>
            </a:r>
          </a:p>
          <a:p>
            <a:pPr marL="0" marR="0" indent="0" algn="l" defTabSz="914400" rtl="0" fontAlgn="auto" latinLnBrk="0" hangingPunct="0">
              <a:lnSpc>
                <a:spcPct val="100000"/>
              </a:lnSpc>
              <a:spcBef>
                <a:spcPts val="0"/>
              </a:spcBef>
              <a:spcAft>
                <a:spcPts val="0"/>
              </a:spcAft>
              <a:buClrTx/>
              <a:buSzTx/>
              <a:buFontTx/>
              <a:buNone/>
            </a:pPr>
            <a:endParaRPr lang="en-US" altLang="zh-CN" sz="2000" dirty="0">
              <a:solidFill>
                <a:schemeClr val="tx2"/>
              </a:solidFill>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The former one is we call the </a:t>
            </a:r>
            <a:r>
              <a:rPr lang="en-US" altLang="zh-CN" sz="2000" dirty="0" err="1">
                <a:solidFill>
                  <a:schemeClr val="tx2"/>
                </a:solidFill>
              </a:rPr>
              <a:t>matlab</a:t>
            </a:r>
            <a:r>
              <a:rPr lang="en-US" altLang="zh-CN" sz="2000" dirty="0">
                <a:solidFill>
                  <a:schemeClr val="tx2"/>
                </a:solidFill>
              </a:rPr>
              <a:t> “</a:t>
            </a:r>
            <a:r>
              <a:rPr lang="en-US" altLang="zh-CN" sz="2000" dirty="0" err="1">
                <a:solidFill>
                  <a:schemeClr val="tx2"/>
                </a:solidFill>
              </a:rPr>
              <a:t>dechirp</a:t>
            </a:r>
            <a:r>
              <a:rPr lang="en-US" altLang="zh-CN" sz="2000" dirty="0">
                <a:solidFill>
                  <a:schemeClr val="tx2"/>
                </a:solidFill>
              </a:rPr>
              <a:t>” function to realize peak detection.</a:t>
            </a:r>
          </a:p>
          <a:p>
            <a:pPr marL="0" marR="0" indent="0" algn="l" defTabSz="914400" rtl="0" fontAlgn="auto" latinLnBrk="0" hangingPunct="0">
              <a:lnSpc>
                <a:spcPct val="100000"/>
              </a:lnSpc>
              <a:spcBef>
                <a:spcPts val="0"/>
              </a:spcBef>
              <a:spcAft>
                <a:spcPts val="0"/>
              </a:spcAft>
              <a:buClrTx/>
              <a:buSzTx/>
              <a:buFontTx/>
              <a:buNone/>
            </a:pPr>
            <a:endParaRPr lang="en-US" altLang="zh-CN" sz="2000" dirty="0">
              <a:solidFill>
                <a:schemeClr val="tx2"/>
              </a:solidFill>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p:txBody>
      </p:sp>
      <p:pic>
        <p:nvPicPr>
          <p:cNvPr id="2" name="图片 1">
            <a:extLst>
              <a:ext uri="{FF2B5EF4-FFF2-40B4-BE49-F238E27FC236}">
                <a16:creationId xmlns:a16="http://schemas.microsoft.com/office/drawing/2014/main" id="{475F016C-C8A3-44F6-A7DC-701871D3131E}"/>
              </a:ext>
            </a:extLst>
          </p:cNvPr>
          <p:cNvPicPr>
            <a:picLocks noChangeAspect="1"/>
          </p:cNvPicPr>
          <p:nvPr/>
        </p:nvPicPr>
        <p:blipFill>
          <a:blip r:embed="rId2"/>
          <a:stretch>
            <a:fillRect/>
          </a:stretch>
        </p:blipFill>
        <p:spPr>
          <a:xfrm>
            <a:off x="4049890" y="1528710"/>
            <a:ext cx="4653305" cy="3615943"/>
          </a:xfrm>
          <a:prstGeom prst="rect">
            <a:avLst/>
          </a:prstGeom>
        </p:spPr>
      </p:pic>
    </p:spTree>
    <p:extLst>
      <p:ext uri="{BB962C8B-B14F-4D97-AF65-F5344CB8AC3E}">
        <p14:creationId xmlns:p14="http://schemas.microsoft.com/office/powerpoint/2010/main" val="15260094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0805" y="1951311"/>
            <a:ext cx="3456939" cy="37856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rPr>
              <a:t>We also meet problem with peak detection.</a:t>
            </a:r>
          </a:p>
          <a:p>
            <a:pPr marL="0" marR="0" indent="0" algn="l" defTabSz="914400" rtl="0" fontAlgn="auto" latinLnBrk="0" hangingPunct="0">
              <a:lnSpc>
                <a:spcPct val="100000"/>
              </a:lnSpc>
              <a:spcBef>
                <a:spcPts val="0"/>
              </a:spcBef>
              <a:spcAft>
                <a:spcPts val="0"/>
              </a:spcAft>
              <a:buClrTx/>
              <a:buSzTx/>
              <a:buFontTx/>
              <a:buNone/>
            </a:pPr>
            <a:endParaRPr lang="en-US" altLang="zh-CN" sz="2000" dirty="0">
              <a:solidFill>
                <a:schemeClr val="tx2"/>
              </a:solidFill>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These 2 pics are the result we use to detect peak.</a:t>
            </a:r>
          </a:p>
          <a:p>
            <a:pPr marL="0" marR="0" indent="0" algn="l" defTabSz="914400" rtl="0" fontAlgn="auto" latinLnBrk="0" hangingPunct="0">
              <a:lnSpc>
                <a:spcPct val="100000"/>
              </a:lnSpc>
              <a:spcBef>
                <a:spcPts val="0"/>
              </a:spcBef>
              <a:spcAft>
                <a:spcPts val="0"/>
              </a:spcAft>
              <a:buClrTx/>
              <a:buSzTx/>
              <a:buFontTx/>
              <a:buNone/>
            </a:pPr>
            <a:endParaRPr lang="en-US" altLang="zh-CN" sz="2000" dirty="0">
              <a:solidFill>
                <a:schemeClr val="tx2"/>
              </a:solidFill>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The second one is which we reference from the paper using match filter.</a:t>
            </a:r>
          </a:p>
          <a:p>
            <a:pPr marL="0" marR="0" indent="0" algn="l" defTabSz="914400" rtl="0" fontAlgn="auto" latinLnBrk="0" hangingPunct="0">
              <a:lnSpc>
                <a:spcPct val="100000"/>
              </a:lnSpc>
              <a:spcBef>
                <a:spcPts val="0"/>
              </a:spcBef>
              <a:spcAft>
                <a:spcPts val="0"/>
              </a:spcAft>
              <a:buClrTx/>
              <a:buSzTx/>
              <a:buFontTx/>
              <a:buNone/>
            </a:pPr>
            <a:endParaRPr lang="en-US" altLang="zh-CN" sz="2000" dirty="0">
              <a:solidFill>
                <a:schemeClr val="tx2"/>
              </a:solidFill>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p:txBody>
      </p:sp>
      <p:pic>
        <p:nvPicPr>
          <p:cNvPr id="4" name="图片 3">
            <a:extLst>
              <a:ext uri="{FF2B5EF4-FFF2-40B4-BE49-F238E27FC236}">
                <a16:creationId xmlns:a16="http://schemas.microsoft.com/office/drawing/2014/main" id="{5ADDEAEC-1289-4CFB-AA40-848D51AA4679}"/>
              </a:ext>
            </a:extLst>
          </p:cNvPr>
          <p:cNvPicPr>
            <a:picLocks noChangeAspect="1"/>
          </p:cNvPicPr>
          <p:nvPr/>
        </p:nvPicPr>
        <p:blipFill>
          <a:blip r:embed="rId2"/>
          <a:stretch>
            <a:fillRect/>
          </a:stretch>
        </p:blipFill>
        <p:spPr>
          <a:xfrm>
            <a:off x="4348620" y="446074"/>
            <a:ext cx="4210722" cy="3220762"/>
          </a:xfrm>
          <a:prstGeom prst="rect">
            <a:avLst/>
          </a:prstGeom>
        </p:spPr>
      </p:pic>
      <p:pic>
        <p:nvPicPr>
          <p:cNvPr id="5" name="图片 4">
            <a:extLst>
              <a:ext uri="{FF2B5EF4-FFF2-40B4-BE49-F238E27FC236}">
                <a16:creationId xmlns:a16="http://schemas.microsoft.com/office/drawing/2014/main" id="{A04C9577-3A6C-4D07-89FD-B2C0B7C93DFD}"/>
              </a:ext>
            </a:extLst>
          </p:cNvPr>
          <p:cNvPicPr>
            <a:picLocks noChangeAspect="1"/>
          </p:cNvPicPr>
          <p:nvPr/>
        </p:nvPicPr>
        <p:blipFill>
          <a:blip r:embed="rId3"/>
          <a:stretch>
            <a:fillRect/>
          </a:stretch>
        </p:blipFill>
        <p:spPr>
          <a:xfrm>
            <a:off x="4578945" y="4262726"/>
            <a:ext cx="3980397" cy="1559332"/>
          </a:xfrm>
          <a:prstGeom prst="rect">
            <a:avLst/>
          </a:prstGeom>
        </p:spPr>
      </p:pic>
    </p:spTree>
    <p:extLst>
      <p:ext uri="{BB962C8B-B14F-4D97-AF65-F5344CB8AC3E}">
        <p14:creationId xmlns:p14="http://schemas.microsoft.com/office/powerpoint/2010/main" val="8591340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16420" y="873125"/>
            <a:ext cx="3311161"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3600" b="1" i="0" u="none" strike="noStrike" cap="none" spc="0" normalizeH="0" baseline="0" dirty="0">
                <a:ln/>
                <a:solidFill>
                  <a:schemeClr val="accent1"/>
                </a:solidFill>
                <a:effectLst>
                  <a:outerShdw blurRad="38100" dist="25400" dir="5400000" algn="ctr" rotWithShape="0">
                    <a:srgbClr val="6E747A">
                      <a:alpha val="43000"/>
                    </a:srgbClr>
                  </a:outerShdw>
                </a:effectLst>
                <a:uFillTx/>
                <a:latin typeface="+mn-lt"/>
                <a:ea typeface="+mn-ea"/>
                <a:cs typeface="+mn-cs"/>
                <a:sym typeface="Times New Roman" panose="02020603050405020304"/>
              </a:rPr>
              <a:t>Following Work</a:t>
            </a:r>
          </a:p>
        </p:txBody>
      </p:sp>
      <p:sp>
        <p:nvSpPr>
          <p:cNvPr id="5" name="文本框 4"/>
          <p:cNvSpPr txBox="1"/>
          <p:nvPr/>
        </p:nvSpPr>
        <p:spPr>
          <a:xfrm>
            <a:off x="1320800" y="2381250"/>
            <a:ext cx="6206836" cy="26776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Try to find an usable device and finish the envelop detection.</a:t>
            </a:r>
          </a:p>
          <a:p>
            <a:pPr marL="0" marR="0" indent="0" algn="l" defTabSz="914400" rtl="0" fontAlgn="auto" latinLnBrk="0" hangingPunct="0">
              <a:lnSpc>
                <a:spcPct val="100000"/>
              </a:lnSpc>
              <a:spcBef>
                <a:spcPts val="0"/>
              </a:spcBef>
              <a:spcAft>
                <a:spcPts val="0"/>
              </a:spcAft>
              <a:buClrTx/>
              <a:buSzTx/>
              <a:buFontTx/>
              <a:buNone/>
            </a:pPr>
            <a:endParaRPr lang="en-US" altLang="zh-CN" sz="2400" dirty="0">
              <a:ln/>
              <a:solidFill>
                <a:schemeClr val="tx2"/>
              </a:solidFill>
              <a:effectLst>
                <a:outerShdw blurRad="38100" dist="19050" dir="2700000" algn="tl" rotWithShape="0">
                  <a:schemeClr val="dk1">
                    <a:alpha val="40000"/>
                  </a:schemeClr>
                </a:outerShdw>
              </a:effectLst>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If hard, making approach on a signal channel FMCW to finish distance detection in 2D phase.</a:t>
            </a:r>
          </a:p>
          <a:p>
            <a:pPr marL="0" marR="0" indent="0" algn="l" defTabSz="9144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 </a:t>
            </a:r>
            <a:endParaRPr kumimoji="0" lang="zh-CN" altLang="en-US"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endParaRPr>
          </a:p>
        </p:txBody>
      </p:sp>
    </p:spTree>
  </p:cSld>
  <p:clrMapOvr>
    <a:masterClrMapping/>
  </p:clrMapOvr>
  <p:transition spd="med"/>
</p:sld>
</file>

<file path=ppt/theme/theme1.xml><?xml version="1.0" encoding="utf-8"?>
<a:theme xmlns:a="http://schemas.openxmlformats.org/drawingml/2006/main" name="Soaring">
  <a:themeElements>
    <a:clrScheme name="Soaring">
      <a:dk1>
        <a:srgbClr val="E6FFCC"/>
      </a:dk1>
      <a:lt1>
        <a:srgbClr val="9933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aring">
  <a:themeElements>
    <a:clrScheme name="Soaring">
      <a:dk1>
        <a:srgbClr val="000000"/>
      </a:dk1>
      <a:lt1>
        <a:srgbClr val="FFFF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268</Words>
  <Application>Microsoft Office PowerPoint</Application>
  <PresentationFormat>全屏显示(4:3)</PresentationFormat>
  <Paragraphs>29</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Calibri</vt:lpstr>
      <vt:lpstr>Times New Roman</vt:lpstr>
      <vt:lpstr>Soaring</vt:lpstr>
      <vt:lpstr>EchoTrack 进度报告</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AirohpuE</cp:lastModifiedBy>
  <cp:revision>25</cp:revision>
  <dcterms:created xsi:type="dcterms:W3CDTF">2019-09-23T01:47:00Z</dcterms:created>
  <dcterms:modified xsi:type="dcterms:W3CDTF">2019-09-30T06:59:30Z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2052-11.1.0.8980</vt:lpwstr>
  </property>
</Properties>
</file>