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8" r:id="rId3"/>
    <p:sldId id="270" r:id="rId4"/>
    <p:sldId id="272" r:id="rId5"/>
    <p:sldId id="259" r:id="rId6"/>
    <p:sldId id="262" r:id="rId7"/>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1pPr>
    <a:lvl2pPr marL="0" marR="0" indent="4572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2pPr>
    <a:lvl3pPr marL="0" marR="0" indent="9144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3pPr>
    <a:lvl4pPr marL="0" marR="0" indent="13716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4pPr>
    <a:lvl5pPr marL="0" marR="0" indent="18288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5pPr>
    <a:lvl6pPr marL="0" marR="0" indent="22860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6pPr>
    <a:lvl7pPr marL="0" marR="0" indent="27432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7pPr>
    <a:lvl8pPr marL="0" marR="0" indent="32004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8pPr>
    <a:lvl9pPr marL="0" marR="0" indent="36576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50"/>
  </p:normalViewPr>
  <p:slideViewPr>
    <p:cSldViewPr snapToGrid="0" snapToObjects="1">
      <p:cViewPr varScale="1">
        <p:scale>
          <a:sx n="83" d="100"/>
          <a:sy n="83" d="100"/>
        </p:scale>
        <p:origin x="1291"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Shape 73"/>
          <p:cNvSpPr>
            <a:spLocks noGrp="1" noRot="1" noChangeAspect="1"/>
          </p:cNvSpPr>
          <p:nvPr>
            <p:ph type="sldImg"/>
          </p:nvPr>
        </p:nvSpPr>
        <p:spPr>
          <a:xfrm>
            <a:off x="1143000" y="685800"/>
            <a:ext cx="4572000" cy="3429000"/>
          </a:xfrm>
          <a:prstGeom prst="rect">
            <a:avLst/>
          </a:prstGeom>
        </p:spPr>
        <p:txBody>
          <a:bodyPr/>
          <a:lstStyle/>
          <a:p>
            <a:endParaRPr/>
          </a:p>
        </p:txBody>
      </p:sp>
      <p:sp>
        <p:nvSpPr>
          <p:cNvPr id="74" name="Shape 7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Times New Roman" panose="02020603050405020304"/>
      </a:defRPr>
    </a:lvl1pPr>
    <a:lvl2pPr indent="228600" latinLnBrk="0">
      <a:spcBef>
        <a:spcPts val="400"/>
      </a:spcBef>
      <a:defRPr sz="1200">
        <a:latin typeface="+mn-lt"/>
        <a:ea typeface="+mn-ea"/>
        <a:cs typeface="+mn-cs"/>
        <a:sym typeface="Times New Roman" panose="02020603050405020304"/>
      </a:defRPr>
    </a:lvl2pPr>
    <a:lvl3pPr indent="457200" latinLnBrk="0">
      <a:spcBef>
        <a:spcPts val="400"/>
      </a:spcBef>
      <a:defRPr sz="1200">
        <a:latin typeface="+mn-lt"/>
        <a:ea typeface="+mn-ea"/>
        <a:cs typeface="+mn-cs"/>
        <a:sym typeface="Times New Roman" panose="02020603050405020304"/>
      </a:defRPr>
    </a:lvl3pPr>
    <a:lvl4pPr indent="685800" latinLnBrk="0">
      <a:spcBef>
        <a:spcPts val="400"/>
      </a:spcBef>
      <a:defRPr sz="1200">
        <a:latin typeface="+mn-lt"/>
        <a:ea typeface="+mn-ea"/>
        <a:cs typeface="+mn-cs"/>
        <a:sym typeface="Times New Roman" panose="02020603050405020304"/>
      </a:defRPr>
    </a:lvl4pPr>
    <a:lvl5pPr indent="914400" latinLnBrk="0">
      <a:spcBef>
        <a:spcPts val="400"/>
      </a:spcBef>
      <a:defRPr sz="1200">
        <a:latin typeface="+mn-lt"/>
        <a:ea typeface="+mn-ea"/>
        <a:cs typeface="+mn-cs"/>
        <a:sym typeface="Times New Roman" panose="02020603050405020304"/>
      </a:defRPr>
    </a:lvl5pPr>
    <a:lvl6pPr indent="1143000" latinLnBrk="0">
      <a:spcBef>
        <a:spcPts val="400"/>
      </a:spcBef>
      <a:defRPr sz="1200">
        <a:latin typeface="+mn-lt"/>
        <a:ea typeface="+mn-ea"/>
        <a:cs typeface="+mn-cs"/>
        <a:sym typeface="Times New Roman" panose="02020603050405020304"/>
      </a:defRPr>
    </a:lvl6pPr>
    <a:lvl7pPr indent="1371600" latinLnBrk="0">
      <a:spcBef>
        <a:spcPts val="400"/>
      </a:spcBef>
      <a:defRPr sz="1200">
        <a:latin typeface="+mn-lt"/>
        <a:ea typeface="+mn-ea"/>
        <a:cs typeface="+mn-cs"/>
        <a:sym typeface="Times New Roman" panose="02020603050405020304"/>
      </a:defRPr>
    </a:lvl7pPr>
    <a:lvl8pPr indent="1600200" latinLnBrk="0">
      <a:spcBef>
        <a:spcPts val="400"/>
      </a:spcBef>
      <a:defRPr sz="1200">
        <a:latin typeface="+mn-lt"/>
        <a:ea typeface="+mn-ea"/>
        <a:cs typeface="+mn-cs"/>
        <a:sym typeface="Times New Roman" panose="02020603050405020304"/>
      </a:defRPr>
    </a:lvl8pPr>
    <a:lvl9pPr indent="1828800" latinLnBrk="0">
      <a:spcBef>
        <a:spcPts val="400"/>
      </a:spcBef>
      <a:defRPr sz="1200">
        <a:latin typeface="+mn-lt"/>
        <a:ea typeface="+mn-ea"/>
        <a:cs typeface="+mn-cs"/>
        <a:sym typeface="Times New Roman" panose="02020603050405020304"/>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标题幻灯片">
    <p:spTree>
      <p:nvGrpSpPr>
        <p:cNvPr id="1" name=""/>
        <p:cNvGrpSpPr/>
        <p:nvPr/>
      </p:nvGrpSpPr>
      <p:grpSpPr>
        <a:xfrm>
          <a:off x="0" y="0"/>
          <a:ext cx="0" cy="0"/>
          <a:chOff x="0" y="0"/>
          <a:chExt cx="0" cy="0"/>
        </a:xfrm>
      </p:grpSpPr>
      <p:pic>
        <p:nvPicPr>
          <p:cNvPr id="14" name="图片 3" descr="图片 3"/>
          <p:cNvPicPr>
            <a:picLocks noChangeAspect="1"/>
          </p:cNvPicPr>
          <p:nvPr/>
        </p:nvPicPr>
        <p:blipFill>
          <a:blip r:embed="rId2"/>
          <a:stretch>
            <a:fillRect/>
          </a:stretch>
        </p:blipFill>
        <p:spPr>
          <a:xfrm>
            <a:off x="3704263" y="6318060"/>
            <a:ext cx="2016001" cy="591933"/>
          </a:xfrm>
          <a:prstGeom prst="rect">
            <a:avLst/>
          </a:prstGeom>
          <a:ln w="12700">
            <a:miter lim="400000"/>
            <a:headEnd/>
            <a:tailEnd/>
          </a:ln>
        </p:spPr>
      </p:pic>
      <p:sp>
        <p:nvSpPr>
          <p:cNvPr id="15" name="Title Text"/>
          <p:cNvSpPr txBox="1">
            <a:spLocks noGrp="1"/>
          </p:cNvSpPr>
          <p:nvPr>
            <p:ph type="title" hasCustomPrompt="1"/>
          </p:nvPr>
        </p:nvSpPr>
        <p:spPr>
          <a:xfrm>
            <a:off x="1066800" y="1143000"/>
            <a:ext cx="7469189" cy="1565921"/>
          </a:xfrm>
          <a:prstGeom prst="rect">
            <a:avLst/>
          </a:prstGeom>
        </p:spPr>
        <p:txBody>
          <a:bodyPr lIns="46037" tIns="46037" rIns="46037" bIns="46037" anchor="b"/>
          <a:lstStyle>
            <a:lvl1pPr>
              <a:defRPr sz="4000">
                <a:solidFill>
                  <a:srgbClr val="8B4500"/>
                </a:solidFill>
              </a:defRPr>
            </a:lvl1pPr>
          </a:lstStyle>
          <a:p>
            <a:r>
              <a:t>Title Text</a:t>
            </a:r>
          </a:p>
        </p:txBody>
      </p:sp>
      <p:sp>
        <p:nvSpPr>
          <p:cNvPr id="16" name="Body Level One…"/>
          <p:cNvSpPr txBox="1">
            <a:spLocks noGrp="1"/>
          </p:cNvSpPr>
          <p:nvPr>
            <p:ph type="body" sz="quarter" idx="1" hasCustomPrompt="1"/>
          </p:nvPr>
        </p:nvSpPr>
        <p:spPr>
          <a:xfrm>
            <a:off x="1619671" y="3501008"/>
            <a:ext cx="6400801" cy="1752601"/>
          </a:xfrm>
          <a:prstGeom prst="rect">
            <a:avLst/>
          </a:prstGeom>
        </p:spPr>
        <p:txBody>
          <a:bodyPr lIns="46037" tIns="46037" rIns="46037" bIns="46037" anchor="ctr"/>
          <a:lstStyle>
            <a:lvl1pPr marL="0" indent="0" algn="ctr">
              <a:spcBef>
                <a:spcPts val="700"/>
              </a:spcBef>
              <a:buSzTx/>
              <a:buNone/>
              <a:defRPr sz="3200"/>
            </a:lvl1pPr>
            <a:lvl2pPr marL="783590" indent="-326390" algn="ctr">
              <a:spcBef>
                <a:spcPts val="700"/>
              </a:spcBef>
              <a:defRPr sz="3200"/>
            </a:lvl2pPr>
            <a:lvl3pPr marL="1219200" indent="-304800" algn="ctr">
              <a:spcBef>
                <a:spcPts val="700"/>
              </a:spcBef>
              <a:defRPr sz="3200"/>
            </a:lvl3pPr>
            <a:lvl4pPr marL="1737360" indent="-365760" algn="ctr">
              <a:spcBef>
                <a:spcPts val="700"/>
              </a:spcBef>
              <a:defRPr sz="3200"/>
            </a:lvl4pPr>
            <a:lvl5pPr marL="2194560" indent="-365760" algn="ctr">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17" name="矩形 7"/>
          <p:cNvSpPr/>
          <p:nvPr/>
        </p:nvSpPr>
        <p:spPr>
          <a:xfrm>
            <a:off x="7620" y="6577283"/>
            <a:ext cx="3704296" cy="144001"/>
          </a:xfrm>
          <a:prstGeom prst="rect">
            <a:avLst/>
          </a:prstGeom>
          <a:solidFill>
            <a:srgbClr val="E46C0A"/>
          </a:solidFill>
          <a:ln w="12700">
            <a:miter lim="400000"/>
          </a:ln>
        </p:spPr>
        <p:txBody>
          <a:bodyPr lIns="45719" rIns="45719" anchor="ctr"/>
          <a:lstStyle/>
          <a:p>
            <a:pPr>
              <a:defRPr sz="1800" b="0">
                <a:solidFill>
                  <a:schemeClr val="accent3">
                    <a:lumOff val="44000"/>
                  </a:schemeClr>
                </a:solidFill>
                <a:latin typeface="Calibri" panose="020F0502020204030204"/>
                <a:ea typeface="Calibri" panose="020F0502020204030204"/>
                <a:cs typeface="Calibri" panose="020F0502020204030204"/>
                <a:sym typeface="Calibri" panose="020F0502020204030204"/>
              </a:defRPr>
            </a:pPr>
            <a:endParaRPr/>
          </a:p>
        </p:txBody>
      </p:sp>
      <p:sp>
        <p:nvSpPr>
          <p:cNvPr id="18" name="矩形 8"/>
          <p:cNvSpPr/>
          <p:nvPr/>
        </p:nvSpPr>
        <p:spPr>
          <a:xfrm>
            <a:off x="5715498" y="6577283"/>
            <a:ext cx="3420001" cy="144001"/>
          </a:xfrm>
          <a:prstGeom prst="rect">
            <a:avLst/>
          </a:prstGeom>
          <a:solidFill>
            <a:srgbClr val="194150"/>
          </a:solidFill>
          <a:ln w="12700">
            <a:miter lim="400000"/>
          </a:ln>
        </p:spPr>
        <p:txBody>
          <a:bodyPr lIns="45719" rIns="45719" anchor="ctr"/>
          <a:lstStyle/>
          <a:p>
            <a:pPr>
              <a:defRPr sz="1800" b="0">
                <a:solidFill>
                  <a:schemeClr val="accent3">
                    <a:lumOff val="44000"/>
                  </a:schemeClr>
                </a:solidFill>
                <a:latin typeface="Calibri" panose="020F0502020204030204"/>
                <a:ea typeface="Calibri" panose="020F0502020204030204"/>
                <a:cs typeface="Calibri" panose="020F0502020204030204"/>
                <a:sym typeface="Calibri" panose="020F0502020204030204"/>
              </a:defRPr>
            </a:pPr>
            <a:endParaRP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pic>
        <p:nvPicPr>
          <p:cNvPr id="20" name="图片 2" descr="图片 2"/>
          <p:cNvPicPr>
            <a:picLocks noChangeAspect="1"/>
          </p:cNvPicPr>
          <p:nvPr/>
        </p:nvPicPr>
        <p:blipFill>
          <a:blip r:embed="rId3"/>
          <a:stretch>
            <a:fillRect/>
          </a:stretch>
        </p:blipFill>
        <p:spPr>
          <a:xfrm>
            <a:off x="16453" y="37250"/>
            <a:ext cx="3115387" cy="1231511"/>
          </a:xfrm>
          <a:prstGeom prst="rect">
            <a:avLst/>
          </a:prstGeom>
          <a:ln w="12700">
            <a:miter lim="400000"/>
            <a:headEnd/>
            <a:tailEnd/>
          </a:ln>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文本与内容">
    <p:spTree>
      <p:nvGrpSpPr>
        <p:cNvPr id="1" name=""/>
        <p:cNvGrpSpPr/>
        <p:nvPr/>
      </p:nvGrpSpPr>
      <p:grpSpPr>
        <a:xfrm>
          <a:off x="0" y="0"/>
          <a:ext cx="0" cy="0"/>
          <a:chOff x="0" y="0"/>
          <a:chExt cx="0" cy="0"/>
        </a:xfrm>
      </p:grpSpPr>
      <p:sp>
        <p:nvSpPr>
          <p:cNvPr id="5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58" name="Title Text"/>
          <p:cNvSpPr txBox="1">
            <a:spLocks noGrp="1"/>
          </p:cNvSpPr>
          <p:nvPr>
            <p:ph type="title" hasCustomPrompt="1"/>
          </p:nvPr>
        </p:nvSpPr>
        <p:spPr>
          <a:xfrm>
            <a:off x="307340" y="319831"/>
            <a:ext cx="8529319" cy="381001"/>
          </a:xfrm>
          <a:prstGeom prst="rect">
            <a:avLst/>
          </a:prstGeom>
        </p:spPr>
        <p:txBody>
          <a:bodyPr lIns="0" tIns="0" rIns="0" bIns="0"/>
          <a:lstStyle>
            <a:lvl1pPr>
              <a:defRPr sz="2800" b="1">
                <a:solidFill>
                  <a:schemeClr val="accent3">
                    <a:lumOff val="44000"/>
                  </a:schemeClr>
                </a:solidFill>
                <a:latin typeface="Arial" panose="020B0604020202020204"/>
                <a:ea typeface="Arial" panose="020B0604020202020204"/>
                <a:cs typeface="Arial" panose="020B0604020202020204"/>
                <a:sym typeface="Arial" panose="020B0604020202020204"/>
              </a:defRPr>
            </a:lvl1pPr>
          </a:lstStyle>
          <a:p>
            <a:r>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66" name="Title Text"/>
          <p:cNvSpPr txBox="1">
            <a:spLocks noGrp="1"/>
          </p:cNvSpPr>
          <p:nvPr>
            <p:ph type="title" hasCustomPrompt="1"/>
          </p:nvPr>
        </p:nvSpPr>
        <p:spPr>
          <a:xfrm>
            <a:off x="457200" y="274639"/>
            <a:ext cx="8229600" cy="821304"/>
          </a:xfrm>
          <a:prstGeom prst="rect">
            <a:avLst/>
          </a:prstGeom>
        </p:spPr>
        <p:txBody>
          <a:bodyPr/>
          <a:lstStyle>
            <a:lvl1pPr>
              <a:defRPr sz="2800">
                <a:solidFill>
                  <a:srgbClr val="009F83"/>
                </a:solidFill>
                <a:latin typeface="Arial" panose="020B0604020202020204"/>
                <a:ea typeface="Arial" panose="020B0604020202020204"/>
                <a:cs typeface="Arial" panose="020B0604020202020204"/>
                <a:sym typeface="Arial" panose="020B0604020202020204"/>
              </a:defRPr>
            </a:lvl1pPr>
          </a:lstStyle>
          <a:p>
            <a:r>
              <a:t>Title Text</a:t>
            </a:r>
          </a:p>
        </p:txBody>
      </p:sp>
      <p:sp>
        <p:nvSpPr>
          <p:cNvPr id="67" name="Body Level One…"/>
          <p:cNvSpPr txBox="1">
            <a:spLocks noGrp="1"/>
          </p:cNvSpPr>
          <p:nvPr>
            <p:ph type="body" idx="1" hasCustomPrompt="1"/>
          </p:nvPr>
        </p:nvSpPr>
        <p:spPr>
          <a:xfrm>
            <a:off x="457471" y="1034950"/>
            <a:ext cx="8363172" cy="5301938"/>
          </a:xfrm>
          <a:prstGeom prst="rect">
            <a:avLst/>
          </a:prstGeom>
        </p:spPr>
        <p:txBody>
          <a:bodyPr/>
          <a:lstStyle>
            <a:lvl1pPr marL="342900" indent="-342900">
              <a:spcBef>
                <a:spcPts val="700"/>
              </a:spcBef>
              <a:defRPr sz="3200"/>
            </a:lvl1pPr>
            <a:lvl2pPr marL="783590" indent="-326390">
              <a:spcBef>
                <a:spcPts val="700"/>
              </a:spcBef>
              <a:defRPr sz="3200"/>
            </a:lvl2pPr>
            <a:lvl3pPr marL="1219200" indent="-304800">
              <a:spcBef>
                <a:spcPts val="700"/>
              </a:spcBef>
              <a:defRPr sz="3200"/>
            </a:lvl3pPr>
            <a:lvl4pPr marL="1737360" indent="-365760">
              <a:spcBef>
                <a:spcPts val="700"/>
              </a:spcBef>
              <a:defRPr sz="3200"/>
            </a:lvl4pPr>
            <a:lvl5pPr marL="2194560" indent="-365760">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Off val="44000"/>
              </a:schemeClr>
            </a:gs>
            <a:gs pos="50000">
              <a:srgbClr val="F3FAFF"/>
            </a:gs>
            <a:gs pos="100000">
              <a:schemeClr val="accent3">
                <a:lumOff val="44000"/>
              </a:schemeClr>
            </a:gs>
          </a:gsLst>
          <a:lin ang="5400000" scaled="0"/>
        </a:gradFill>
        <a:effectLst/>
      </p:bgPr>
    </p:bg>
    <p:spTree>
      <p:nvGrpSpPr>
        <p:cNvPr id="1" name=""/>
        <p:cNvGrpSpPr/>
        <p:nvPr/>
      </p:nvGrpSpPr>
      <p:grpSpPr>
        <a:xfrm>
          <a:off x="0" y="0"/>
          <a:ext cx="0" cy="0"/>
          <a:chOff x="0" y="0"/>
          <a:chExt cx="0" cy="0"/>
        </a:xfrm>
      </p:grpSpPr>
      <p:sp>
        <p:nvSpPr>
          <p:cNvPr id="2" name="矩形 10"/>
          <p:cNvSpPr/>
          <p:nvPr/>
        </p:nvSpPr>
        <p:spPr>
          <a:xfrm>
            <a:off x="7620" y="6577283"/>
            <a:ext cx="3704296" cy="144001"/>
          </a:xfrm>
          <a:prstGeom prst="rect">
            <a:avLst/>
          </a:prstGeom>
          <a:solidFill>
            <a:srgbClr val="E46C0A"/>
          </a:solidFill>
          <a:ln w="12700">
            <a:miter lim="400000"/>
          </a:ln>
        </p:spPr>
        <p:txBody>
          <a:bodyPr lIns="45719" rIns="45719" anchor="ctr"/>
          <a:lstStyle/>
          <a:p>
            <a:pPr>
              <a:defRPr sz="1800" b="0">
                <a:solidFill>
                  <a:schemeClr val="accent3">
                    <a:lumOff val="44000"/>
                  </a:schemeClr>
                </a:solidFill>
                <a:latin typeface="Calibri" panose="020F0502020204030204"/>
                <a:ea typeface="Calibri" panose="020F0502020204030204"/>
                <a:cs typeface="Calibri" panose="020F0502020204030204"/>
                <a:sym typeface="Calibri" panose="020F0502020204030204"/>
              </a:defRPr>
            </a:pPr>
            <a:endParaRPr/>
          </a:p>
        </p:txBody>
      </p:sp>
      <p:sp>
        <p:nvSpPr>
          <p:cNvPr id="3" name="矩形 11"/>
          <p:cNvSpPr/>
          <p:nvPr/>
        </p:nvSpPr>
        <p:spPr>
          <a:xfrm>
            <a:off x="5715498" y="6577283"/>
            <a:ext cx="3420001" cy="144001"/>
          </a:xfrm>
          <a:prstGeom prst="rect">
            <a:avLst/>
          </a:prstGeom>
          <a:solidFill>
            <a:srgbClr val="194150"/>
          </a:solidFill>
          <a:ln w="12700">
            <a:miter lim="400000"/>
          </a:ln>
        </p:spPr>
        <p:txBody>
          <a:bodyPr lIns="45719" rIns="45719" anchor="ctr"/>
          <a:lstStyle/>
          <a:p>
            <a:pPr>
              <a:defRPr sz="1800" b="0">
                <a:solidFill>
                  <a:schemeClr val="accent3">
                    <a:lumOff val="44000"/>
                  </a:schemeClr>
                </a:solidFill>
                <a:latin typeface="Calibri" panose="020F0502020204030204"/>
                <a:ea typeface="Calibri" panose="020F0502020204030204"/>
                <a:cs typeface="Calibri" panose="020F0502020204030204"/>
                <a:sym typeface="Calibri" panose="020F0502020204030204"/>
              </a:defRPr>
            </a:pPr>
            <a:endParaRPr/>
          </a:p>
        </p:txBody>
      </p:sp>
      <p:sp>
        <p:nvSpPr>
          <p:cNvPr id="4" name="Slide Number"/>
          <p:cNvSpPr txBox="1">
            <a:spLocks noGrp="1"/>
          </p:cNvSpPr>
          <p:nvPr>
            <p:ph type="sldNum" sz="quarter" idx="2"/>
          </p:nvPr>
        </p:nvSpPr>
        <p:spPr>
          <a:xfrm>
            <a:off x="8599364" y="6506962"/>
            <a:ext cx="256541" cy="275467"/>
          </a:xfrm>
          <a:prstGeom prst="rect">
            <a:avLst/>
          </a:prstGeom>
          <a:ln w="12700">
            <a:miter lim="400000"/>
          </a:ln>
        </p:spPr>
        <p:txBody>
          <a:bodyPr wrap="none" lIns="45719" rIns="45719" anchor="ctr">
            <a:spAutoFit/>
          </a:bodyPr>
          <a:lstStyle>
            <a:lvl1pPr algn="r">
              <a:defRPr sz="1200">
                <a:solidFill>
                  <a:schemeClr val="accent3">
                    <a:lumOff val="44000"/>
                  </a:schemeClr>
                </a:solidFill>
              </a:defRPr>
            </a:lvl1pPr>
          </a:lstStyle>
          <a:p>
            <a:fld id="{86CB4B4D-7CA3-9044-876B-883B54F8677D}" type="slidenum">
              <a:rPr/>
              <a:t>‹#›</a:t>
            </a:fld>
            <a:endParaRPr/>
          </a:p>
        </p:txBody>
      </p:sp>
      <p:pic>
        <p:nvPicPr>
          <p:cNvPr id="5" name="图片 6" descr="图片 6"/>
          <p:cNvPicPr>
            <a:picLocks noChangeAspect="1"/>
          </p:cNvPicPr>
          <p:nvPr/>
        </p:nvPicPr>
        <p:blipFill>
          <a:blip r:embed="rId6"/>
          <a:stretch>
            <a:fillRect/>
          </a:stretch>
        </p:blipFill>
        <p:spPr>
          <a:xfrm>
            <a:off x="3704263" y="6318060"/>
            <a:ext cx="2016001" cy="591933"/>
          </a:xfrm>
          <a:prstGeom prst="rect">
            <a:avLst/>
          </a:prstGeom>
          <a:ln w="12700">
            <a:miter lim="400000"/>
            <a:headEnd/>
            <a:tailEnd/>
          </a:ln>
        </p:spPr>
      </p:pic>
      <p:sp>
        <p:nvSpPr>
          <p:cNvPr id="6" name="Title Text"/>
          <p:cNvSpPr txBox="1">
            <a:spLocks noGrp="1"/>
          </p:cNvSpPr>
          <p:nvPr>
            <p:ph type="title"/>
          </p:nvPr>
        </p:nvSpPr>
        <p:spPr>
          <a:xfrm>
            <a:off x="457200" y="274639"/>
            <a:ext cx="8229600" cy="778097"/>
          </a:xfrm>
          <a:prstGeom prst="rect">
            <a:avLst/>
          </a:prstGeom>
          <a:ln w="12700">
            <a:miter lim="400000"/>
          </a:ln>
        </p:spPr>
        <p:txBody>
          <a:bodyPr lIns="45719" rIns="45719">
            <a:normAutofit/>
          </a:bodyPr>
          <a:lstStyle/>
          <a:p>
            <a:r>
              <a:t>Title Text</a:t>
            </a:r>
          </a:p>
        </p:txBody>
      </p:sp>
      <p:sp>
        <p:nvSpPr>
          <p:cNvPr id="7" name="Body Level One…"/>
          <p:cNvSpPr txBox="1">
            <a:spLocks noGrp="1"/>
          </p:cNvSpPr>
          <p:nvPr>
            <p:ph type="body" idx="1"/>
          </p:nvPr>
        </p:nvSpPr>
        <p:spPr>
          <a:xfrm>
            <a:off x="452927" y="1196977"/>
            <a:ext cx="8255238" cy="5184776"/>
          </a:xfrm>
          <a:prstGeom prst="rect">
            <a:avLst/>
          </a:prstGeom>
          <a:ln w="12700">
            <a:miter lim="400000"/>
          </a:ln>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Lst>
  <p:transition spd="med"/>
  <p:txStyles>
    <p:titleStyle>
      <a:lvl1pPr marL="0" marR="0" indent="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1pPr>
      <a:lvl2pPr marL="0" marR="0" indent="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2pPr>
      <a:lvl3pPr marL="0" marR="0" indent="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3pPr>
      <a:lvl4pPr marL="0" marR="0" indent="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4pPr>
      <a:lvl5pPr marL="0" marR="0" indent="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5pPr>
      <a:lvl6pPr marL="0" marR="0" indent="45720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6pPr>
      <a:lvl7pPr marL="0" marR="0" indent="91440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7pPr>
      <a:lvl8pPr marL="0" marR="0" indent="137160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8pPr>
      <a:lvl9pPr marL="0" marR="0" indent="182880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9pPr>
    </p:titleStyle>
    <p:bodyStyle>
      <a:lvl1pPr marL="457200" marR="0" indent="-457200" algn="l" defTabSz="914400" rtl="0" latinLnBrk="0">
        <a:lnSpc>
          <a:spcPct val="100000"/>
        </a:lnSpc>
        <a:spcBef>
          <a:spcPts val="600"/>
        </a:spcBef>
        <a:spcAft>
          <a:spcPts val="0"/>
        </a:spcAft>
        <a:buClrTx/>
        <a:buSzPct val="8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1pPr>
      <a:lvl2pPr marL="790575" marR="0" indent="-333375" algn="l" defTabSz="914400" rtl="0" latinLnBrk="0">
        <a:lnSpc>
          <a:spcPct val="100000"/>
        </a:lnSpc>
        <a:spcBef>
          <a:spcPts val="600"/>
        </a:spcBef>
        <a:spcAft>
          <a:spcPts val="0"/>
        </a:spcAft>
        <a:buClrTx/>
        <a:buSzPct val="9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2pPr>
      <a:lvl3pPr marL="1234440" marR="0" indent="-320040" algn="l" defTabSz="914400" rtl="0" latinLnBrk="0">
        <a:lnSpc>
          <a:spcPct val="100000"/>
        </a:lnSpc>
        <a:spcBef>
          <a:spcPts val="600"/>
        </a:spcBef>
        <a:spcAft>
          <a:spcPts val="0"/>
        </a:spcAft>
        <a:buClrTx/>
        <a:buSzPct val="6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3pPr>
      <a:lvl4pPr marL="1727200" marR="0" indent="-355600" algn="l" defTabSz="914400" rtl="0" latinLnBrk="0">
        <a:lnSpc>
          <a:spcPct val="100000"/>
        </a:lnSpc>
        <a:spcBef>
          <a:spcPts val="600"/>
        </a:spcBef>
        <a:spcAft>
          <a:spcPts val="0"/>
        </a:spcAft>
        <a:buClrTx/>
        <a:buSzPct val="10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4pPr>
      <a:lvl5pPr marL="2184400" marR="0" indent="-355600" algn="l" defTabSz="914400" rtl="0" latinLnBrk="0">
        <a:lnSpc>
          <a:spcPct val="100000"/>
        </a:lnSpc>
        <a:spcBef>
          <a:spcPts val="600"/>
        </a:spcBef>
        <a:spcAft>
          <a:spcPts val="0"/>
        </a:spcAft>
        <a:buClrTx/>
        <a:buSzPct val="10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5pPr>
      <a:lvl6pPr marL="2606040" marR="0" indent="-320040" algn="l" defTabSz="914400" rtl="0" latinLnBrk="0">
        <a:lnSpc>
          <a:spcPct val="100000"/>
        </a:lnSpc>
        <a:spcBef>
          <a:spcPts val="600"/>
        </a:spcBef>
        <a:spcAft>
          <a:spcPts val="0"/>
        </a:spcAft>
        <a:buClrTx/>
        <a:buSzPct val="10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6pPr>
      <a:lvl7pPr marL="3063240" marR="0" indent="-320040" algn="l" defTabSz="914400" rtl="0" latinLnBrk="0">
        <a:lnSpc>
          <a:spcPct val="100000"/>
        </a:lnSpc>
        <a:spcBef>
          <a:spcPts val="600"/>
        </a:spcBef>
        <a:spcAft>
          <a:spcPts val="0"/>
        </a:spcAft>
        <a:buClrTx/>
        <a:buSzPct val="10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7pPr>
      <a:lvl8pPr marL="3520440" marR="0" indent="-320040" algn="l" defTabSz="914400" rtl="0" latinLnBrk="0">
        <a:lnSpc>
          <a:spcPct val="100000"/>
        </a:lnSpc>
        <a:spcBef>
          <a:spcPts val="600"/>
        </a:spcBef>
        <a:spcAft>
          <a:spcPts val="0"/>
        </a:spcAft>
        <a:buClrTx/>
        <a:buSzPct val="10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8pPr>
      <a:lvl9pPr marL="3977640" marR="0" indent="-320040" algn="l" defTabSz="914400" rtl="0" latinLnBrk="0">
        <a:lnSpc>
          <a:spcPct val="100000"/>
        </a:lnSpc>
        <a:spcBef>
          <a:spcPts val="600"/>
        </a:spcBef>
        <a:spcAft>
          <a:spcPts val="0"/>
        </a:spcAft>
        <a:buClrTx/>
        <a:buSzPct val="10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9pPr>
    </p:bodyStyle>
    <p:otherStyle>
      <a:lvl1pPr marL="0" marR="0" indent="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1pPr>
      <a:lvl2pPr marL="0" marR="0" indent="4572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2pPr>
      <a:lvl3pPr marL="0" marR="0" indent="9144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3pPr>
      <a:lvl4pPr marL="0" marR="0" indent="13716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4pPr>
      <a:lvl5pPr marL="0" marR="0" indent="18288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5pPr>
      <a:lvl6pPr marL="0" marR="0" indent="22860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6pPr>
      <a:lvl7pPr marL="0" marR="0" indent="27432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7pPr>
      <a:lvl8pPr marL="0" marR="0" indent="32004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8pPr>
      <a:lvl9pPr marL="0" marR="0" indent="36576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xfrm>
            <a:off x="8675564" y="6506962"/>
            <a:ext cx="180341" cy="275467"/>
          </a:xfrm>
          <a:prstGeom prst="rect">
            <a:avLst/>
          </a:prstGeom>
        </p:spPr>
        <p:txBody>
          <a:bodyPr/>
          <a:lstStyle/>
          <a:p>
            <a:fld id="{86CB4B4D-7CA3-9044-876B-883B54F8677D}" type="slidenum">
              <a:rPr/>
              <a:t>1</a:t>
            </a:fld>
            <a:endParaRPr/>
          </a:p>
        </p:txBody>
      </p:sp>
      <p:sp>
        <p:nvSpPr>
          <p:cNvPr id="79" name="Advisor: 融亦鸣    吉鹏飞…"/>
          <p:cNvSpPr txBox="1"/>
          <p:nvPr/>
        </p:nvSpPr>
        <p:spPr>
          <a:xfrm>
            <a:off x="4972412" y="5326061"/>
            <a:ext cx="3540235" cy="430887"/>
          </a:xfrm>
          <a:prstGeom prst="rect">
            <a:avLst/>
          </a:prstGeom>
          <a:ln w="12700">
            <a:miter lim="400000"/>
          </a:ln>
        </p:spPr>
        <p:txBody>
          <a:bodyPr lIns="45719" rIns="45719">
            <a:spAutoFit/>
          </a:bodyPr>
          <a:lstStyle/>
          <a:p>
            <a:pPr>
              <a:spcBef>
                <a:spcPts val="700"/>
              </a:spcBef>
              <a:defRPr sz="2200" b="0">
                <a:solidFill>
                  <a:srgbClr val="002060"/>
                </a:solidFill>
                <a:latin typeface="Calibri" panose="020F0502020204030204"/>
                <a:ea typeface="Calibri" panose="020F0502020204030204"/>
                <a:cs typeface="Calibri" panose="020F0502020204030204"/>
                <a:sym typeface="Calibri" panose="020F0502020204030204"/>
              </a:defRPr>
            </a:pPr>
            <a:endParaRPr dirty="0"/>
          </a:p>
        </p:txBody>
      </p:sp>
      <p:sp>
        <p:nvSpPr>
          <p:cNvPr id="2" name="标题 1"/>
          <p:cNvSpPr>
            <a:spLocks noGrp="1"/>
          </p:cNvSpPr>
          <p:nvPr>
            <p:ph type="title"/>
          </p:nvPr>
        </p:nvSpPr>
        <p:spPr>
          <a:xfrm>
            <a:off x="1787409" y="2708827"/>
            <a:ext cx="5901690" cy="769620"/>
          </a:xfrm>
        </p:spPr>
        <p:txBody>
          <a:bodyPr/>
          <a:lstStyle/>
          <a:p>
            <a:r>
              <a:rPr kumimoji="1" lang="en-US" altLang="zh-CN" dirty="0" err="1">
                <a:latin typeface="Arial" panose="020B0604020202020204" pitchFamily="34" charset="0"/>
                <a:cs typeface="Arial" panose="020B0604020202020204" pitchFamily="34" charset="0"/>
              </a:rPr>
              <a:t>EchoTrack</a:t>
            </a:r>
            <a:r>
              <a:rPr kumimoji="1" lang="en-US" altLang="zh-CN" dirty="0">
                <a:latin typeface="Arial" panose="020B0604020202020204" pitchFamily="34" charset="0"/>
                <a:cs typeface="Arial" panose="020B0604020202020204" pitchFamily="34" charset="0"/>
              </a:rPr>
              <a:t> </a:t>
            </a:r>
            <a:r>
              <a:rPr kumimoji="1" lang="zh-CN" altLang="en-US" dirty="0">
                <a:latin typeface="Arial" panose="020B0604020202020204" pitchFamily="34" charset="0"/>
                <a:cs typeface="Arial" panose="020B0604020202020204" pitchFamily="34" charset="0"/>
              </a:rPr>
              <a:t>进度报告</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66023" y="2429279"/>
            <a:ext cx="7696085" cy="1661993"/>
          </a:xfrm>
          <a:prstGeom prst="rect">
            <a:avLst/>
          </a:prstGeom>
          <a:noFill/>
        </p:spPr>
        <p:txBody>
          <a:bodyPr wrap="square" rtlCol="0">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2400" dirty="0" err="1">
                <a:solidFill>
                  <a:schemeClr val="bg1">
                    <a:lumMod val="10000"/>
                  </a:schemeClr>
                </a:solidFill>
                <a:sym typeface="Times New Roman" panose="02020603050405020304"/>
              </a:rPr>
              <a:t>OutLine</a:t>
            </a:r>
            <a:endParaRPr lang="en-US" altLang="zh-CN" sz="2400" dirty="0">
              <a:solidFill>
                <a:schemeClr val="bg1">
                  <a:lumMod val="10000"/>
                </a:schemeClr>
              </a:solidFill>
              <a:sym typeface="Times New Roman" panose="02020603050405020304"/>
            </a:endParaRPr>
          </a:p>
          <a:p>
            <a:pPr algn="l"/>
            <a:endParaRPr lang="en-US" altLang="zh-CN" sz="2400" dirty="0">
              <a:ln/>
              <a:solidFill>
                <a:schemeClr val="tx2"/>
              </a:solidFill>
              <a:effectLst>
                <a:outerShdw blurRad="38100" dist="19050" dir="2700000" algn="tl" rotWithShape="0">
                  <a:schemeClr val="dk1">
                    <a:alpha val="40000"/>
                  </a:schemeClr>
                </a:outerShdw>
              </a:effectLst>
            </a:endParaRPr>
          </a:p>
          <a:p>
            <a:pPr algn="l"/>
            <a:r>
              <a:rPr lang="en-US" altLang="zh-CN" sz="1800" dirty="0">
                <a:ln/>
                <a:solidFill>
                  <a:schemeClr val="tx2"/>
                </a:solidFill>
                <a:effectLst>
                  <a:outerShdw blurRad="38100" dist="19050" dir="2700000" algn="tl" rotWithShape="0">
                    <a:schemeClr val="dk1">
                      <a:alpha val="40000"/>
                    </a:schemeClr>
                  </a:outerShdw>
                </a:effectLst>
              </a:rPr>
              <a:t>In this week, we mainly finish the work we leave on last week. We try to calculate the real distance between the object and the speakers. However, the rounding error is considerably big, we are now trying to fix this problem.</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BAF21AA-C3F2-4F23-B22E-74B4E8EC64E7}"/>
              </a:ext>
            </a:extLst>
          </p:cNvPr>
          <p:cNvPicPr>
            <a:picLocks noChangeAspect="1"/>
          </p:cNvPicPr>
          <p:nvPr/>
        </p:nvPicPr>
        <p:blipFill>
          <a:blip r:embed="rId2"/>
          <a:stretch>
            <a:fillRect/>
          </a:stretch>
        </p:blipFill>
        <p:spPr>
          <a:xfrm>
            <a:off x="0" y="1131225"/>
            <a:ext cx="9144000" cy="5149732"/>
          </a:xfrm>
          <a:prstGeom prst="rect">
            <a:avLst/>
          </a:prstGeom>
        </p:spPr>
      </p:pic>
      <p:sp>
        <p:nvSpPr>
          <p:cNvPr id="4" name="矩形 3">
            <a:extLst>
              <a:ext uri="{FF2B5EF4-FFF2-40B4-BE49-F238E27FC236}">
                <a16:creationId xmlns:a16="http://schemas.microsoft.com/office/drawing/2014/main" id="{F310115D-AD94-4961-A4A7-628EAAC823F1}"/>
              </a:ext>
            </a:extLst>
          </p:cNvPr>
          <p:cNvSpPr/>
          <p:nvPr/>
        </p:nvSpPr>
        <p:spPr>
          <a:xfrm>
            <a:off x="926166" y="1454604"/>
            <a:ext cx="7624202" cy="523220"/>
          </a:xfrm>
          <a:prstGeom prst="rect">
            <a:avLst/>
          </a:prstGeom>
        </p:spPr>
        <p:txBody>
          <a:bodyPr wrap="none">
            <a:spAutoFit/>
          </a:bodyPr>
          <a:lstStyle/>
          <a:p>
            <a:r>
              <a:rPr lang="en-US" altLang="zh-CN" sz="2800" dirty="0">
                <a:ln/>
                <a:solidFill>
                  <a:schemeClr val="accent1"/>
                </a:solidFill>
                <a:effectLst>
                  <a:outerShdw blurRad="38100" dist="25400" dir="5400000" algn="ctr" rotWithShape="0">
                    <a:srgbClr val="6E747A">
                      <a:alpha val="43000"/>
                    </a:srgbClr>
                  </a:outerShdw>
                </a:effectLst>
              </a:rPr>
              <a:t>Distant Detect when Object is 10cm from device </a:t>
            </a:r>
          </a:p>
        </p:txBody>
      </p:sp>
    </p:spTree>
    <p:extLst>
      <p:ext uri="{BB962C8B-B14F-4D97-AF65-F5344CB8AC3E}">
        <p14:creationId xmlns:p14="http://schemas.microsoft.com/office/powerpoint/2010/main" val="233948576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14DC0D2-5AA8-48FA-899D-14F16986B486}"/>
              </a:ext>
            </a:extLst>
          </p:cNvPr>
          <p:cNvPicPr>
            <a:picLocks noChangeAspect="1"/>
          </p:cNvPicPr>
          <p:nvPr/>
        </p:nvPicPr>
        <p:blipFill>
          <a:blip r:embed="rId2"/>
          <a:stretch>
            <a:fillRect/>
          </a:stretch>
        </p:blipFill>
        <p:spPr>
          <a:xfrm>
            <a:off x="0" y="1167086"/>
            <a:ext cx="9144000" cy="5244263"/>
          </a:xfrm>
          <a:prstGeom prst="rect">
            <a:avLst/>
          </a:prstGeom>
        </p:spPr>
      </p:pic>
      <p:sp>
        <p:nvSpPr>
          <p:cNvPr id="4" name="矩形 3">
            <a:extLst>
              <a:ext uri="{FF2B5EF4-FFF2-40B4-BE49-F238E27FC236}">
                <a16:creationId xmlns:a16="http://schemas.microsoft.com/office/drawing/2014/main" id="{45392E58-9EEC-4C96-BB4C-87E8FD351B23}"/>
              </a:ext>
            </a:extLst>
          </p:cNvPr>
          <p:cNvSpPr/>
          <p:nvPr/>
        </p:nvSpPr>
        <p:spPr>
          <a:xfrm>
            <a:off x="558800" y="1649666"/>
            <a:ext cx="7809346" cy="523220"/>
          </a:xfrm>
          <a:prstGeom prst="rect">
            <a:avLst/>
          </a:prstGeom>
        </p:spPr>
        <p:txBody>
          <a:bodyPr wrap="square">
            <a:spAutoFit/>
          </a:bodyPr>
          <a:lstStyle/>
          <a:p>
            <a:r>
              <a:rPr lang="en-US" altLang="zh-CN" sz="2800" dirty="0">
                <a:ln/>
                <a:solidFill>
                  <a:srgbClr val="00B0F0"/>
                </a:solidFill>
                <a:effectLst>
                  <a:outerShdw blurRad="38100" dist="25400" dir="5400000" algn="ctr" rotWithShape="0">
                    <a:srgbClr val="6E747A">
                      <a:alpha val="43000"/>
                    </a:srgbClr>
                  </a:outerShdw>
                </a:effectLst>
              </a:rPr>
              <a:t>Distant Detect when Object is 20cm from device </a:t>
            </a:r>
          </a:p>
        </p:txBody>
      </p:sp>
    </p:spTree>
    <p:extLst>
      <p:ext uri="{BB962C8B-B14F-4D97-AF65-F5344CB8AC3E}">
        <p14:creationId xmlns:p14="http://schemas.microsoft.com/office/powerpoint/2010/main" val="43580675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对话气泡: 椭圆形 5">
            <a:extLst>
              <a:ext uri="{FF2B5EF4-FFF2-40B4-BE49-F238E27FC236}">
                <a16:creationId xmlns:a16="http://schemas.microsoft.com/office/drawing/2014/main" id="{66EC9951-B3FE-4FF1-88E2-362F098E3824}"/>
              </a:ext>
            </a:extLst>
          </p:cNvPr>
          <p:cNvSpPr/>
          <p:nvPr/>
        </p:nvSpPr>
        <p:spPr>
          <a:xfrm>
            <a:off x="5246259" y="136707"/>
            <a:ext cx="3722254" cy="4775199"/>
          </a:xfrm>
          <a:prstGeom prst="wedgeEllipseCallout">
            <a:avLst>
              <a:gd name="adj1" fmla="val -51748"/>
              <a:gd name="adj2" fmla="val -28351"/>
            </a:avLst>
          </a:prstGeom>
          <a:solidFill>
            <a:schemeClr val="accent3">
              <a:lumOff val="44000"/>
            </a:schemeClr>
          </a:solidFill>
          <a:ln w="25400" cap="flat">
            <a:solidFill>
              <a:schemeClr val="accent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pPr>
            <a:endParaRPr kumimoji="0" lang="zh-CN" altLang="en-US" sz="3600" b="1" i="0" u="none" strike="noStrike" cap="none" spc="0" normalizeH="0" baseline="0">
              <a:ln>
                <a:noFill/>
              </a:ln>
              <a:solidFill>
                <a:srgbClr val="9933FF"/>
              </a:solidFill>
              <a:effectLst/>
              <a:uFillTx/>
              <a:latin typeface="+mn-lt"/>
              <a:ea typeface="+mn-ea"/>
              <a:cs typeface="+mn-cs"/>
              <a:sym typeface="Times New Roman" panose="02020603050405020304"/>
            </a:endParaRPr>
          </a:p>
        </p:txBody>
      </p:sp>
      <p:sp>
        <p:nvSpPr>
          <p:cNvPr id="3" name="文本框 2"/>
          <p:cNvSpPr txBox="1"/>
          <p:nvPr/>
        </p:nvSpPr>
        <p:spPr>
          <a:xfrm>
            <a:off x="852701" y="2827148"/>
            <a:ext cx="3456939" cy="19389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2000" dirty="0">
                <a:solidFill>
                  <a:schemeClr val="tx2"/>
                </a:solidFill>
              </a:rPr>
              <a:t>We can clearly notice that  the result is not ideal in the second case, we suppose that is the second highest peak is not detected which cause severe error.</a:t>
            </a:r>
            <a:endParaRPr kumimoji="0" lang="en-US" altLang="zh-CN" sz="2000" b="1" i="0" u="none" strike="noStrike" cap="none" spc="0" normalizeH="0" baseline="0" dirty="0">
              <a:ln>
                <a:noFill/>
              </a:ln>
              <a:solidFill>
                <a:schemeClr val="tx2"/>
              </a:solidFill>
              <a:effectLst/>
              <a:uFillTx/>
              <a:latin typeface="+mn-lt"/>
              <a:ea typeface="+mn-ea"/>
              <a:cs typeface="+mn-cs"/>
              <a:sym typeface="Times New Roman" panose="02020603050405020304"/>
            </a:endParaRPr>
          </a:p>
        </p:txBody>
      </p:sp>
      <p:pic>
        <p:nvPicPr>
          <p:cNvPr id="2" name="图片 1">
            <a:extLst>
              <a:ext uri="{FF2B5EF4-FFF2-40B4-BE49-F238E27FC236}">
                <a16:creationId xmlns:a16="http://schemas.microsoft.com/office/drawing/2014/main" id="{7C381BBB-6B32-4CF1-91C9-563F4E3DA41E}"/>
              </a:ext>
            </a:extLst>
          </p:cNvPr>
          <p:cNvPicPr>
            <a:picLocks noChangeAspect="1"/>
          </p:cNvPicPr>
          <p:nvPr/>
        </p:nvPicPr>
        <p:blipFill>
          <a:blip r:embed="rId2"/>
          <a:stretch>
            <a:fillRect/>
          </a:stretch>
        </p:blipFill>
        <p:spPr>
          <a:xfrm>
            <a:off x="5579874" y="1810702"/>
            <a:ext cx="2988472" cy="2032892"/>
          </a:xfrm>
          <a:prstGeom prst="rect">
            <a:avLst/>
          </a:prstGeom>
        </p:spPr>
      </p:pic>
      <p:pic>
        <p:nvPicPr>
          <p:cNvPr id="4" name="图片 3">
            <a:extLst>
              <a:ext uri="{FF2B5EF4-FFF2-40B4-BE49-F238E27FC236}">
                <a16:creationId xmlns:a16="http://schemas.microsoft.com/office/drawing/2014/main" id="{F661270D-D200-4423-8477-EC3A23E8CA4F}"/>
              </a:ext>
            </a:extLst>
          </p:cNvPr>
          <p:cNvPicPr>
            <a:picLocks noChangeAspect="1"/>
          </p:cNvPicPr>
          <p:nvPr/>
        </p:nvPicPr>
        <p:blipFill>
          <a:blip r:embed="rId3"/>
          <a:stretch>
            <a:fillRect/>
          </a:stretch>
        </p:blipFill>
        <p:spPr>
          <a:xfrm>
            <a:off x="3040962" y="291608"/>
            <a:ext cx="1983261" cy="1519094"/>
          </a:xfrm>
          <a:prstGeom prst="rect">
            <a:avLst/>
          </a:prstGeom>
        </p:spPr>
      </p:pic>
      <p:sp>
        <p:nvSpPr>
          <p:cNvPr id="11" name="椭圆 10">
            <a:extLst>
              <a:ext uri="{FF2B5EF4-FFF2-40B4-BE49-F238E27FC236}">
                <a16:creationId xmlns:a16="http://schemas.microsoft.com/office/drawing/2014/main" id="{5EEBDD88-4461-4B62-9DCE-AE6AFB0AE584}"/>
              </a:ext>
            </a:extLst>
          </p:cNvPr>
          <p:cNvSpPr/>
          <p:nvPr/>
        </p:nvSpPr>
        <p:spPr>
          <a:xfrm>
            <a:off x="7889888" y="3423770"/>
            <a:ext cx="401411" cy="379404"/>
          </a:xfrm>
          <a:prstGeom prst="ellipse">
            <a:avLst/>
          </a:prstGeom>
          <a:noFill/>
          <a:ln w="25400" cap="flat">
            <a:solidFill>
              <a:schemeClr val="accent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pPr>
            <a:endParaRPr kumimoji="0" lang="zh-CN" altLang="en-US" sz="3600" b="1" i="0" u="none" strike="noStrike" cap="none" spc="0" normalizeH="0" baseline="0">
              <a:ln>
                <a:noFill/>
              </a:ln>
              <a:solidFill>
                <a:srgbClr val="9933FF"/>
              </a:solidFill>
              <a:effectLst/>
              <a:uFillTx/>
              <a:latin typeface="+mn-lt"/>
              <a:ea typeface="+mn-ea"/>
              <a:cs typeface="+mn-cs"/>
              <a:sym typeface="Times New Roman" panose="02020603050405020304"/>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16420" y="1261053"/>
            <a:ext cx="3311161" cy="6463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9" tIns="45719" rIns="45719" bIns="45719" numCol="1" spcCol="38100" rtlCol="0" anchor="t" forceAA="0">
            <a:spAutoFit/>
          </a:bodyPr>
          <a:lstStyle/>
          <a:p>
            <a:pPr marL="0" marR="0" indent="0" algn="ctr" defTabSz="914400" rtl="0" fontAlgn="auto" latinLnBrk="0" hangingPunct="0">
              <a:lnSpc>
                <a:spcPct val="100000"/>
              </a:lnSpc>
              <a:spcBef>
                <a:spcPts val="0"/>
              </a:spcBef>
              <a:spcAft>
                <a:spcPts val="0"/>
              </a:spcAft>
              <a:buClrTx/>
              <a:buSzTx/>
              <a:buFontTx/>
              <a:buNone/>
            </a:pPr>
            <a:r>
              <a:rPr kumimoji="0" lang="en-US" altLang="zh-CN" sz="3600" b="1" i="0" u="none" strike="noStrike" cap="none" spc="0" normalizeH="0" baseline="0" dirty="0">
                <a:ln/>
                <a:solidFill>
                  <a:schemeClr val="accent1"/>
                </a:solidFill>
                <a:effectLst>
                  <a:outerShdw blurRad="38100" dist="25400" dir="5400000" algn="ctr" rotWithShape="0">
                    <a:srgbClr val="6E747A">
                      <a:alpha val="43000"/>
                    </a:srgbClr>
                  </a:outerShdw>
                </a:effectLst>
                <a:uFillTx/>
                <a:latin typeface="+mn-lt"/>
                <a:ea typeface="+mn-ea"/>
                <a:cs typeface="+mn-cs"/>
                <a:sym typeface="Times New Roman" panose="02020603050405020304"/>
              </a:rPr>
              <a:t>Following Work</a:t>
            </a:r>
          </a:p>
        </p:txBody>
      </p:sp>
      <p:sp>
        <p:nvSpPr>
          <p:cNvPr id="5" name="文本框 4"/>
          <p:cNvSpPr txBox="1"/>
          <p:nvPr/>
        </p:nvSpPr>
        <p:spPr>
          <a:xfrm>
            <a:off x="1320800" y="2196523"/>
            <a:ext cx="6206836" cy="267765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2400" b="1" i="0" u="none" strike="noStrike" cap="none" spc="0" normalizeH="0" baseline="0" dirty="0">
                <a:ln/>
                <a:solidFill>
                  <a:schemeClr val="tx2"/>
                </a:solidFill>
                <a:effectLst>
                  <a:outerShdw blurRad="38100" dist="19050" dir="2700000" algn="tl" rotWithShape="0">
                    <a:schemeClr val="dk1">
                      <a:alpha val="40000"/>
                    </a:schemeClr>
                  </a:outerShdw>
                </a:effectLst>
                <a:uFillTx/>
                <a:latin typeface="+mn-lt"/>
                <a:ea typeface="+mn-ea"/>
                <a:cs typeface="+mn-cs"/>
                <a:sym typeface="Times New Roman" panose="02020603050405020304"/>
              </a:rPr>
              <a:t>The following work is to finish the current project. Which has problem in simultaneously process and extract. Before that, we are going to:</a:t>
            </a:r>
          </a:p>
          <a:p>
            <a:pPr marL="0" marR="0" indent="0" algn="l" defTabSz="914400" rtl="0" fontAlgn="auto" latinLnBrk="0" hangingPunct="0">
              <a:lnSpc>
                <a:spcPct val="100000"/>
              </a:lnSpc>
              <a:spcBef>
                <a:spcPts val="0"/>
              </a:spcBef>
              <a:spcAft>
                <a:spcPts val="0"/>
              </a:spcAft>
              <a:buClrTx/>
              <a:buSzTx/>
              <a:buFontTx/>
              <a:buNone/>
            </a:pPr>
            <a:endParaRPr kumimoji="0" lang="en-US" altLang="zh-CN" sz="2400" b="1" i="0" u="none" strike="noStrike" cap="none" spc="0" normalizeH="0" baseline="0" dirty="0">
              <a:ln/>
              <a:solidFill>
                <a:schemeClr val="tx2"/>
              </a:solidFill>
              <a:effectLst>
                <a:outerShdw blurRad="38100" dist="19050" dir="2700000" algn="tl" rotWithShape="0">
                  <a:schemeClr val="dk1">
                    <a:alpha val="40000"/>
                  </a:schemeClr>
                </a:outerShdw>
              </a:effectLst>
              <a:uFillTx/>
              <a:latin typeface="+mn-lt"/>
              <a:ea typeface="+mn-ea"/>
              <a:cs typeface="+mn-cs"/>
              <a:sym typeface="Times New Roman" panose="02020603050405020304"/>
            </a:endParaRPr>
          </a:p>
          <a:p>
            <a:pPr algn="l"/>
            <a:r>
              <a:rPr kumimoji="0" lang="zh-CN" altLang="en-US" sz="2400" b="1" i="0" u="none" strike="noStrike" cap="none" spc="0" normalizeH="0" baseline="0" dirty="0">
                <a:ln/>
                <a:solidFill>
                  <a:schemeClr val="tx2"/>
                </a:solidFill>
                <a:effectLst>
                  <a:outerShdw blurRad="38100" dist="19050" dir="2700000" algn="tl" rotWithShape="0">
                    <a:schemeClr val="dk1">
                      <a:alpha val="40000"/>
                    </a:schemeClr>
                  </a:outerShdw>
                </a:effectLst>
                <a:uFillTx/>
                <a:latin typeface="+mn-lt"/>
                <a:ea typeface="+mn-ea"/>
                <a:cs typeface="+mn-cs"/>
                <a:sym typeface="Times New Roman" panose="02020603050405020304"/>
              </a:rPr>
              <a:t>①</a:t>
            </a:r>
            <a:r>
              <a:rPr lang="en-US" altLang="zh-CN" sz="2400" dirty="0">
                <a:ln/>
                <a:solidFill>
                  <a:schemeClr val="tx2"/>
                </a:solidFill>
                <a:effectLst>
                  <a:outerShdw blurRad="38100" dist="19050" dir="2700000" algn="tl" rotWithShape="0">
                    <a:schemeClr val="dk1">
                      <a:alpha val="40000"/>
                    </a:schemeClr>
                  </a:outerShdw>
                </a:effectLst>
              </a:rPr>
              <a:t> make an precise conclusion on exact distant</a:t>
            </a:r>
          </a:p>
          <a:p>
            <a:pPr algn="l"/>
            <a:r>
              <a:rPr kumimoji="0" lang="zh-CN" altLang="en-US" sz="2400" b="1" i="0" u="none" strike="noStrike" cap="none" spc="0" normalizeH="0" baseline="0" dirty="0">
                <a:ln/>
                <a:solidFill>
                  <a:schemeClr val="tx2"/>
                </a:solidFill>
                <a:effectLst>
                  <a:outerShdw blurRad="38100" dist="19050" dir="2700000" algn="tl" rotWithShape="0">
                    <a:schemeClr val="dk1">
                      <a:alpha val="40000"/>
                    </a:schemeClr>
                  </a:outerShdw>
                </a:effectLst>
                <a:uFillTx/>
                <a:latin typeface="+mn-lt"/>
                <a:ea typeface="+mn-ea"/>
                <a:cs typeface="+mn-cs"/>
                <a:sym typeface="Times New Roman" panose="02020603050405020304"/>
              </a:rPr>
              <a:t>② </a:t>
            </a:r>
            <a:r>
              <a:rPr lang="en-US" altLang="zh-CN" sz="2400" dirty="0">
                <a:ln/>
                <a:solidFill>
                  <a:schemeClr val="tx2"/>
                </a:solidFill>
                <a:effectLst>
                  <a:outerShdw blurRad="38100" dist="19050" dir="2700000" algn="tl" rotWithShape="0">
                    <a:schemeClr val="dk1">
                      <a:alpha val="40000"/>
                    </a:schemeClr>
                  </a:outerShdw>
                </a:effectLst>
              </a:rPr>
              <a:t>try to capture the moving trend</a:t>
            </a:r>
          </a:p>
        </p:txBody>
      </p:sp>
    </p:spTree>
  </p:cSld>
  <p:clrMapOvr>
    <a:masterClrMapping/>
  </p:clrMapOvr>
  <p:transition spd="med"/>
</p:sld>
</file>

<file path=ppt/theme/theme1.xml><?xml version="1.0" encoding="utf-8"?>
<a:theme xmlns:a="http://schemas.openxmlformats.org/drawingml/2006/main" name="Soaring">
  <a:themeElements>
    <a:clrScheme name="Soaring">
      <a:dk1>
        <a:srgbClr val="E6FFCC"/>
      </a:dk1>
      <a:lt1>
        <a:srgbClr val="9933FF"/>
      </a:lt1>
      <a:dk2>
        <a:srgbClr val="A7A7A7"/>
      </a:dk2>
      <a:lt2>
        <a:srgbClr val="535353"/>
      </a:lt2>
      <a:accent1>
        <a:srgbClr val="FF6633"/>
      </a:accent1>
      <a:accent2>
        <a:srgbClr val="CC6600"/>
      </a:accent2>
      <a:accent3>
        <a:srgbClr val="8F8F8F"/>
      </a:accent3>
      <a:accent4>
        <a:srgbClr val="822ADA"/>
      </a:accent4>
      <a:accent5>
        <a:srgbClr val="FFB8AD"/>
      </a:accent5>
      <a:accent6>
        <a:srgbClr val="B95C00"/>
      </a:accent6>
      <a:hlink>
        <a:srgbClr val="0000FF"/>
      </a:hlink>
      <a:folHlink>
        <a:srgbClr val="FF00FF"/>
      </a:folHlink>
    </a:clrScheme>
    <a:fontScheme name="Soaring">
      <a:majorFont>
        <a:latin typeface="Helvetica"/>
        <a:ea typeface="Helvetica"/>
        <a:cs typeface="Helvetica"/>
      </a:majorFont>
      <a:minorFont>
        <a:latin typeface="Times New Roman"/>
        <a:ea typeface="Times New Roman"/>
        <a:cs typeface="Times New Roman"/>
      </a:minorFont>
    </a:fontScheme>
    <a:fmtScheme name="Soar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aring">
  <a:themeElements>
    <a:clrScheme name="Soaring">
      <a:dk1>
        <a:srgbClr val="000000"/>
      </a:dk1>
      <a:lt1>
        <a:srgbClr val="FFFFFF"/>
      </a:lt1>
      <a:dk2>
        <a:srgbClr val="A7A7A7"/>
      </a:dk2>
      <a:lt2>
        <a:srgbClr val="535353"/>
      </a:lt2>
      <a:accent1>
        <a:srgbClr val="FF6633"/>
      </a:accent1>
      <a:accent2>
        <a:srgbClr val="CC6600"/>
      </a:accent2>
      <a:accent3>
        <a:srgbClr val="8F8F8F"/>
      </a:accent3>
      <a:accent4>
        <a:srgbClr val="822ADA"/>
      </a:accent4>
      <a:accent5>
        <a:srgbClr val="FFB8AD"/>
      </a:accent5>
      <a:accent6>
        <a:srgbClr val="B95C00"/>
      </a:accent6>
      <a:hlink>
        <a:srgbClr val="0000FF"/>
      </a:hlink>
      <a:folHlink>
        <a:srgbClr val="FF00FF"/>
      </a:folHlink>
    </a:clrScheme>
    <a:fontScheme name="Soaring">
      <a:majorFont>
        <a:latin typeface="Helvetica"/>
        <a:ea typeface="Helvetica"/>
        <a:cs typeface="Helvetica"/>
      </a:majorFont>
      <a:minorFont>
        <a:latin typeface="Times New Roman"/>
        <a:ea typeface="Times New Roman"/>
        <a:cs typeface="Times New Roman"/>
      </a:minorFont>
    </a:fontScheme>
    <a:fmtScheme name="Soar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TotalTime>
  <Words>143</Words>
  <Application>Microsoft Office PowerPoint</Application>
  <PresentationFormat>全屏显示(4:3)</PresentationFormat>
  <Paragraphs>13</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Arial</vt:lpstr>
      <vt:lpstr>Calibri</vt:lpstr>
      <vt:lpstr>Times New Roman</vt:lpstr>
      <vt:lpstr>Soaring</vt:lpstr>
      <vt:lpstr>EchoTrack 进度报告</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AirohpuE</cp:lastModifiedBy>
  <cp:revision>42</cp:revision>
  <dcterms:created xsi:type="dcterms:W3CDTF">2019-09-23T01:47:00Z</dcterms:created>
  <dcterms:modified xsi:type="dcterms:W3CDTF">2019-10-28T07:46:29Z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2052-11.1.0.8980</vt:lpwstr>
  </property>
</Properties>
</file>