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F9D7-E791-4269-A694-94A1879EE06B}" type="datetimeFigureOut">
              <a:rPr lang="pt-BR" smtClean="0"/>
              <a:pPr/>
              <a:t>04/02/2016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B2DA0-60D9-4FEF-8C48-ACA1A5DE2DA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051720" y="1484784"/>
            <a:ext cx="4320480" cy="3744416"/>
            <a:chOff x="2071670" y="1857364"/>
            <a:chExt cx="5143536" cy="3286148"/>
          </a:xfrm>
        </p:grpSpPr>
        <p:sp>
          <p:nvSpPr>
            <p:cNvPr id="5" name="Retângulo 4"/>
            <p:cNvSpPr/>
            <p:nvPr/>
          </p:nvSpPr>
          <p:spPr>
            <a:xfrm>
              <a:off x="2071670" y="3857628"/>
              <a:ext cx="5143536" cy="128588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Pour">
                <a:avLst/>
              </a:prstTxWarp>
              <a:spAutoFit/>
              <a:scene3d>
                <a:camera prst="perspectiveLeft"/>
                <a:lightRig rig="threePt" dir="t"/>
              </a:scene3d>
            </a:bodyPr>
            <a:lstStyle/>
            <a:p>
              <a:pPr algn="ctr"/>
              <a:r>
                <a:rPr lang="pt-BR" sz="60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glow rad="101600">
                      <a:schemeClr val="tx1">
                        <a:lumMod val="50000"/>
                        <a:lumOff val="50000"/>
                        <a:alpha val="60000"/>
                      </a:schemeClr>
                    </a:glow>
                  </a:effectLst>
                  <a:latin typeface="Gisha" pitchFamily="34" charset="-79"/>
                  <a:cs typeface="Gisha" pitchFamily="34" charset="-79"/>
                </a:rPr>
                <a:t>E</a:t>
              </a:r>
              <a:r>
                <a:rPr lang="pt-BR" sz="5400" b="1" i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glow rad="101600">
                      <a:schemeClr val="tx1">
                        <a:lumMod val="50000"/>
                        <a:lumOff val="50000"/>
                        <a:alpha val="60000"/>
                      </a:schemeClr>
                    </a:glow>
                  </a:effectLst>
                  <a:latin typeface="Gisha" pitchFamily="34" charset="-79"/>
                  <a:cs typeface="Gisha" pitchFamily="34" charset="-79"/>
                </a:rPr>
                <a:t>BENÉZER</a:t>
              </a:r>
              <a:r>
                <a:rPr lang="pt-BR" sz="5400" b="1" i="1" cap="none" spc="0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glow rad="101600">
                      <a:schemeClr val="tx1">
                        <a:lumMod val="50000"/>
                        <a:lumOff val="50000"/>
                        <a:alpha val="60000"/>
                      </a:schemeClr>
                    </a:glow>
                  </a:effectLst>
                  <a:latin typeface="Gisha" pitchFamily="34" charset="-79"/>
                  <a:cs typeface="Gisha" pitchFamily="34" charset="-79"/>
                </a:rPr>
                <a:t> </a:t>
              </a:r>
              <a:endParaRPr lang="pt-BR" sz="5400" b="1" i="1" cap="none" spc="0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Gisha" pitchFamily="34" charset="-79"/>
                <a:cs typeface="Gisha" pitchFamily="34" charset="-79"/>
              </a:endParaRPr>
            </a:p>
          </p:txBody>
        </p: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0364" y="2643182"/>
              <a:ext cx="3214710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tângulo 6"/>
            <p:cNvSpPr/>
            <p:nvPr/>
          </p:nvSpPr>
          <p:spPr>
            <a:xfrm>
              <a:off x="2143108" y="1857364"/>
              <a:ext cx="5000660" cy="19288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Pour">
                <a:avLst/>
              </a:prstTxWarp>
              <a:spAutoFit/>
              <a:scene3d>
                <a:camera prst="perspectiveLeft"/>
                <a:lightRig rig="threePt" dir="t"/>
              </a:scene3d>
            </a:bodyPr>
            <a:lstStyle/>
            <a:p>
              <a:pPr algn="ctr"/>
              <a:r>
                <a:rPr lang="pt-BR" sz="66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Gisha" pitchFamily="34" charset="-79"/>
                  <a:cs typeface="Gisha" pitchFamily="34" charset="-79"/>
                </a:rPr>
                <a:t>M</a:t>
              </a:r>
              <a:r>
                <a:rPr lang="pt-BR" sz="5400" b="1" dirty="0" smtClean="0">
                  <a:ln w="17780" cmpd="sng">
                    <a:solidFill>
                      <a:schemeClr val="tx1"/>
                    </a:solidFill>
                    <a:prstDash val="solid"/>
                    <a:miter lim="800000"/>
                  </a:ln>
                  <a:effectLst>
                    <a:glow rad="101600">
                      <a:schemeClr val="bg1">
                        <a:lumMod val="95000"/>
                        <a:alpha val="60000"/>
                      </a:schemeClr>
                    </a:glow>
                    <a:outerShdw blurRad="50800" algn="tl" rotWithShape="0">
                      <a:srgbClr val="000000"/>
                    </a:outerShdw>
                  </a:effectLst>
                  <a:latin typeface="Gisha" pitchFamily="34" charset="-79"/>
                  <a:cs typeface="Gisha" pitchFamily="34" charset="-79"/>
                </a:rPr>
                <a:t>INISTÉRIO</a:t>
              </a:r>
              <a:r>
                <a:rPr lang="pt-BR" sz="54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 </a:t>
              </a:r>
              <a:endParaRPr lang="pt-BR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371475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819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528763"/>
            <a:ext cx="4462463" cy="379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507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Apresentação na tela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adelson.romano@hotmail.com</dc:creator>
  <cp:lastModifiedBy>Usuario</cp:lastModifiedBy>
  <cp:revision>2</cp:revision>
  <dcterms:created xsi:type="dcterms:W3CDTF">2015-03-05T20:46:17Z</dcterms:created>
  <dcterms:modified xsi:type="dcterms:W3CDTF">2016-02-04T20:13:22Z</dcterms:modified>
</cp:coreProperties>
</file>