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Passion One"/>
      <p:regular r:id="rId28"/>
      <p:bold r:id="rId29"/>
    </p:embeddedFont>
    <p:embeddedFont>
      <p:font typeface="Bowlby One SC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PassionOne-regular.fntdata"/><Relationship Id="rId27" Type="http://schemas.openxmlformats.org/officeDocument/2006/relationships/font" Target="fonts/Poppi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ssionOn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owlbyOneSC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e681789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e681789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866f8e751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866f8e751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2866f8e7510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2866f8e751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866f8e7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866f8e7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0eea31b1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0eea31b1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866f8e75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866f8e75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866f8e75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2866f8e75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866f8e75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866f8e75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866f8e751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866f8e751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2866f8e75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2866f8e75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866f8e751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866f8e751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 txBox="1"/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2"/>
          <p:cNvSpPr txBox="1"/>
          <p:nvPr>
            <p:ph idx="1" type="subTitle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/>
          <p:nvPr>
            <p:ph hasCustomPrompt="1" type="title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/>
          <p:nvPr>
            <p:ph idx="1" type="subTitle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6" name="Google Shape;726;p13"/>
          <p:cNvSpPr txBox="1"/>
          <p:nvPr>
            <p:ph idx="2" type="ctrTitle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7" name="Google Shape;727;p13"/>
          <p:cNvSpPr txBox="1"/>
          <p:nvPr>
            <p:ph idx="1" type="subTitle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28" name="Google Shape;728;p13"/>
          <p:cNvSpPr txBox="1"/>
          <p:nvPr>
            <p:ph hasCustomPrompt="1" idx="3" type="title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/>
          <p:nvPr>
            <p:ph idx="4" type="ctrTitle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0" name="Google Shape;730;p13"/>
          <p:cNvSpPr txBox="1"/>
          <p:nvPr>
            <p:ph idx="5" type="subTitle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1" name="Google Shape;731;p13"/>
          <p:cNvSpPr txBox="1"/>
          <p:nvPr>
            <p:ph hasCustomPrompt="1" idx="6" type="title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/>
          <p:nvPr>
            <p:ph idx="7" type="ctrTitle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3" name="Google Shape;733;p13"/>
          <p:cNvSpPr txBox="1"/>
          <p:nvPr>
            <p:ph idx="8" type="subTitle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4" name="Google Shape;734;p13"/>
          <p:cNvSpPr txBox="1"/>
          <p:nvPr>
            <p:ph hasCustomPrompt="1" idx="9" type="title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/>
          <p:nvPr>
            <p:ph idx="13" type="ctrTitle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6" name="Google Shape;736;p13"/>
          <p:cNvSpPr txBox="1"/>
          <p:nvPr>
            <p:ph idx="14" type="subTitle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7" name="Google Shape;737;p13"/>
          <p:cNvSpPr txBox="1"/>
          <p:nvPr>
            <p:ph hasCustomPrompt="1" idx="15" type="title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flipH="1" rot="1562623">
            <a:off x="8247935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/>
          <p:nvPr>
            <p:ph hasCustomPrompt="1" idx="2" type="title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/>
          <p:nvPr>
            <p:ph idx="3" type="ctrTitle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4" name="Google Shape;794;p14"/>
          <p:cNvSpPr txBox="1"/>
          <p:nvPr>
            <p:ph idx="1" type="subTitle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5" name="Google Shape;795;p14"/>
          <p:cNvSpPr txBox="1"/>
          <p:nvPr>
            <p:ph idx="4" type="ctrTitle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6" name="Google Shape;796;p14"/>
          <p:cNvSpPr txBox="1"/>
          <p:nvPr>
            <p:ph idx="5" type="subTitle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7" name="Google Shape;797;p14"/>
          <p:cNvSpPr txBox="1"/>
          <p:nvPr>
            <p:ph idx="6" type="ctrTitle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8" name="Google Shape;798;p14"/>
          <p:cNvSpPr txBox="1"/>
          <p:nvPr>
            <p:ph idx="7" type="subTitle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9" name="Google Shape;799;p14"/>
          <p:cNvSpPr txBox="1"/>
          <p:nvPr>
            <p:ph hasCustomPrompt="1" idx="8" type="title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9" type="title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/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854" name="Google Shape;854;p15"/>
          <p:cNvSpPr txBox="1"/>
          <p:nvPr>
            <p:ph idx="1" type="subTitle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flipH="1" rot="398126">
            <a:off x="8375512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6"/>
          <p:cNvSpPr/>
          <p:nvPr/>
        </p:nvSpPr>
        <p:spPr>
          <a:xfrm flipH="1" rot="-2848518">
            <a:off x="475812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/>
          <p:nvPr>
            <p:ph idx="2" type="ctrTitle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82" name="Google Shape;982;p17"/>
          <p:cNvSpPr txBox="1"/>
          <p:nvPr>
            <p:ph idx="1" type="subTitle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3" name="Google Shape;983;p17"/>
          <p:cNvSpPr txBox="1"/>
          <p:nvPr>
            <p:ph idx="3" type="ctrTitle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84" name="Google Shape;984;p17"/>
          <p:cNvSpPr txBox="1"/>
          <p:nvPr>
            <p:ph idx="4" type="subTitle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 txBox="1"/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/>
          <p:nvPr>
            <p:ph idx="1" type="subTitle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flipH="1" rot="2108708">
            <a:off x="8182364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9"/>
          <p:cNvSpPr/>
          <p:nvPr/>
        </p:nvSpPr>
        <p:spPr>
          <a:xfrm flipH="1" rot="-2848518">
            <a:off x="460371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9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9"/>
          <p:cNvSpPr txBox="1"/>
          <p:nvPr>
            <p:ph idx="1" type="body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flipH="1" rot="-1548771">
            <a:off x="27368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0"/>
          <p:cNvSpPr/>
          <p:nvPr/>
        </p:nvSpPr>
        <p:spPr>
          <a:xfrm flipH="1" rot="1562623">
            <a:off x="8252999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/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6" name="Google Shape;1156;p20"/>
          <p:cNvSpPr txBox="1"/>
          <p:nvPr>
            <p:ph idx="2" type="ctrTitle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57" name="Google Shape;1157;p20"/>
          <p:cNvSpPr txBox="1"/>
          <p:nvPr>
            <p:ph idx="1" type="subTitle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58" name="Google Shape;1158;p20"/>
          <p:cNvSpPr txBox="1"/>
          <p:nvPr>
            <p:ph idx="3" type="ctrTitle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59" name="Google Shape;1159;p20"/>
          <p:cNvSpPr txBox="1"/>
          <p:nvPr>
            <p:ph idx="4" type="subTitle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0" name="Google Shape;1160;p20"/>
          <p:cNvSpPr txBox="1"/>
          <p:nvPr>
            <p:ph idx="5" type="ctrTitle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61" name="Google Shape;1161;p20"/>
          <p:cNvSpPr txBox="1"/>
          <p:nvPr>
            <p:ph idx="6" type="subTitle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>
            <p:ph idx="1" type="subTitle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hasCustomPrompt="1" idx="2" type="title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flipH="1" rot="498325">
            <a:off x="7647686" y="3264636"/>
            <a:ext cx="737544" cy="1228810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1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/>
          <p:nvPr>
            <p:ph idx="2" type="ctrTitle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5" name="Google Shape;1215;p21"/>
          <p:cNvSpPr txBox="1"/>
          <p:nvPr>
            <p:ph idx="1" type="subTitle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6" name="Google Shape;1216;p21"/>
          <p:cNvSpPr txBox="1"/>
          <p:nvPr>
            <p:ph idx="3" type="ctrTitle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7" name="Google Shape;1217;p21"/>
          <p:cNvSpPr txBox="1"/>
          <p:nvPr>
            <p:ph idx="4" type="subTitle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8" name="Google Shape;1218;p21"/>
          <p:cNvSpPr txBox="1"/>
          <p:nvPr>
            <p:ph idx="5" type="ctrTitle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9" name="Google Shape;1219;p21"/>
          <p:cNvSpPr txBox="1"/>
          <p:nvPr>
            <p:ph idx="6" type="subTitle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0" name="Google Shape;1220;p21"/>
          <p:cNvSpPr txBox="1"/>
          <p:nvPr>
            <p:ph idx="7" type="ctrTitle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21" name="Google Shape;1221;p21"/>
          <p:cNvSpPr txBox="1"/>
          <p:nvPr>
            <p:ph idx="8" type="subTitle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/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5" name="Google Shape;1275;p22"/>
          <p:cNvSpPr txBox="1"/>
          <p:nvPr>
            <p:ph idx="2" type="ctrTitle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6" name="Google Shape;1276;p22"/>
          <p:cNvSpPr txBox="1"/>
          <p:nvPr>
            <p:ph idx="1" type="subTitle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7" name="Google Shape;1277;p22"/>
          <p:cNvSpPr txBox="1"/>
          <p:nvPr>
            <p:ph idx="3" type="ctrTitle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8" name="Google Shape;1278;p22"/>
          <p:cNvSpPr txBox="1"/>
          <p:nvPr>
            <p:ph idx="4" type="subTitle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9" name="Google Shape;1279;p22"/>
          <p:cNvSpPr txBox="1"/>
          <p:nvPr>
            <p:ph idx="5" type="ctrTitle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0" name="Google Shape;1280;p22"/>
          <p:cNvSpPr txBox="1"/>
          <p:nvPr>
            <p:ph idx="6" type="subTitle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1" name="Google Shape;1281;p22"/>
          <p:cNvSpPr txBox="1"/>
          <p:nvPr>
            <p:ph idx="7" type="ctrTitle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2" name="Google Shape;1282;p22"/>
          <p:cNvSpPr txBox="1"/>
          <p:nvPr>
            <p:ph idx="8" type="subTitle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3" name="Google Shape;1283;p22"/>
          <p:cNvSpPr txBox="1"/>
          <p:nvPr>
            <p:ph idx="9" type="ctrTitle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4" name="Google Shape;1284;p22"/>
          <p:cNvSpPr txBox="1"/>
          <p:nvPr>
            <p:ph idx="13" type="subTitle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5" name="Google Shape;1285;p22"/>
          <p:cNvSpPr txBox="1"/>
          <p:nvPr>
            <p:ph idx="14" type="ctrTitle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6" name="Google Shape;1286;p22"/>
          <p:cNvSpPr txBox="1"/>
          <p:nvPr>
            <p:ph idx="15" type="subTitle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/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fmla="val 752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/>
          <p:nvPr>
            <p:ph idx="1" type="subTitle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flipH="1" rot="2108708">
            <a:off x="8182364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 flipH="1" rot="-2848518">
            <a:off x="460371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"/>
          <p:cNvSpPr txBox="1"/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5"/>
          <p:cNvSpPr txBox="1"/>
          <p:nvPr>
            <p:ph idx="2" type="ctrTitle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" name="Google Shape;255;p5"/>
          <p:cNvSpPr txBox="1"/>
          <p:nvPr>
            <p:ph idx="3" type="ctrTitle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4" type="subTitle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flipH="1" rot="538055">
            <a:off x="7641965" y="775942"/>
            <a:ext cx="737546" cy="1228814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/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/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9"/>
          <p:cNvSpPr txBox="1"/>
          <p:nvPr>
            <p:ph idx="1" type="subTitle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flipH="1" rot="-3219180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 rot="-1824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 rot="-5402045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flipH="1" rot="10800000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flipH="1" rot="-3219180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flipH="1" rot="-1917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flipH="1" rot="-5401528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"/>
          <p:cNvSpPr txBox="1"/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10"/>
          <p:cNvSpPr/>
          <p:nvPr/>
        </p:nvSpPr>
        <p:spPr>
          <a:xfrm flipH="1" rot="3722938">
            <a:off x="7889554" y="3062351"/>
            <a:ext cx="864530" cy="144037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b="1" sz="34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27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497" name="Google Shape;1497;p27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9" name="Google Shape;1499;p27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7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27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2" name="Google Shape;1502;p27"/>
            <p:cNvSpPr/>
            <p:nvPr/>
          </p:nvSpPr>
          <p:spPr>
            <a:xfrm>
              <a:off x="-1566320" y="1296525"/>
              <a:ext cx="178944" cy="175331"/>
            </a:xfrm>
            <a:custGeom>
              <a:rect b="b" l="l" r="r" t="t"/>
              <a:pathLst>
                <a:path extrusionOk="0" h="1941" w="1981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-1566320" y="1294719"/>
              <a:ext cx="178944" cy="178853"/>
            </a:xfrm>
            <a:custGeom>
              <a:rect b="b" l="l" r="r" t="t"/>
              <a:pathLst>
                <a:path extrusionOk="0" fill="none" h="1980" w="1981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-1529466" y="733766"/>
              <a:ext cx="718936" cy="699425"/>
            </a:xfrm>
            <a:custGeom>
              <a:rect b="b" l="l" r="r" t="t"/>
              <a:pathLst>
                <a:path extrusionOk="0" h="7743" w="7959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-1182596" y="773963"/>
              <a:ext cx="321755" cy="313716"/>
            </a:xfrm>
            <a:custGeom>
              <a:rect b="b" l="l" r="r" t="t"/>
              <a:pathLst>
                <a:path extrusionOk="0" h="3473" w="3562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-1383943" y="934390"/>
              <a:ext cx="369450" cy="365114"/>
            </a:xfrm>
            <a:custGeom>
              <a:rect b="b" l="l" r="r" t="t"/>
              <a:pathLst>
                <a:path extrusionOk="0" h="4042" w="409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-989379" y="770892"/>
              <a:ext cx="135766" cy="119145"/>
            </a:xfrm>
            <a:custGeom>
              <a:rect b="b" l="l" r="r" t="t"/>
              <a:pathLst>
                <a:path extrusionOk="0" h="1319" w="1503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-1645450" y="1361202"/>
              <a:ext cx="182557" cy="178040"/>
            </a:xfrm>
            <a:custGeom>
              <a:rect b="b" l="l" r="r" t="t"/>
              <a:pathLst>
                <a:path extrusionOk="0" h="1971" w="2021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27"/>
          <p:cNvSpPr txBox="1"/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 2038 . 601</a:t>
            </a:r>
            <a:endParaRPr/>
          </a:p>
        </p:txBody>
      </p:sp>
      <p:sp>
        <p:nvSpPr>
          <p:cNvPr id="1510" name="Google Shape;1510;p27"/>
          <p:cNvSpPr txBox="1"/>
          <p:nvPr>
            <p:ph idx="1" type="subTitle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2</a:t>
            </a:r>
            <a:endParaRPr/>
          </a:p>
        </p:txBody>
      </p:sp>
      <p:sp>
        <p:nvSpPr>
          <p:cNvPr id="1511" name="Google Shape;1511;p27"/>
          <p:cNvSpPr/>
          <p:nvPr/>
        </p:nvSpPr>
        <p:spPr>
          <a:xfrm>
            <a:off x="7419425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7"/>
          <p:cNvSpPr/>
          <p:nvPr/>
        </p:nvSpPr>
        <p:spPr>
          <a:xfrm>
            <a:off x="1729788" y="3949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27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14" name="Google Shape;1514;p27"/>
            <p:cNvSpPr/>
            <p:nvPr/>
          </p:nvSpPr>
          <p:spPr>
            <a:xfrm>
              <a:off x="9697404" y="3022876"/>
              <a:ext cx="622250" cy="1066773"/>
            </a:xfrm>
            <a:custGeom>
              <a:rect b="b" l="l" r="r" t="t"/>
              <a:pathLst>
                <a:path extrusionOk="0" fill="none" h="18097" w="10556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8540375" y="4178740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8688747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8688747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8907443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8907443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9125610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9125610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9343776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9343776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9561942" y="417874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9561942" y="413653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9780049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9780049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9998215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9998215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8688747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8688747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8907443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8907443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9125610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9125610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9343776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9343776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9561942" y="438282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9561942" y="434061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9780049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9780049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9998215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9998215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8688747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8688747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9780049" y="458631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9780049" y="4544044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9998215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9998215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8907443" y="4573990"/>
              <a:ext cx="769442" cy="127327"/>
            </a:xfrm>
            <a:custGeom>
              <a:rect b="b" l="l" r="r" t="t"/>
              <a:pathLst>
                <a:path extrusionOk="0" h="2160" w="13053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8907443" y="4532372"/>
              <a:ext cx="769442" cy="127268"/>
            </a:xfrm>
            <a:custGeom>
              <a:rect b="b" l="l" r="r" t="t"/>
              <a:pathLst>
                <a:path extrusionOk="0" h="2159" w="13053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4" name="Google Shape;1554;p27"/>
          <p:cNvSpPr txBox="1"/>
          <p:nvPr>
            <p:ph idx="4294967295" type="title"/>
          </p:nvPr>
        </p:nvSpPr>
        <p:spPr>
          <a:xfrm>
            <a:off x="812700" y="2131575"/>
            <a:ext cx="7359600" cy="980400"/>
          </a:xfrm>
          <a:prstGeom prst="rect">
            <a:avLst/>
          </a:prstGeom>
          <a:effectLst>
            <a:outerShdw blurRad="57150" rotWithShape="0" algn="bl" dir="5400000" dist="1143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6"/>
                </a:solidFill>
              </a:rPr>
              <a:t>ACT INTEGRADORA PT 1</a:t>
            </a:r>
            <a:endParaRPr sz="4800">
              <a:solidFill>
                <a:schemeClr val="accent6"/>
              </a:solidFill>
            </a:endParaRPr>
          </a:p>
        </p:txBody>
      </p:sp>
      <p:grpSp>
        <p:nvGrpSpPr>
          <p:cNvPr id="1555" name="Google Shape;1555;p27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56" name="Google Shape;1556;p2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7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61" name="Google Shape;1561;p27"/>
            <p:cNvSpPr/>
            <p:nvPr/>
          </p:nvSpPr>
          <p:spPr>
            <a:xfrm>
              <a:off x="10818190" y="552419"/>
              <a:ext cx="476135" cy="578643"/>
            </a:xfrm>
            <a:custGeom>
              <a:rect b="b" l="l" r="r" t="t"/>
              <a:pathLst>
                <a:path extrusionOk="0" fill="none" h="6119" w="5035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0802209" y="126278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0740175" y="109247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1018571" y="1188266"/>
              <a:ext cx="321899" cy="430176"/>
            </a:xfrm>
            <a:custGeom>
              <a:rect b="b" l="l" r="r" t="t"/>
              <a:pathLst>
                <a:path extrusionOk="0" h="4549" w="3404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11255643" y="1611723"/>
              <a:ext cx="180714" cy="494859"/>
            </a:xfrm>
            <a:custGeom>
              <a:rect b="b" l="l" r="r" t="t"/>
              <a:pathLst>
                <a:path extrusionOk="0" fill="none" h="5233" w="1911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0932045" y="1120653"/>
              <a:ext cx="841156" cy="1017236"/>
            </a:xfrm>
            <a:custGeom>
              <a:rect b="b" l="l" r="r" t="t"/>
              <a:pathLst>
                <a:path extrusionOk="0" h="10757" w="8895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0932045" y="1120653"/>
              <a:ext cx="841156" cy="1060263"/>
            </a:xfrm>
            <a:custGeom>
              <a:rect b="b" l="l" r="r" t="t"/>
              <a:pathLst>
                <a:path extrusionOk="0" fill="none" h="11212" w="8895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4" name="Google Shape;16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188" y="152400"/>
            <a:ext cx="3747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oogle Shape;1669;p37"/>
          <p:cNvGrpSpPr/>
          <p:nvPr/>
        </p:nvGrpSpPr>
        <p:grpSpPr>
          <a:xfrm>
            <a:off x="1070700" y="1835552"/>
            <a:ext cx="7002600" cy="1472398"/>
            <a:chOff x="1070900" y="1809477"/>
            <a:chExt cx="7002600" cy="1472398"/>
          </a:xfrm>
        </p:grpSpPr>
        <p:sp>
          <p:nvSpPr>
            <p:cNvPr id="1670" name="Google Shape;1670;p37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37"/>
          <p:cNvGrpSpPr/>
          <p:nvPr/>
        </p:nvGrpSpPr>
        <p:grpSpPr>
          <a:xfrm flipH="1" rot="-727465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73" name="Google Shape;1673;p37"/>
            <p:cNvSpPr/>
            <p:nvPr/>
          </p:nvSpPr>
          <p:spPr>
            <a:xfrm>
              <a:off x="10818190" y="552419"/>
              <a:ext cx="476135" cy="578643"/>
            </a:xfrm>
            <a:custGeom>
              <a:rect b="b" l="l" r="r" t="t"/>
              <a:pathLst>
                <a:path extrusionOk="0" fill="none" h="6119" w="5035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10802209" y="126278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10740175" y="109247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10932045" y="1120653"/>
              <a:ext cx="841156" cy="1017236"/>
            </a:xfrm>
            <a:custGeom>
              <a:rect b="b" l="l" r="r" t="t"/>
              <a:pathLst>
                <a:path extrusionOk="0" h="10757" w="8895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10932045" y="1120653"/>
              <a:ext cx="841156" cy="1060263"/>
            </a:xfrm>
            <a:custGeom>
              <a:rect b="b" l="l" r="r" t="t"/>
              <a:pathLst>
                <a:path extrusionOk="0" fill="none" h="11212" w="8895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11018571" y="1188266"/>
              <a:ext cx="321899" cy="430176"/>
            </a:xfrm>
            <a:custGeom>
              <a:rect b="b" l="l" r="r" t="t"/>
              <a:pathLst>
                <a:path extrusionOk="0" h="4549" w="3404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11255643" y="1611723"/>
              <a:ext cx="180714" cy="494859"/>
            </a:xfrm>
            <a:custGeom>
              <a:rect b="b" l="l" r="r" t="t"/>
              <a:pathLst>
                <a:path extrusionOk="0" fill="none" h="5233" w="1911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37"/>
          <p:cNvSpPr/>
          <p:nvPr/>
        </p:nvSpPr>
        <p:spPr>
          <a:xfrm>
            <a:off x="417138" y="2206796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7"/>
          <p:cNvSpPr/>
          <p:nvPr/>
        </p:nvSpPr>
        <p:spPr>
          <a:xfrm>
            <a:off x="5986950" y="3438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2" name="Google Shape;1682;p37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83" name="Google Shape;1683;p37"/>
            <p:cNvSpPr/>
            <p:nvPr/>
          </p:nvSpPr>
          <p:spPr>
            <a:xfrm>
              <a:off x="6457425" y="-2097210"/>
              <a:ext cx="840870" cy="766146"/>
            </a:xfrm>
            <a:custGeom>
              <a:rect b="b" l="l" r="r" t="t"/>
              <a:pathLst>
                <a:path extrusionOk="0" h="7823" w="8586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6788640" y="-1673938"/>
              <a:ext cx="176479" cy="72276"/>
            </a:xfrm>
            <a:custGeom>
              <a:rect b="b" l="l" r="r" t="t"/>
              <a:pathLst>
                <a:path extrusionOk="0" fill="none" h="738" w="1802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6498362" y="-1979689"/>
              <a:ext cx="314763" cy="258842"/>
            </a:xfrm>
            <a:custGeom>
              <a:rect b="b" l="l" r="r" t="t"/>
              <a:pathLst>
                <a:path extrusionOk="0" h="2643" w="3214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6984509" y="-1979689"/>
              <a:ext cx="314763" cy="258842"/>
            </a:xfrm>
            <a:custGeom>
              <a:rect b="b" l="l" r="r" t="t"/>
              <a:pathLst>
                <a:path extrusionOk="0" h="2643" w="3214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7" name="Google Shape;1687;p37"/>
          <p:cNvSpPr/>
          <p:nvPr/>
        </p:nvSpPr>
        <p:spPr>
          <a:xfrm>
            <a:off x="2541325" y="2225665"/>
            <a:ext cx="4061356" cy="6921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8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3" name="Google Shape;1573;p28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574" name="Google Shape;1574;p28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28"/>
          <p:cNvSpPr txBox="1"/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577" name="Google Shape;1577;p28"/>
          <p:cNvSpPr txBox="1"/>
          <p:nvPr>
            <p:ph idx="1" type="subTitle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e nos pide encontrar apariciones de código malicioso sobre una transmisión. Luego, revisar por palíndromos del código malicioso y finalmente, buscar por subcadenas comunes entre las transmisiones.</a:t>
            </a:r>
            <a:endParaRPr/>
          </a:p>
        </p:txBody>
      </p:sp>
      <p:grpSp>
        <p:nvGrpSpPr>
          <p:cNvPr id="1578" name="Google Shape;1578;p28"/>
          <p:cNvGrpSpPr/>
          <p:nvPr/>
        </p:nvGrpSpPr>
        <p:grpSpPr>
          <a:xfrm flipH="1" rot="-727465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579" name="Google Shape;1579;p28"/>
            <p:cNvSpPr/>
            <p:nvPr/>
          </p:nvSpPr>
          <p:spPr>
            <a:xfrm>
              <a:off x="10818190" y="552419"/>
              <a:ext cx="476135" cy="578643"/>
            </a:xfrm>
            <a:custGeom>
              <a:rect b="b" l="l" r="r" t="t"/>
              <a:pathLst>
                <a:path extrusionOk="0" fill="none" h="6119" w="5035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0802209" y="126278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0740175" y="109247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0932045" y="1120653"/>
              <a:ext cx="841156" cy="1017236"/>
            </a:xfrm>
            <a:custGeom>
              <a:rect b="b" l="l" r="r" t="t"/>
              <a:pathLst>
                <a:path extrusionOk="0" h="10757" w="8895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0932045" y="1120653"/>
              <a:ext cx="841156" cy="1060263"/>
            </a:xfrm>
            <a:custGeom>
              <a:rect b="b" l="l" r="r" t="t"/>
              <a:pathLst>
                <a:path extrusionOk="0" fill="none" h="11212" w="8895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1018571" y="1188266"/>
              <a:ext cx="321899" cy="430176"/>
            </a:xfrm>
            <a:custGeom>
              <a:rect b="b" l="l" r="r" t="t"/>
              <a:pathLst>
                <a:path extrusionOk="0" h="4549" w="3404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1255643" y="1611723"/>
              <a:ext cx="180714" cy="494859"/>
            </a:xfrm>
            <a:custGeom>
              <a:rect b="b" l="l" r="r" t="t"/>
              <a:pathLst>
                <a:path extrusionOk="0" fill="none" h="5233" w="1911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28"/>
          <p:cNvSpPr/>
          <p:nvPr/>
        </p:nvSpPr>
        <p:spPr>
          <a:xfrm>
            <a:off x="417138" y="2206796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8"/>
          <p:cNvSpPr/>
          <p:nvPr/>
        </p:nvSpPr>
        <p:spPr>
          <a:xfrm>
            <a:off x="5986950" y="3438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8" name="Google Shape;1588;p28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589" name="Google Shape;1589;p28"/>
            <p:cNvSpPr/>
            <p:nvPr/>
          </p:nvSpPr>
          <p:spPr>
            <a:xfrm>
              <a:off x="6457425" y="-2097210"/>
              <a:ext cx="840870" cy="766146"/>
            </a:xfrm>
            <a:custGeom>
              <a:rect b="b" l="l" r="r" t="t"/>
              <a:pathLst>
                <a:path extrusionOk="0" h="7823" w="8586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6788640" y="-1673938"/>
              <a:ext cx="176479" cy="72276"/>
            </a:xfrm>
            <a:custGeom>
              <a:rect b="b" l="l" r="r" t="t"/>
              <a:pathLst>
                <a:path extrusionOk="0" fill="none" h="738" w="1802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6498362" y="-1979689"/>
              <a:ext cx="314763" cy="258842"/>
            </a:xfrm>
            <a:custGeom>
              <a:rect b="b" l="l" r="r" t="t"/>
              <a:pathLst>
                <a:path extrusionOk="0" h="2643" w="3214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984509" y="-1979689"/>
              <a:ext cx="314763" cy="258842"/>
            </a:xfrm>
            <a:custGeom>
              <a:rect b="b" l="l" r="r" t="t"/>
              <a:pathLst>
                <a:path extrusionOk="0" h="2643" w="3214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3" name="Google Shape;1593;p28"/>
          <p:cNvSpPr/>
          <p:nvPr/>
        </p:nvSpPr>
        <p:spPr>
          <a:xfrm>
            <a:off x="1575450" y="1493965"/>
            <a:ext cx="5985964" cy="7465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9"/>
          <p:cNvSpPr/>
          <p:nvPr/>
        </p:nvSpPr>
        <p:spPr>
          <a:xfrm>
            <a:off x="2592453" y="1877889"/>
            <a:ext cx="39597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9"/>
          <p:cNvSpPr/>
          <p:nvPr/>
        </p:nvSpPr>
        <p:spPr>
          <a:xfrm>
            <a:off x="2592453" y="3262789"/>
            <a:ext cx="3959700" cy="1198500"/>
          </a:xfrm>
          <a:prstGeom prst="roundRect">
            <a:avLst>
              <a:gd fmla="val 11204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0" name="Google Shape;1600;p2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01" name="Google Shape;1601;p2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29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Usados</a:t>
            </a:r>
            <a:endParaRPr/>
          </a:p>
        </p:txBody>
      </p:sp>
      <p:sp>
        <p:nvSpPr>
          <p:cNvPr id="1604" name="Google Shape;1604;p29"/>
          <p:cNvSpPr txBox="1"/>
          <p:nvPr>
            <p:ph idx="2" type="ctrTitle"/>
          </p:nvPr>
        </p:nvSpPr>
        <p:spPr>
          <a:xfrm>
            <a:off x="3967778" y="2012375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LCS</a:t>
            </a:r>
            <a:endParaRPr/>
          </a:p>
        </p:txBody>
      </p:sp>
      <p:sp>
        <p:nvSpPr>
          <p:cNvPr id="1605" name="Google Shape;1605;p29"/>
          <p:cNvSpPr txBox="1"/>
          <p:nvPr>
            <p:ph idx="1" type="subTitle"/>
          </p:nvPr>
        </p:nvSpPr>
        <p:spPr>
          <a:xfrm>
            <a:off x="3967778" y="2366596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ompara el patrón con todas las subcadenas</a:t>
            </a:r>
            <a:endParaRPr/>
          </a:p>
        </p:txBody>
      </p:sp>
      <p:sp>
        <p:nvSpPr>
          <p:cNvPr id="1606" name="Google Shape;1606;p29"/>
          <p:cNvSpPr txBox="1"/>
          <p:nvPr>
            <p:ph idx="3" type="title"/>
          </p:nvPr>
        </p:nvSpPr>
        <p:spPr>
          <a:xfrm>
            <a:off x="2755513" y="2012375"/>
            <a:ext cx="1140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07" name="Google Shape;1607;p29"/>
          <p:cNvSpPr txBox="1"/>
          <p:nvPr>
            <p:ph idx="4" type="ctrTitle"/>
          </p:nvPr>
        </p:nvSpPr>
        <p:spPr>
          <a:xfrm>
            <a:off x="3967788" y="3473475"/>
            <a:ext cx="23913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KMP</a:t>
            </a:r>
            <a:endParaRPr/>
          </a:p>
        </p:txBody>
      </p:sp>
      <p:sp>
        <p:nvSpPr>
          <p:cNvPr id="1608" name="Google Shape;1608;p29"/>
          <p:cNvSpPr txBox="1"/>
          <p:nvPr>
            <p:ph idx="5" type="subTitle"/>
          </p:nvPr>
        </p:nvSpPr>
        <p:spPr>
          <a:xfrm>
            <a:off x="3967787" y="3672250"/>
            <a:ext cx="24882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/>
              <a:t>uscar todas las ocurrencias de un patrón dentro de una cadena</a:t>
            </a:r>
            <a:endParaRPr/>
          </a:p>
        </p:txBody>
      </p:sp>
      <p:sp>
        <p:nvSpPr>
          <p:cNvPr id="1609" name="Google Shape;1609;p29"/>
          <p:cNvSpPr txBox="1"/>
          <p:nvPr>
            <p:ph idx="6" type="title"/>
          </p:nvPr>
        </p:nvSpPr>
        <p:spPr>
          <a:xfrm>
            <a:off x="2755513" y="3397275"/>
            <a:ext cx="1140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10" name="Google Shape;1610;p29"/>
          <p:cNvSpPr/>
          <p:nvPr/>
        </p:nvSpPr>
        <p:spPr>
          <a:xfrm>
            <a:off x="8214088" y="1020909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29"/>
          <p:cNvSpPr/>
          <p:nvPr/>
        </p:nvSpPr>
        <p:spPr>
          <a:xfrm>
            <a:off x="1056913" y="4041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0"/>
          <p:cNvSpPr txBox="1"/>
          <p:nvPr>
            <p:ph type="ctrTitle"/>
          </p:nvPr>
        </p:nvSpPr>
        <p:spPr>
          <a:xfrm>
            <a:off x="1093800" y="2118600"/>
            <a:ext cx="69564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FUNCIONAMIENTO DEL PROGRAMA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1"/>
          <p:cNvSpPr txBox="1"/>
          <p:nvPr>
            <p:ph idx="4294967295" type="ctrTitle"/>
          </p:nvPr>
        </p:nvSpPr>
        <p:spPr>
          <a:xfrm>
            <a:off x="701475" y="514550"/>
            <a:ext cx="2402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KMP</a:t>
            </a:r>
            <a:endParaRPr sz="3000"/>
          </a:p>
        </p:txBody>
      </p:sp>
      <p:sp>
        <p:nvSpPr>
          <p:cNvPr id="1622" name="Google Shape;1622;p31"/>
          <p:cNvSpPr/>
          <p:nvPr/>
        </p:nvSpPr>
        <p:spPr>
          <a:xfrm>
            <a:off x="91897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Conseguir LPS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3" name="Google Shape;1623;p31"/>
          <p:cNvSpPr/>
          <p:nvPr/>
        </p:nvSpPr>
        <p:spPr>
          <a:xfrm>
            <a:off x="330312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Comparar String con patrón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4" name="Google Shape;1624;p31"/>
          <p:cNvSpPr/>
          <p:nvPr/>
        </p:nvSpPr>
        <p:spPr>
          <a:xfrm>
            <a:off x="5905226" y="1407150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Regresar usando LPS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5" name="Google Shape;1625;p31"/>
          <p:cNvSpPr/>
          <p:nvPr/>
        </p:nvSpPr>
        <p:spPr>
          <a:xfrm>
            <a:off x="5905226" y="2980550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Añadir match al resultado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26" name="Google Shape;1626;p31"/>
          <p:cNvCxnSpPr>
            <a:stCxn id="1622" idx="3"/>
            <a:endCxn id="1623" idx="1"/>
          </p:cNvCxnSpPr>
          <p:nvPr/>
        </p:nvCxnSpPr>
        <p:spPr>
          <a:xfrm>
            <a:off x="2886076" y="2825875"/>
            <a:ext cx="41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7" name="Google Shape;1627;p31"/>
          <p:cNvCxnSpPr>
            <a:stCxn id="1623" idx="3"/>
            <a:endCxn id="1624" idx="1"/>
          </p:cNvCxnSpPr>
          <p:nvPr/>
        </p:nvCxnSpPr>
        <p:spPr>
          <a:xfrm flipH="1" rot="10800000">
            <a:off x="5270226" y="2006275"/>
            <a:ext cx="635100" cy="81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8" name="Google Shape;1628;p31"/>
          <p:cNvCxnSpPr>
            <a:stCxn id="1623" idx="3"/>
            <a:endCxn id="1625" idx="1"/>
          </p:cNvCxnSpPr>
          <p:nvPr/>
        </p:nvCxnSpPr>
        <p:spPr>
          <a:xfrm>
            <a:off x="5270226" y="2825875"/>
            <a:ext cx="635100" cy="7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75" y="152400"/>
            <a:ext cx="384249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75" y="152400"/>
            <a:ext cx="394753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3"/>
          <p:cNvSpPr txBox="1"/>
          <p:nvPr>
            <p:ph idx="4294967295" type="ctrTitle"/>
          </p:nvPr>
        </p:nvSpPr>
        <p:spPr>
          <a:xfrm>
            <a:off x="701475" y="514550"/>
            <a:ext cx="66477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Longest Common Substring</a:t>
            </a:r>
            <a:endParaRPr sz="3000"/>
          </a:p>
        </p:txBody>
      </p:sp>
      <p:sp>
        <p:nvSpPr>
          <p:cNvPr id="1640" name="Google Shape;1640;p33"/>
          <p:cNvSpPr/>
          <p:nvPr/>
        </p:nvSpPr>
        <p:spPr>
          <a:xfrm>
            <a:off x="91897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Generar Matriz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1" name="Google Shape;1641;p33"/>
          <p:cNvSpPr/>
          <p:nvPr/>
        </p:nvSpPr>
        <p:spPr>
          <a:xfrm>
            <a:off x="330312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Comparar match de índices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2" name="Google Shape;1642;p33"/>
          <p:cNvSpPr/>
          <p:nvPr/>
        </p:nvSpPr>
        <p:spPr>
          <a:xfrm>
            <a:off x="590532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Determinar nuevo valor y máxima string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3" name="Google Shape;1643;p33"/>
          <p:cNvCxnSpPr>
            <a:stCxn id="1640" idx="3"/>
            <a:endCxn id="1641" idx="1"/>
          </p:cNvCxnSpPr>
          <p:nvPr/>
        </p:nvCxnSpPr>
        <p:spPr>
          <a:xfrm>
            <a:off x="2886076" y="2825875"/>
            <a:ext cx="41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4" name="Google Shape;1644;p33"/>
          <p:cNvCxnSpPr>
            <a:stCxn id="1641" idx="3"/>
            <a:endCxn id="1642" idx="1"/>
          </p:cNvCxnSpPr>
          <p:nvPr/>
        </p:nvCxnSpPr>
        <p:spPr>
          <a:xfrm>
            <a:off x="5270226" y="2825875"/>
            <a:ext cx="63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00" y="152400"/>
            <a:ext cx="4435989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5"/>
          <p:cNvSpPr txBox="1"/>
          <p:nvPr>
            <p:ph idx="4294967295" type="ctrTitle"/>
          </p:nvPr>
        </p:nvSpPr>
        <p:spPr>
          <a:xfrm>
            <a:off x="701475" y="514550"/>
            <a:ext cx="66477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Funcionamiento</a:t>
            </a:r>
            <a:r>
              <a:rPr lang="es" sz="2700"/>
              <a:t> del programa</a:t>
            </a:r>
            <a:endParaRPr sz="2700"/>
          </a:p>
        </p:txBody>
      </p:sp>
      <p:sp>
        <p:nvSpPr>
          <p:cNvPr id="1655" name="Google Shape;1655;p35"/>
          <p:cNvSpPr/>
          <p:nvPr/>
        </p:nvSpPr>
        <p:spPr>
          <a:xfrm>
            <a:off x="91897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KMP sobre el patrón y el mensaje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6" name="Google Shape;1656;p35"/>
          <p:cNvSpPr/>
          <p:nvPr/>
        </p:nvSpPr>
        <p:spPr>
          <a:xfrm>
            <a:off x="330312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KMP sobre el patrón palindromizado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7" name="Google Shape;1657;p35"/>
          <p:cNvSpPr/>
          <p:nvPr/>
        </p:nvSpPr>
        <p:spPr>
          <a:xfrm>
            <a:off x="5905326" y="2226625"/>
            <a:ext cx="19671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oppins"/>
                <a:ea typeface="Poppins"/>
                <a:cs typeface="Poppins"/>
                <a:sym typeface="Poppins"/>
              </a:rPr>
              <a:t>LCS sobre ambos mensajes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58" name="Google Shape;1658;p35"/>
          <p:cNvCxnSpPr>
            <a:stCxn id="1655" idx="3"/>
            <a:endCxn id="1656" idx="1"/>
          </p:cNvCxnSpPr>
          <p:nvPr/>
        </p:nvCxnSpPr>
        <p:spPr>
          <a:xfrm>
            <a:off x="2886076" y="2825875"/>
            <a:ext cx="41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9" name="Google Shape;1659;p35"/>
          <p:cNvCxnSpPr>
            <a:stCxn id="1656" idx="3"/>
            <a:endCxn id="1657" idx="1"/>
          </p:cNvCxnSpPr>
          <p:nvPr/>
        </p:nvCxnSpPr>
        <p:spPr>
          <a:xfrm>
            <a:off x="5270226" y="2825875"/>
            <a:ext cx="63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