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G" userId="217fb073e6d8a319" providerId="LiveId" clId="{5476ECBA-7421-4CC5-8E9C-E5F3538C398F}"/>
    <pc:docChg chg="undo custSel addSld modSld">
      <pc:chgData name="Vivian G" userId="217fb073e6d8a319" providerId="LiveId" clId="{5476ECBA-7421-4CC5-8E9C-E5F3538C398F}" dt="2019-12-17T10:59:55.397" v="1386" actId="1076"/>
      <pc:docMkLst>
        <pc:docMk/>
      </pc:docMkLst>
      <pc:sldChg chg="addSp modSp">
        <pc:chgData name="Vivian G" userId="217fb073e6d8a319" providerId="LiveId" clId="{5476ECBA-7421-4CC5-8E9C-E5F3538C398F}" dt="2019-12-16T08:32:57.840" v="70" actId="208"/>
        <pc:sldMkLst>
          <pc:docMk/>
          <pc:sldMk cId="631688898" sldId="258"/>
        </pc:sldMkLst>
        <pc:spChg chg="mod">
          <ac:chgData name="Vivian G" userId="217fb073e6d8a319" providerId="LiveId" clId="{5476ECBA-7421-4CC5-8E9C-E5F3538C398F}" dt="2019-12-16T08:31:24.290" v="62" actId="20577"/>
          <ac:spMkLst>
            <pc:docMk/>
            <pc:sldMk cId="631688898" sldId="258"/>
            <ac:spMk id="5" creationId="{C63BC74A-A851-430C-AF15-122E62C8F76D}"/>
          </ac:spMkLst>
        </pc:spChg>
        <pc:spChg chg="mod ord">
          <ac:chgData name="Vivian G" userId="217fb073e6d8a319" providerId="LiveId" clId="{5476ECBA-7421-4CC5-8E9C-E5F3538C398F}" dt="2019-12-16T08:32:39.553" v="69" actId="166"/>
          <ac:spMkLst>
            <pc:docMk/>
            <pc:sldMk cId="631688898" sldId="258"/>
            <ac:spMk id="19" creationId="{FFCE2E2B-240F-4E64-A5FD-6331E2743C0D}"/>
          </ac:spMkLst>
        </pc:spChg>
        <pc:spChg chg="add mod">
          <ac:chgData name="Vivian G" userId="217fb073e6d8a319" providerId="LiveId" clId="{5476ECBA-7421-4CC5-8E9C-E5F3538C398F}" dt="2019-12-16T08:29:58.662" v="17" actId="20577"/>
          <ac:spMkLst>
            <pc:docMk/>
            <pc:sldMk cId="631688898" sldId="258"/>
            <ac:spMk id="20" creationId="{EE3B86C3-0908-4263-BED7-26D1397BFFDE}"/>
          </ac:spMkLst>
        </pc:spChg>
        <pc:cxnChg chg="add mod">
          <ac:chgData name="Vivian G" userId="217fb073e6d8a319" providerId="LiveId" clId="{5476ECBA-7421-4CC5-8E9C-E5F3538C398F}" dt="2019-12-16T08:32:57.840" v="70" actId="208"/>
          <ac:cxnSpMkLst>
            <pc:docMk/>
            <pc:sldMk cId="631688898" sldId="258"/>
            <ac:cxnSpMk id="8" creationId="{B30B619D-7B55-4B1B-AF3A-6F6C38A21048}"/>
          </ac:cxnSpMkLst>
        </pc:cxnChg>
        <pc:cxnChg chg="add mod">
          <ac:chgData name="Vivian G" userId="217fb073e6d8a319" providerId="LiveId" clId="{5476ECBA-7421-4CC5-8E9C-E5F3538C398F}" dt="2019-12-16T08:32:57.840" v="70" actId="208"/>
          <ac:cxnSpMkLst>
            <pc:docMk/>
            <pc:sldMk cId="631688898" sldId="258"/>
            <ac:cxnSpMk id="21" creationId="{0D2E929D-47BB-4548-AA07-1E158EC11724}"/>
          </ac:cxnSpMkLst>
        </pc:cxnChg>
      </pc:sldChg>
      <pc:sldChg chg="addSp modSp">
        <pc:chgData name="Vivian G" userId="217fb073e6d8a319" providerId="LiveId" clId="{5476ECBA-7421-4CC5-8E9C-E5F3538C398F}" dt="2019-12-16T08:33:56.998" v="79" actId="170"/>
        <pc:sldMkLst>
          <pc:docMk/>
          <pc:sldMk cId="3392680076" sldId="259"/>
        </pc:sldMkLst>
        <pc:spChg chg="mod">
          <ac:chgData name="Vivian G" userId="217fb073e6d8a319" providerId="LiveId" clId="{5476ECBA-7421-4CC5-8E9C-E5F3538C398F}" dt="2019-12-16T08:31:22.563" v="61" actId="20577"/>
          <ac:spMkLst>
            <pc:docMk/>
            <pc:sldMk cId="3392680076" sldId="259"/>
            <ac:spMk id="5" creationId="{C63BC74A-A851-430C-AF15-122E62C8F76D}"/>
          </ac:spMkLst>
        </pc:spChg>
        <pc:spChg chg="add">
          <ac:chgData name="Vivian G" userId="217fb073e6d8a319" providerId="LiveId" clId="{5476ECBA-7421-4CC5-8E9C-E5F3538C398F}" dt="2019-12-16T08:30:07.318" v="18"/>
          <ac:spMkLst>
            <pc:docMk/>
            <pc:sldMk cId="3392680076" sldId="259"/>
            <ac:spMk id="43" creationId="{E67B540F-4AB9-4F85-A6CF-75A3AE486C44}"/>
          </ac:spMkLst>
        </pc:spChg>
        <pc:spChg chg="mod ord">
          <ac:chgData name="Vivian G" userId="217fb073e6d8a319" providerId="LiveId" clId="{5476ECBA-7421-4CC5-8E9C-E5F3538C398F}" dt="2019-12-16T08:33:56.998" v="79" actId="170"/>
          <ac:spMkLst>
            <pc:docMk/>
            <pc:sldMk cId="3392680076" sldId="259"/>
            <ac:spMk id="49" creationId="{8D4113FD-431B-4AD7-9120-86515CC48C68}"/>
          </ac:spMkLst>
        </pc:spChg>
        <pc:cxnChg chg="add mod">
          <ac:chgData name="Vivian G" userId="217fb073e6d8a319" providerId="LiveId" clId="{5476ECBA-7421-4CC5-8E9C-E5F3538C398F}" dt="2019-12-16T08:33:50.889" v="75" actId="208"/>
          <ac:cxnSpMkLst>
            <pc:docMk/>
            <pc:sldMk cId="3392680076" sldId="259"/>
            <ac:cxnSpMk id="9" creationId="{96358853-1583-4017-B613-46221D5E5EE1}"/>
          </ac:cxnSpMkLst>
        </pc:cxnChg>
        <pc:cxnChg chg="add mod">
          <ac:chgData name="Vivian G" userId="217fb073e6d8a319" providerId="LiveId" clId="{5476ECBA-7421-4CC5-8E9C-E5F3538C398F}" dt="2019-12-16T08:33:50.889" v="75" actId="208"/>
          <ac:cxnSpMkLst>
            <pc:docMk/>
            <pc:sldMk cId="3392680076" sldId="259"/>
            <ac:cxnSpMk id="50" creationId="{B5269457-1129-41AC-A3A1-FCFCB87EEF24}"/>
          </ac:cxnSpMkLst>
        </pc:cxnChg>
      </pc:sldChg>
      <pc:sldChg chg="addSp modSp">
        <pc:chgData name="Vivian G" userId="217fb073e6d8a319" providerId="LiveId" clId="{5476ECBA-7421-4CC5-8E9C-E5F3538C398F}" dt="2019-12-17T10:52:16.888" v="1054" actId="14100"/>
        <pc:sldMkLst>
          <pc:docMk/>
          <pc:sldMk cId="297577851" sldId="260"/>
        </pc:sldMkLst>
        <pc:spChg chg="add">
          <ac:chgData name="Vivian G" userId="217fb073e6d8a319" providerId="LiveId" clId="{5476ECBA-7421-4CC5-8E9C-E5F3538C398F}" dt="2019-12-16T08:30:10.232" v="19"/>
          <ac:spMkLst>
            <pc:docMk/>
            <pc:sldMk cId="297577851" sldId="260"/>
            <ac:spMk id="36" creationId="{C4D34372-8C4C-4513-95C3-D8F1986B1B9C}"/>
          </ac:spMkLst>
        </pc:spChg>
        <pc:cxnChg chg="add mod">
          <ac:chgData name="Vivian G" userId="217fb073e6d8a319" providerId="LiveId" clId="{5476ECBA-7421-4CC5-8E9C-E5F3538C398F}" dt="2019-12-17T10:52:16.888" v="1054" actId="14100"/>
          <ac:cxnSpMkLst>
            <pc:docMk/>
            <pc:sldMk cId="297577851" sldId="260"/>
            <ac:cxnSpMk id="37" creationId="{D52D9723-366F-42C3-AF03-BC3CDFF26C91}"/>
          </ac:cxnSpMkLst>
        </pc:cxnChg>
      </pc:sldChg>
      <pc:sldChg chg="addSp modSp">
        <pc:chgData name="Vivian G" userId="217fb073e6d8a319" providerId="LiveId" clId="{5476ECBA-7421-4CC5-8E9C-E5F3538C398F}" dt="2019-12-16T08:34:33.282" v="85" actId="166"/>
        <pc:sldMkLst>
          <pc:docMk/>
          <pc:sldMk cId="1085103278" sldId="261"/>
        </pc:sldMkLst>
        <pc:spChg chg="mod ord">
          <ac:chgData name="Vivian G" userId="217fb073e6d8a319" providerId="LiveId" clId="{5476ECBA-7421-4CC5-8E9C-E5F3538C398F}" dt="2019-12-16T08:34:33.282" v="85" actId="166"/>
          <ac:spMkLst>
            <pc:docMk/>
            <pc:sldMk cId="1085103278" sldId="261"/>
            <ac:spMk id="24" creationId="{5723903D-A1FB-470C-96A8-6D7B6C8864D3}"/>
          </ac:spMkLst>
        </pc:spChg>
        <pc:cxnChg chg="add mod">
          <ac:chgData name="Vivian G" userId="217fb073e6d8a319" providerId="LiveId" clId="{5476ECBA-7421-4CC5-8E9C-E5F3538C398F}" dt="2019-12-16T08:34:25.239" v="82" actId="208"/>
          <ac:cxnSpMkLst>
            <pc:docMk/>
            <pc:sldMk cId="1085103278" sldId="261"/>
            <ac:cxnSpMk id="9" creationId="{912312C4-9DED-4CED-970F-CB64C8DCC94A}"/>
          </ac:cxnSpMkLst>
        </pc:cxnChg>
        <pc:cxnChg chg="add mod">
          <ac:chgData name="Vivian G" userId="217fb073e6d8a319" providerId="LiveId" clId="{5476ECBA-7421-4CC5-8E9C-E5F3538C398F}" dt="2019-12-16T08:34:25.239" v="82" actId="208"/>
          <ac:cxnSpMkLst>
            <pc:docMk/>
            <pc:sldMk cId="1085103278" sldId="261"/>
            <ac:cxnSpMk id="11" creationId="{C196E26E-9A8D-47C0-85B9-7B85D2F9ED3F}"/>
          </ac:cxnSpMkLst>
        </pc:cxnChg>
      </pc:sldChg>
      <pc:sldChg chg="addSp delSp modSp add">
        <pc:chgData name="Vivian G" userId="217fb073e6d8a319" providerId="LiveId" clId="{5476ECBA-7421-4CC5-8E9C-E5F3538C398F}" dt="2019-12-17T10:59:55.397" v="1386" actId="1076"/>
        <pc:sldMkLst>
          <pc:docMk/>
          <pc:sldMk cId="2276817748" sldId="263"/>
        </pc:sldMkLst>
        <pc:spChg chg="mod">
          <ac:chgData name="Vivian G" userId="217fb073e6d8a319" providerId="LiveId" clId="{5476ECBA-7421-4CC5-8E9C-E5F3538C398F}" dt="2019-12-16T08:31:18.569" v="60" actId="20577"/>
          <ac:spMkLst>
            <pc:docMk/>
            <pc:sldMk cId="2276817748" sldId="263"/>
            <ac:spMk id="5" creationId="{C63BC74A-A851-430C-AF15-122E62C8F76D}"/>
          </ac:spMkLst>
        </pc:spChg>
        <pc:spChg chg="del">
          <ac:chgData name="Vivian G" userId="217fb073e6d8a319" providerId="LiveId" clId="{5476ECBA-7421-4CC5-8E9C-E5F3538C398F}" dt="2019-12-17T10:28:11.314" v="304" actId="478"/>
          <ac:spMkLst>
            <pc:docMk/>
            <pc:sldMk cId="2276817748" sldId="263"/>
            <ac:spMk id="19" creationId="{94004EF1-522C-4BF5-9E3F-DA88748EA6A7}"/>
          </ac:spMkLst>
        </pc:spChg>
        <pc:spChg chg="del">
          <ac:chgData name="Vivian G" userId="217fb073e6d8a319" providerId="LiveId" clId="{5476ECBA-7421-4CC5-8E9C-E5F3538C398F}" dt="2019-12-17T10:28:15.197" v="307" actId="478"/>
          <ac:spMkLst>
            <pc:docMk/>
            <pc:sldMk cId="2276817748" sldId="263"/>
            <ac:spMk id="20" creationId="{9394BA9A-927A-48D9-B415-5D8BD95C5A9F}"/>
          </ac:spMkLst>
        </pc:spChg>
        <pc:spChg chg="mod">
          <ac:chgData name="Vivian G" userId="217fb073e6d8a319" providerId="LiveId" clId="{5476ECBA-7421-4CC5-8E9C-E5F3538C398F}" dt="2019-12-16T08:42:54.971" v="241" actId="14100"/>
          <ac:spMkLst>
            <pc:docMk/>
            <pc:sldMk cId="2276817748" sldId="263"/>
            <ac:spMk id="21" creationId="{01641858-C5E6-4DA3-883E-6B1DA8D6B5C5}"/>
          </ac:spMkLst>
        </pc:spChg>
        <pc:spChg chg="mod">
          <ac:chgData name="Vivian G" userId="217fb073e6d8a319" providerId="LiveId" clId="{5476ECBA-7421-4CC5-8E9C-E5F3538C398F}" dt="2019-12-17T10:28:34.956" v="321" actId="1076"/>
          <ac:spMkLst>
            <pc:docMk/>
            <pc:sldMk cId="2276817748" sldId="263"/>
            <ac:spMk id="22" creationId="{5596EE3F-A310-4A7A-B323-745B738A4F54}"/>
          </ac:spMkLst>
        </pc:spChg>
        <pc:spChg chg="mod">
          <ac:chgData name="Vivian G" userId="217fb073e6d8a319" providerId="LiveId" clId="{5476ECBA-7421-4CC5-8E9C-E5F3538C398F}" dt="2019-12-17T10:44:45.494" v="929" actId="404"/>
          <ac:spMkLst>
            <pc:docMk/>
            <pc:sldMk cId="2276817748" sldId="263"/>
            <ac:spMk id="23" creationId="{E751B7F1-7877-437C-9590-21115EB5104E}"/>
          </ac:spMkLst>
        </pc:spChg>
        <pc:spChg chg="del">
          <ac:chgData name="Vivian G" userId="217fb073e6d8a319" providerId="LiveId" clId="{5476ECBA-7421-4CC5-8E9C-E5F3538C398F}" dt="2019-12-17T10:28:11.314" v="304" actId="478"/>
          <ac:spMkLst>
            <pc:docMk/>
            <pc:sldMk cId="2276817748" sldId="263"/>
            <ac:spMk id="24" creationId="{9A58624C-A615-4BBD-99CF-688E3BBF9238}"/>
          </ac:spMkLst>
        </pc:spChg>
        <pc:spChg chg="mod">
          <ac:chgData name="Vivian G" userId="217fb073e6d8a319" providerId="LiveId" clId="{5476ECBA-7421-4CC5-8E9C-E5F3538C398F}" dt="2019-12-17T10:59:41.160" v="1383" actId="1037"/>
          <ac:spMkLst>
            <pc:docMk/>
            <pc:sldMk cId="2276817748" sldId="263"/>
            <ac:spMk id="26" creationId="{B1A96641-F0CE-460C-977F-506C187956F2}"/>
          </ac:spMkLst>
        </pc:spChg>
        <pc:spChg chg="mod">
          <ac:chgData name="Vivian G" userId="217fb073e6d8a319" providerId="LiveId" clId="{5476ECBA-7421-4CC5-8E9C-E5F3538C398F}" dt="2019-12-17T10:37:23.334" v="532" actId="14100"/>
          <ac:spMkLst>
            <pc:docMk/>
            <pc:sldMk cId="2276817748" sldId="263"/>
            <ac:spMk id="27" creationId="{0259B455-D82D-4DE5-B301-4CDEA9061D8E}"/>
          </ac:spMkLst>
        </pc:spChg>
        <pc:spChg chg="mod">
          <ac:chgData name="Vivian G" userId="217fb073e6d8a319" providerId="LiveId" clId="{5476ECBA-7421-4CC5-8E9C-E5F3538C398F}" dt="2019-12-16T08:30:27.623" v="22" actId="1582"/>
          <ac:spMkLst>
            <pc:docMk/>
            <pc:sldMk cId="2276817748" sldId="263"/>
            <ac:spMk id="30" creationId="{FCE8C7AD-E93E-441C-958E-6FE1B336154C}"/>
          </ac:spMkLst>
        </pc:spChg>
        <pc:spChg chg="del mod">
          <ac:chgData name="Vivian G" userId="217fb073e6d8a319" providerId="LiveId" clId="{5476ECBA-7421-4CC5-8E9C-E5F3538C398F}" dt="2019-12-17T10:28:13.912" v="306" actId="478"/>
          <ac:spMkLst>
            <pc:docMk/>
            <pc:sldMk cId="2276817748" sldId="263"/>
            <ac:spMk id="32" creationId="{2E3A27B6-BB9C-48AA-A747-29EBE81BA3E4}"/>
          </ac:spMkLst>
        </pc:spChg>
        <pc:spChg chg="del mod">
          <ac:chgData name="Vivian G" userId="217fb073e6d8a319" providerId="LiveId" clId="{5476ECBA-7421-4CC5-8E9C-E5F3538C398F}" dt="2019-12-16T08:39:01.791" v="212" actId="478"/>
          <ac:spMkLst>
            <pc:docMk/>
            <pc:sldMk cId="2276817748" sldId="263"/>
            <ac:spMk id="33" creationId="{0B58E9AA-22B1-42E7-9F9B-187E9F7B1304}"/>
          </ac:spMkLst>
        </pc:spChg>
        <pc:spChg chg="del">
          <ac:chgData name="Vivian G" userId="217fb073e6d8a319" providerId="LiveId" clId="{5476ECBA-7421-4CC5-8E9C-E5F3538C398F}" dt="2019-12-17T10:28:17.381" v="309" actId="478"/>
          <ac:spMkLst>
            <pc:docMk/>
            <pc:sldMk cId="2276817748" sldId="263"/>
            <ac:spMk id="34" creationId="{FD62E6E1-6799-44D1-B587-6AF96526811C}"/>
          </ac:spMkLst>
        </pc:spChg>
        <pc:spChg chg="del">
          <ac:chgData name="Vivian G" userId="217fb073e6d8a319" providerId="LiveId" clId="{5476ECBA-7421-4CC5-8E9C-E5F3538C398F}" dt="2019-12-17T10:28:16.241" v="308" actId="478"/>
          <ac:spMkLst>
            <pc:docMk/>
            <pc:sldMk cId="2276817748" sldId="263"/>
            <ac:spMk id="35" creationId="{38172E5B-9DD3-4AF6-BC58-4A0600E6AABC}"/>
          </ac:spMkLst>
        </pc:spChg>
        <pc:spChg chg="del">
          <ac:chgData name="Vivian G" userId="217fb073e6d8a319" providerId="LiveId" clId="{5476ECBA-7421-4CC5-8E9C-E5F3538C398F}" dt="2019-12-16T08:39:01.004" v="211" actId="478"/>
          <ac:spMkLst>
            <pc:docMk/>
            <pc:sldMk cId="2276817748" sldId="263"/>
            <ac:spMk id="36" creationId="{0E9B3817-5859-4D18-8808-3EA615960C39}"/>
          </ac:spMkLst>
        </pc:spChg>
        <pc:spChg chg="del mod">
          <ac:chgData name="Vivian G" userId="217fb073e6d8a319" providerId="LiveId" clId="{5476ECBA-7421-4CC5-8E9C-E5F3538C398F}" dt="2019-12-16T08:39:03.450" v="213" actId="478"/>
          <ac:spMkLst>
            <pc:docMk/>
            <pc:sldMk cId="2276817748" sldId="263"/>
            <ac:spMk id="37" creationId="{F6CCC0F8-F7C4-4090-88B8-D984574FA1CA}"/>
          </ac:spMkLst>
        </pc:spChg>
        <pc:spChg chg="del mod">
          <ac:chgData name="Vivian G" userId="217fb073e6d8a319" providerId="LiveId" clId="{5476ECBA-7421-4CC5-8E9C-E5F3538C398F}" dt="2019-12-16T08:39:04.371" v="214" actId="478"/>
          <ac:spMkLst>
            <pc:docMk/>
            <pc:sldMk cId="2276817748" sldId="263"/>
            <ac:spMk id="38" creationId="{1493445C-4807-429A-88F5-A10BA5C93E11}"/>
          </ac:spMkLst>
        </pc:spChg>
        <pc:spChg chg="del">
          <ac:chgData name="Vivian G" userId="217fb073e6d8a319" providerId="LiveId" clId="{5476ECBA-7421-4CC5-8E9C-E5F3538C398F}" dt="2019-12-17T10:27:04.426" v="295" actId="478"/>
          <ac:spMkLst>
            <pc:docMk/>
            <pc:sldMk cId="2276817748" sldId="263"/>
            <ac:spMk id="39" creationId="{6EF7E5A9-268D-475A-87AF-E82029ED0CE8}"/>
          </ac:spMkLst>
        </pc:spChg>
        <pc:spChg chg="del">
          <ac:chgData name="Vivian G" userId="217fb073e6d8a319" providerId="LiveId" clId="{5476ECBA-7421-4CC5-8E9C-E5F3538C398F}" dt="2019-12-17T10:27:06.973" v="296" actId="478"/>
          <ac:spMkLst>
            <pc:docMk/>
            <pc:sldMk cId="2276817748" sldId="263"/>
            <ac:spMk id="40" creationId="{A3008A2A-F86A-4DFF-ACA9-4ADD84AF546B}"/>
          </ac:spMkLst>
        </pc:spChg>
        <pc:spChg chg="del">
          <ac:chgData name="Vivian G" userId="217fb073e6d8a319" providerId="LiveId" clId="{5476ECBA-7421-4CC5-8E9C-E5F3538C398F}" dt="2019-12-17T10:27:04.426" v="295" actId="478"/>
          <ac:spMkLst>
            <pc:docMk/>
            <pc:sldMk cId="2276817748" sldId="263"/>
            <ac:spMk id="41" creationId="{205CA99F-EA25-4AE3-B24E-34AA1774C954}"/>
          </ac:spMkLst>
        </pc:spChg>
        <pc:spChg chg="del">
          <ac:chgData name="Vivian G" userId="217fb073e6d8a319" providerId="LiveId" clId="{5476ECBA-7421-4CC5-8E9C-E5F3538C398F}" dt="2019-12-17T10:27:04.426" v="295" actId="478"/>
          <ac:spMkLst>
            <pc:docMk/>
            <pc:sldMk cId="2276817748" sldId="263"/>
            <ac:spMk id="42" creationId="{9097C80A-032F-4804-B2EE-F6036D21C49A}"/>
          </ac:spMkLst>
        </pc:spChg>
        <pc:spChg chg="mod">
          <ac:chgData name="Vivian G" userId="217fb073e6d8a319" providerId="LiveId" clId="{5476ECBA-7421-4CC5-8E9C-E5F3538C398F}" dt="2019-12-16T08:30:35.692" v="24" actId="1582"/>
          <ac:spMkLst>
            <pc:docMk/>
            <pc:sldMk cId="2276817748" sldId="263"/>
            <ac:spMk id="43" creationId="{E67B540F-4AB9-4F85-A6CF-75A3AE486C44}"/>
          </ac:spMkLst>
        </pc:spChg>
        <pc:spChg chg="del">
          <ac:chgData name="Vivian G" userId="217fb073e6d8a319" providerId="LiveId" clId="{5476ECBA-7421-4CC5-8E9C-E5F3538C398F}" dt="2019-12-17T10:27:04.426" v="295" actId="478"/>
          <ac:spMkLst>
            <pc:docMk/>
            <pc:sldMk cId="2276817748" sldId="263"/>
            <ac:spMk id="44" creationId="{A8129A87-A756-4BBE-A05A-A7E930B4AB03}"/>
          </ac:spMkLst>
        </pc:spChg>
        <pc:spChg chg="del">
          <ac:chgData name="Vivian G" userId="217fb073e6d8a319" providerId="LiveId" clId="{5476ECBA-7421-4CC5-8E9C-E5F3538C398F}" dt="2019-12-17T10:27:04.426" v="295" actId="478"/>
          <ac:spMkLst>
            <pc:docMk/>
            <pc:sldMk cId="2276817748" sldId="263"/>
            <ac:spMk id="45" creationId="{80AC3392-02D9-4A70-93DF-17FE45303248}"/>
          </ac:spMkLst>
        </pc:spChg>
        <pc:spChg chg="del">
          <ac:chgData name="Vivian G" userId="217fb073e6d8a319" providerId="LiveId" clId="{5476ECBA-7421-4CC5-8E9C-E5F3538C398F}" dt="2019-12-17T10:28:11.314" v="304" actId="478"/>
          <ac:spMkLst>
            <pc:docMk/>
            <pc:sldMk cId="2276817748" sldId="263"/>
            <ac:spMk id="46" creationId="{6D6D4584-D10A-4082-B607-85CC0F0C757E}"/>
          </ac:spMkLst>
        </pc:spChg>
        <pc:spChg chg="del">
          <ac:chgData name="Vivian G" userId="217fb073e6d8a319" providerId="LiveId" clId="{5476ECBA-7421-4CC5-8E9C-E5F3538C398F}" dt="2019-12-17T10:28:11.314" v="304" actId="478"/>
          <ac:spMkLst>
            <pc:docMk/>
            <pc:sldMk cId="2276817748" sldId="263"/>
            <ac:spMk id="47" creationId="{C36C0486-D508-41AB-AEDC-82CAF92A114B}"/>
          </ac:spMkLst>
        </pc:spChg>
        <pc:spChg chg="mod">
          <ac:chgData name="Vivian G" userId="217fb073e6d8a319" providerId="LiveId" clId="{5476ECBA-7421-4CC5-8E9C-E5F3538C398F}" dt="2019-12-17T10:38:47.984" v="564" actId="1076"/>
          <ac:spMkLst>
            <pc:docMk/>
            <pc:sldMk cId="2276817748" sldId="263"/>
            <ac:spMk id="49" creationId="{8D4113FD-431B-4AD7-9120-86515CC48C68}"/>
          </ac:spMkLst>
        </pc:spChg>
        <pc:spChg chg="add mod">
          <ac:chgData name="Vivian G" userId="217fb073e6d8a319" providerId="LiveId" clId="{5476ECBA-7421-4CC5-8E9C-E5F3538C398F}" dt="2019-12-17T10:44:26.504" v="925" actId="1037"/>
          <ac:spMkLst>
            <pc:docMk/>
            <pc:sldMk cId="2276817748" sldId="263"/>
            <ac:spMk id="50" creationId="{27505ADE-98CA-4302-8BF9-C0DF208EC48F}"/>
          </ac:spMkLst>
        </pc:spChg>
        <pc:spChg chg="add mod">
          <ac:chgData name="Vivian G" userId="217fb073e6d8a319" providerId="LiveId" clId="{5476ECBA-7421-4CC5-8E9C-E5F3538C398F}" dt="2019-12-17T10:44:26.504" v="925" actId="1037"/>
          <ac:spMkLst>
            <pc:docMk/>
            <pc:sldMk cId="2276817748" sldId="263"/>
            <ac:spMk id="51" creationId="{2732542A-275B-42AE-8D19-3463BAECDC87}"/>
          </ac:spMkLst>
        </pc:spChg>
        <pc:spChg chg="add mod">
          <ac:chgData name="Vivian G" userId="217fb073e6d8a319" providerId="LiveId" clId="{5476ECBA-7421-4CC5-8E9C-E5F3538C398F}" dt="2019-12-17T10:35:02.177" v="480" actId="1076"/>
          <ac:spMkLst>
            <pc:docMk/>
            <pc:sldMk cId="2276817748" sldId="263"/>
            <ac:spMk id="52" creationId="{5EE0113F-85E0-47D8-AC82-5C166B7D96D9}"/>
          </ac:spMkLst>
        </pc:spChg>
        <pc:spChg chg="add mod">
          <ac:chgData name="Vivian G" userId="217fb073e6d8a319" providerId="LiveId" clId="{5476ECBA-7421-4CC5-8E9C-E5F3538C398F}" dt="2019-12-17T10:59:36.957" v="1347" actId="1037"/>
          <ac:spMkLst>
            <pc:docMk/>
            <pc:sldMk cId="2276817748" sldId="263"/>
            <ac:spMk id="53" creationId="{64560C66-1179-42BF-9555-0DEDDBE65B82}"/>
          </ac:spMkLst>
        </pc:spChg>
        <pc:spChg chg="add mod">
          <ac:chgData name="Vivian G" userId="217fb073e6d8a319" providerId="LiveId" clId="{5476ECBA-7421-4CC5-8E9C-E5F3538C398F}" dt="2019-12-17T10:59:36.957" v="1347" actId="1037"/>
          <ac:spMkLst>
            <pc:docMk/>
            <pc:sldMk cId="2276817748" sldId="263"/>
            <ac:spMk id="54" creationId="{AEA6A40C-15AB-4DF6-807E-B51E500052F6}"/>
          </ac:spMkLst>
        </pc:spChg>
        <pc:spChg chg="add mod">
          <ac:chgData name="Vivian G" userId="217fb073e6d8a319" providerId="LiveId" clId="{5476ECBA-7421-4CC5-8E9C-E5F3538C398F}" dt="2019-12-17T10:37:34.611" v="552" actId="1038"/>
          <ac:spMkLst>
            <pc:docMk/>
            <pc:sldMk cId="2276817748" sldId="263"/>
            <ac:spMk id="55" creationId="{D225BFFC-F0FA-4C37-9847-274305BE108F}"/>
          </ac:spMkLst>
        </pc:spChg>
        <pc:spChg chg="add del mod">
          <ac:chgData name="Vivian G" userId="217fb073e6d8a319" providerId="LiveId" clId="{5476ECBA-7421-4CC5-8E9C-E5F3538C398F}" dt="2019-12-17T10:24:10.685" v="274"/>
          <ac:spMkLst>
            <pc:docMk/>
            <pc:sldMk cId="2276817748" sldId="263"/>
            <ac:spMk id="56" creationId="{03776480-2025-4A2C-842C-29FCA436428B}"/>
          </ac:spMkLst>
        </pc:spChg>
        <pc:spChg chg="add del mod">
          <ac:chgData name="Vivian G" userId="217fb073e6d8a319" providerId="LiveId" clId="{5476ECBA-7421-4CC5-8E9C-E5F3538C398F}" dt="2019-12-17T10:24:01.337" v="268"/>
          <ac:spMkLst>
            <pc:docMk/>
            <pc:sldMk cId="2276817748" sldId="263"/>
            <ac:spMk id="57" creationId="{28F6C54C-FCAE-42FA-9C9B-23D454D10F6A}"/>
          </ac:spMkLst>
        </pc:spChg>
        <pc:spChg chg="add mod">
          <ac:chgData name="Vivian G" userId="217fb073e6d8a319" providerId="LiveId" clId="{5476ECBA-7421-4CC5-8E9C-E5F3538C398F}" dt="2019-12-17T10:37:20.119" v="531" actId="14100"/>
          <ac:spMkLst>
            <pc:docMk/>
            <pc:sldMk cId="2276817748" sldId="263"/>
            <ac:spMk id="58" creationId="{731F3990-BDA6-47DE-8B33-711E34FD9238}"/>
          </ac:spMkLst>
        </pc:spChg>
        <pc:spChg chg="add mod">
          <ac:chgData name="Vivian G" userId="217fb073e6d8a319" providerId="LiveId" clId="{5476ECBA-7421-4CC5-8E9C-E5F3538C398F}" dt="2019-12-17T10:38:58.304" v="565" actId="1076"/>
          <ac:spMkLst>
            <pc:docMk/>
            <pc:sldMk cId="2276817748" sldId="263"/>
            <ac:spMk id="60" creationId="{FE6B65E8-CE59-47A1-A9E1-4B2339FC619F}"/>
          </ac:spMkLst>
        </pc:spChg>
        <pc:spChg chg="add mod">
          <ac:chgData name="Vivian G" userId="217fb073e6d8a319" providerId="LiveId" clId="{5476ECBA-7421-4CC5-8E9C-E5F3538C398F}" dt="2019-12-17T10:49:36.389" v="1051" actId="1036"/>
          <ac:spMkLst>
            <pc:docMk/>
            <pc:sldMk cId="2276817748" sldId="263"/>
            <ac:spMk id="63" creationId="{AEA9ADC8-3A5C-45A4-B24D-128872294584}"/>
          </ac:spMkLst>
        </pc:spChg>
        <pc:spChg chg="add mod">
          <ac:chgData name="Vivian G" userId="217fb073e6d8a319" providerId="LiveId" clId="{5476ECBA-7421-4CC5-8E9C-E5F3538C398F}" dt="2019-12-17T10:49:36.389" v="1051" actId="1036"/>
          <ac:spMkLst>
            <pc:docMk/>
            <pc:sldMk cId="2276817748" sldId="263"/>
            <ac:spMk id="64" creationId="{4E67D393-A77D-4531-8B31-D0534EC16236}"/>
          </ac:spMkLst>
        </pc:spChg>
        <pc:spChg chg="add mod">
          <ac:chgData name="Vivian G" userId="217fb073e6d8a319" providerId="LiveId" clId="{5476ECBA-7421-4CC5-8E9C-E5F3538C398F}" dt="2019-12-17T10:43:16.573" v="822" actId="1037"/>
          <ac:spMkLst>
            <pc:docMk/>
            <pc:sldMk cId="2276817748" sldId="263"/>
            <ac:spMk id="65" creationId="{47971C16-3989-4998-B672-03BCD067B91F}"/>
          </ac:spMkLst>
        </pc:spChg>
        <pc:spChg chg="add mod">
          <ac:chgData name="Vivian G" userId="217fb073e6d8a319" providerId="LiveId" clId="{5476ECBA-7421-4CC5-8E9C-E5F3538C398F}" dt="2019-12-17T10:45:27.802" v="967" actId="1037"/>
          <ac:spMkLst>
            <pc:docMk/>
            <pc:sldMk cId="2276817748" sldId="263"/>
            <ac:spMk id="66" creationId="{03819E94-7CE4-4B0A-8810-8CE607E994AA}"/>
          </ac:spMkLst>
        </pc:spChg>
        <pc:spChg chg="add mod">
          <ac:chgData name="Vivian G" userId="217fb073e6d8a319" providerId="LiveId" clId="{5476ECBA-7421-4CC5-8E9C-E5F3538C398F}" dt="2019-12-17T10:46:37.787" v="969" actId="1035"/>
          <ac:spMkLst>
            <pc:docMk/>
            <pc:sldMk cId="2276817748" sldId="263"/>
            <ac:spMk id="67" creationId="{E93E25DE-621E-4221-B894-ADA376944AD3}"/>
          </ac:spMkLst>
        </pc:spChg>
        <pc:spChg chg="add mod">
          <ac:chgData name="Vivian G" userId="217fb073e6d8a319" providerId="LiveId" clId="{5476ECBA-7421-4CC5-8E9C-E5F3538C398F}" dt="2019-12-17T10:45:24.703" v="965" actId="1037"/>
          <ac:spMkLst>
            <pc:docMk/>
            <pc:sldMk cId="2276817748" sldId="263"/>
            <ac:spMk id="68" creationId="{6ACF7E52-574C-47F1-A15B-4638AE8B5D2F}"/>
          </ac:spMkLst>
        </pc:spChg>
        <pc:spChg chg="add mod">
          <ac:chgData name="Vivian G" userId="217fb073e6d8a319" providerId="LiveId" clId="{5476ECBA-7421-4CC5-8E9C-E5F3538C398F}" dt="2019-12-17T10:46:34.603" v="968" actId="1076"/>
          <ac:spMkLst>
            <pc:docMk/>
            <pc:sldMk cId="2276817748" sldId="263"/>
            <ac:spMk id="69" creationId="{F5921993-FEFE-4298-982C-48569A11D95B}"/>
          </ac:spMkLst>
        </pc:spChg>
        <pc:spChg chg="add mod">
          <ac:chgData name="Vivian G" userId="217fb073e6d8a319" providerId="LiveId" clId="{5476ECBA-7421-4CC5-8E9C-E5F3538C398F}" dt="2019-12-17T10:45:22.344" v="963" actId="1035"/>
          <ac:spMkLst>
            <pc:docMk/>
            <pc:sldMk cId="2276817748" sldId="263"/>
            <ac:spMk id="70" creationId="{E8075B6F-C501-412A-8D56-A12B5FF8C0DE}"/>
          </ac:spMkLst>
        </pc:spChg>
        <pc:spChg chg="add mod">
          <ac:chgData name="Vivian G" userId="217fb073e6d8a319" providerId="LiveId" clId="{5476ECBA-7421-4CC5-8E9C-E5F3538C398F}" dt="2019-12-17T10:49:36.389" v="1051" actId="1036"/>
          <ac:spMkLst>
            <pc:docMk/>
            <pc:sldMk cId="2276817748" sldId="263"/>
            <ac:spMk id="71" creationId="{A474B58A-F2AD-47A0-A3FB-9BD427E770A3}"/>
          </ac:spMkLst>
        </pc:spChg>
        <pc:spChg chg="add mod">
          <ac:chgData name="Vivian G" userId="217fb073e6d8a319" providerId="LiveId" clId="{5476ECBA-7421-4CC5-8E9C-E5F3538C398F}" dt="2019-12-17T10:49:36.389" v="1051" actId="1036"/>
          <ac:spMkLst>
            <pc:docMk/>
            <pc:sldMk cId="2276817748" sldId="263"/>
            <ac:spMk id="72" creationId="{A21BA536-43EC-4F7F-8FBC-08683AAC5ABB}"/>
          </ac:spMkLst>
        </pc:spChg>
        <pc:spChg chg="add mod">
          <ac:chgData name="Vivian G" userId="217fb073e6d8a319" providerId="LiveId" clId="{5476ECBA-7421-4CC5-8E9C-E5F3538C398F}" dt="2019-12-17T10:45:03.057" v="934" actId="1036"/>
          <ac:spMkLst>
            <pc:docMk/>
            <pc:sldMk cId="2276817748" sldId="263"/>
            <ac:spMk id="73" creationId="{65831C48-341F-41D7-8658-735B10B4F5BE}"/>
          </ac:spMkLst>
        </pc:spChg>
        <pc:spChg chg="add mod">
          <ac:chgData name="Vivian G" userId="217fb073e6d8a319" providerId="LiveId" clId="{5476ECBA-7421-4CC5-8E9C-E5F3538C398F}" dt="2019-12-17T10:44:55.930" v="932" actId="1037"/>
          <ac:spMkLst>
            <pc:docMk/>
            <pc:sldMk cId="2276817748" sldId="263"/>
            <ac:spMk id="74" creationId="{B345884C-FD14-46E4-8327-6705D5BC9135}"/>
          </ac:spMkLst>
        </pc:spChg>
        <pc:spChg chg="add mod">
          <ac:chgData name="Vivian G" userId="217fb073e6d8a319" providerId="LiveId" clId="{5476ECBA-7421-4CC5-8E9C-E5F3538C398F}" dt="2019-12-17T10:45:10.667" v="951" actId="1037"/>
          <ac:spMkLst>
            <pc:docMk/>
            <pc:sldMk cId="2276817748" sldId="263"/>
            <ac:spMk id="75" creationId="{BADD9A47-E69B-48EF-BB1F-15F158DB5245}"/>
          </ac:spMkLst>
        </pc:spChg>
        <pc:spChg chg="add mod">
          <ac:chgData name="Vivian G" userId="217fb073e6d8a319" providerId="LiveId" clId="{5476ECBA-7421-4CC5-8E9C-E5F3538C398F}" dt="2019-12-17T10:45:08.688" v="942" actId="1037"/>
          <ac:spMkLst>
            <pc:docMk/>
            <pc:sldMk cId="2276817748" sldId="263"/>
            <ac:spMk id="76" creationId="{9CDB37A9-FD7C-46DC-A518-BF6D8F6412BB}"/>
          </ac:spMkLst>
        </pc:spChg>
        <pc:spChg chg="add mod">
          <ac:chgData name="Vivian G" userId="217fb073e6d8a319" providerId="LiveId" clId="{5476ECBA-7421-4CC5-8E9C-E5F3538C398F}" dt="2019-12-17T10:48:20.951" v="1018" actId="1076"/>
          <ac:spMkLst>
            <pc:docMk/>
            <pc:sldMk cId="2276817748" sldId="263"/>
            <ac:spMk id="77" creationId="{4C320E4B-03B3-41DC-B9D6-BAF73299413E}"/>
          </ac:spMkLst>
        </pc:spChg>
        <pc:spChg chg="add mod">
          <ac:chgData name="Vivian G" userId="217fb073e6d8a319" providerId="LiveId" clId="{5476ECBA-7421-4CC5-8E9C-E5F3538C398F}" dt="2019-12-17T10:48:15.850" v="1017" actId="1076"/>
          <ac:spMkLst>
            <pc:docMk/>
            <pc:sldMk cId="2276817748" sldId="263"/>
            <ac:spMk id="78" creationId="{D98D87F2-F922-4510-88BA-21C5C49F4974}"/>
          </ac:spMkLst>
        </pc:spChg>
        <pc:spChg chg="add del mod">
          <ac:chgData name="Vivian G" userId="217fb073e6d8a319" providerId="LiveId" clId="{5476ECBA-7421-4CC5-8E9C-E5F3538C398F}" dt="2019-12-17T10:34:01.490" v="465"/>
          <ac:spMkLst>
            <pc:docMk/>
            <pc:sldMk cId="2276817748" sldId="263"/>
            <ac:spMk id="79" creationId="{3628D706-37F1-4656-9B43-29E49D68404C}"/>
          </ac:spMkLst>
        </pc:spChg>
        <pc:spChg chg="add del mod">
          <ac:chgData name="Vivian G" userId="217fb073e6d8a319" providerId="LiveId" clId="{5476ECBA-7421-4CC5-8E9C-E5F3538C398F}" dt="2019-12-17T10:34:01.490" v="465"/>
          <ac:spMkLst>
            <pc:docMk/>
            <pc:sldMk cId="2276817748" sldId="263"/>
            <ac:spMk id="80" creationId="{0591A371-0DCC-47C1-BC6A-2C0924A1486A}"/>
          </ac:spMkLst>
        </pc:spChg>
        <pc:spChg chg="add del mod">
          <ac:chgData name="Vivian G" userId="217fb073e6d8a319" providerId="LiveId" clId="{5476ECBA-7421-4CC5-8E9C-E5F3538C398F}" dt="2019-12-17T10:35:49.057" v="516" actId="478"/>
          <ac:spMkLst>
            <pc:docMk/>
            <pc:sldMk cId="2276817748" sldId="263"/>
            <ac:spMk id="82" creationId="{80C6ADE6-B009-4141-81A1-168ECD8ACCF4}"/>
          </ac:spMkLst>
        </pc:spChg>
        <pc:spChg chg="add del mod">
          <ac:chgData name="Vivian G" userId="217fb073e6d8a319" providerId="LiveId" clId="{5476ECBA-7421-4CC5-8E9C-E5F3538C398F}" dt="2019-12-17T10:35:48.233" v="515" actId="478"/>
          <ac:spMkLst>
            <pc:docMk/>
            <pc:sldMk cId="2276817748" sldId="263"/>
            <ac:spMk id="83" creationId="{A300E4C2-707C-41FF-B212-AE8D86461CD5}"/>
          </ac:spMkLst>
        </pc:spChg>
        <pc:spChg chg="add mod">
          <ac:chgData name="Vivian G" userId="217fb073e6d8a319" providerId="LiveId" clId="{5476ECBA-7421-4CC5-8E9C-E5F3538C398F}" dt="2019-12-17T10:48:48.797" v="1027" actId="1035"/>
          <ac:spMkLst>
            <pc:docMk/>
            <pc:sldMk cId="2276817748" sldId="263"/>
            <ac:spMk id="97" creationId="{86151CB7-C63F-4495-A9AC-52AECB295721}"/>
          </ac:spMkLst>
        </pc:spChg>
        <pc:spChg chg="add mod">
          <ac:chgData name="Vivian G" userId="217fb073e6d8a319" providerId="LiveId" clId="{5476ECBA-7421-4CC5-8E9C-E5F3538C398F}" dt="2019-12-17T10:48:43.508" v="1025" actId="1037"/>
          <ac:spMkLst>
            <pc:docMk/>
            <pc:sldMk cId="2276817748" sldId="263"/>
            <ac:spMk id="98" creationId="{B14EE628-943A-4AA5-9426-A30604CADFEB}"/>
          </ac:spMkLst>
        </pc:spChg>
        <pc:spChg chg="add mod">
          <ac:chgData name="Vivian G" userId="217fb073e6d8a319" providerId="LiveId" clId="{5476ECBA-7421-4CC5-8E9C-E5F3538C398F}" dt="2019-12-17T10:48:58.030" v="1028" actId="1076"/>
          <ac:spMkLst>
            <pc:docMk/>
            <pc:sldMk cId="2276817748" sldId="263"/>
            <ac:spMk id="99" creationId="{354D15F4-A07D-481B-BD0A-7199B4BCCE59}"/>
          </ac:spMkLst>
        </pc:spChg>
        <pc:spChg chg="add mod">
          <ac:chgData name="Vivian G" userId="217fb073e6d8a319" providerId="LiveId" clId="{5476ECBA-7421-4CC5-8E9C-E5F3538C398F}" dt="2019-12-17T10:49:15.503" v="1034" actId="1076"/>
          <ac:spMkLst>
            <pc:docMk/>
            <pc:sldMk cId="2276817748" sldId="263"/>
            <ac:spMk id="100" creationId="{2A721DC0-2B4D-4793-BA3C-1B14BA2012D4}"/>
          </ac:spMkLst>
        </pc:spChg>
        <pc:spChg chg="add mod">
          <ac:chgData name="Vivian G" userId="217fb073e6d8a319" providerId="LiveId" clId="{5476ECBA-7421-4CC5-8E9C-E5F3538C398F}" dt="2019-12-17T10:53:44.358" v="1093" actId="1076"/>
          <ac:spMkLst>
            <pc:docMk/>
            <pc:sldMk cId="2276817748" sldId="263"/>
            <ac:spMk id="101" creationId="{87DA99B3-62AA-47A5-98AE-952EA4ED96E3}"/>
          </ac:spMkLst>
        </pc:spChg>
        <pc:spChg chg="add mod">
          <ac:chgData name="Vivian G" userId="217fb073e6d8a319" providerId="LiveId" clId="{5476ECBA-7421-4CC5-8E9C-E5F3538C398F}" dt="2019-12-17T10:53:39.918" v="1092" actId="1076"/>
          <ac:spMkLst>
            <pc:docMk/>
            <pc:sldMk cId="2276817748" sldId="263"/>
            <ac:spMk id="102" creationId="{3FFE409B-5CFA-4F93-8204-9ACB96A4AAFF}"/>
          </ac:spMkLst>
        </pc:spChg>
        <pc:spChg chg="add mod">
          <ac:chgData name="Vivian G" userId="217fb073e6d8a319" providerId="LiveId" clId="{5476ECBA-7421-4CC5-8E9C-E5F3538C398F}" dt="2019-12-17T10:54:36.871" v="1116" actId="14100"/>
          <ac:spMkLst>
            <pc:docMk/>
            <pc:sldMk cId="2276817748" sldId="263"/>
            <ac:spMk id="104" creationId="{655EF0BB-EBD7-4E18-AFC6-E2167EA71D00}"/>
          </ac:spMkLst>
        </pc:spChg>
        <pc:spChg chg="add mod">
          <ac:chgData name="Vivian G" userId="217fb073e6d8a319" providerId="LiveId" clId="{5476ECBA-7421-4CC5-8E9C-E5F3538C398F}" dt="2019-12-17T10:56:51.561" v="1159" actId="1076"/>
          <ac:spMkLst>
            <pc:docMk/>
            <pc:sldMk cId="2276817748" sldId="263"/>
            <ac:spMk id="105" creationId="{341CB53F-444C-4732-B989-75A27BA044D2}"/>
          </ac:spMkLst>
        </pc:spChg>
        <pc:spChg chg="add mod">
          <ac:chgData name="Vivian G" userId="217fb073e6d8a319" providerId="LiveId" clId="{5476ECBA-7421-4CC5-8E9C-E5F3538C398F}" dt="2019-12-17T10:59:55.397" v="1386" actId="1076"/>
          <ac:spMkLst>
            <pc:docMk/>
            <pc:sldMk cId="2276817748" sldId="263"/>
            <ac:spMk id="108" creationId="{9BDCB548-270C-4C29-92D8-32BFEC099862}"/>
          </ac:spMkLst>
        </pc:spChg>
        <pc:spChg chg="add del">
          <ac:chgData name="Vivian G" userId="217fb073e6d8a319" providerId="LiveId" clId="{5476ECBA-7421-4CC5-8E9C-E5F3538C398F}" dt="2019-12-17T10:57:51.066" v="1265"/>
          <ac:spMkLst>
            <pc:docMk/>
            <pc:sldMk cId="2276817748" sldId="263"/>
            <ac:spMk id="113" creationId="{5224495C-379E-4598-A65A-531C773D67F2}"/>
          </ac:spMkLst>
        </pc:spChg>
        <pc:spChg chg="add mod">
          <ac:chgData name="Vivian G" userId="217fb073e6d8a319" providerId="LiveId" clId="{5476ECBA-7421-4CC5-8E9C-E5F3538C398F}" dt="2019-12-17T10:58:11.308" v="1287" actId="14100"/>
          <ac:spMkLst>
            <pc:docMk/>
            <pc:sldMk cId="2276817748" sldId="263"/>
            <ac:spMk id="115" creationId="{CF49DFEC-F9E8-45D5-B4D7-2DFE828AA163}"/>
          </ac:spMkLst>
        </pc:spChg>
        <pc:picChg chg="mod">
          <ac:chgData name="Vivian G" userId="217fb073e6d8a319" providerId="LiveId" clId="{5476ECBA-7421-4CC5-8E9C-E5F3538C398F}" dt="2019-12-17T10:36:53.878" v="527" actId="14100"/>
          <ac:picMkLst>
            <pc:docMk/>
            <pc:sldMk cId="2276817748" sldId="263"/>
            <ac:picMk id="2" creationId="{6B6DB9B5-FD74-4E27-AB43-E30AED8BB2FD}"/>
          </ac:picMkLst>
        </pc:picChg>
        <pc:picChg chg="del">
          <ac:chgData name="Vivian G" userId="217fb073e6d8a319" providerId="LiveId" clId="{5476ECBA-7421-4CC5-8E9C-E5F3538C398F}" dt="2019-12-17T10:28:11.314" v="304" actId="478"/>
          <ac:picMkLst>
            <pc:docMk/>
            <pc:sldMk cId="2276817748" sldId="263"/>
            <ac:picMk id="3" creationId="{C144192E-BC84-45BB-A183-54E22D34F8D0}"/>
          </ac:picMkLst>
        </pc:picChg>
        <pc:picChg chg="del">
          <ac:chgData name="Vivian G" userId="217fb073e6d8a319" providerId="LiveId" clId="{5476ECBA-7421-4CC5-8E9C-E5F3538C398F}" dt="2019-12-17T10:28:11.314" v="304" actId="478"/>
          <ac:picMkLst>
            <pc:docMk/>
            <pc:sldMk cId="2276817748" sldId="263"/>
            <ac:picMk id="48" creationId="{E8248256-63EA-4621-8085-32ABE6D5BCB4}"/>
          </ac:picMkLst>
        </pc:picChg>
        <pc:picChg chg="add mod">
          <ac:chgData name="Vivian G" userId="217fb073e6d8a319" providerId="LiveId" clId="{5476ECBA-7421-4CC5-8E9C-E5F3538C398F}" dt="2019-12-17T10:49:36.389" v="1051" actId="1036"/>
          <ac:picMkLst>
            <pc:docMk/>
            <pc:sldMk cId="2276817748" sldId="263"/>
            <ac:picMk id="61" creationId="{FC871A04-8ECC-471D-A71D-6FF9EB022B4A}"/>
          </ac:picMkLst>
        </pc:picChg>
        <pc:picChg chg="add mod">
          <ac:chgData name="Vivian G" userId="217fb073e6d8a319" providerId="LiveId" clId="{5476ECBA-7421-4CC5-8E9C-E5F3538C398F}" dt="2019-12-17T10:49:36.389" v="1051" actId="1036"/>
          <ac:picMkLst>
            <pc:docMk/>
            <pc:sldMk cId="2276817748" sldId="263"/>
            <ac:picMk id="62" creationId="{7EBECC26-52C9-4006-BB1E-A3D2AA579257}"/>
          </ac:picMkLst>
        </pc:picChg>
        <pc:picChg chg="add del mod">
          <ac:chgData name="Vivian G" userId="217fb073e6d8a319" providerId="LiveId" clId="{5476ECBA-7421-4CC5-8E9C-E5F3538C398F}" dt="2019-12-17T10:35:50.089" v="517" actId="478"/>
          <ac:picMkLst>
            <pc:docMk/>
            <pc:sldMk cId="2276817748" sldId="263"/>
            <ac:picMk id="81" creationId="{ADA4931D-8199-4176-BE18-CF35ED8D02A6}"/>
          </ac:picMkLst>
        </pc:picChg>
        <pc:picChg chg="add mod">
          <ac:chgData name="Vivian G" userId="217fb073e6d8a319" providerId="LiveId" clId="{5476ECBA-7421-4CC5-8E9C-E5F3538C398F}" dt="2019-12-17T10:37:40.801" v="553" actId="1076"/>
          <ac:picMkLst>
            <pc:docMk/>
            <pc:sldMk cId="2276817748" sldId="263"/>
            <ac:picMk id="84" creationId="{427A9A37-8F11-4216-8CF7-3FD10176F5C3}"/>
          </ac:picMkLst>
        </pc:picChg>
        <pc:picChg chg="add mod ord">
          <ac:chgData name="Vivian G" userId="217fb073e6d8a319" providerId="LiveId" clId="{5476ECBA-7421-4CC5-8E9C-E5F3538C398F}" dt="2019-12-17T10:53:56.855" v="1096" actId="167"/>
          <ac:picMkLst>
            <pc:docMk/>
            <pc:sldMk cId="2276817748" sldId="263"/>
            <ac:picMk id="103" creationId="{CAFE9A57-4E52-4E2B-844F-9646C80885FB}"/>
          </ac:picMkLst>
        </pc:picChg>
        <pc:cxnChg chg="add mod">
          <ac:chgData name="Vivian G" userId="217fb073e6d8a319" providerId="LiveId" clId="{5476ECBA-7421-4CC5-8E9C-E5F3538C398F}" dt="2019-12-17T10:37:23.334" v="532" actId="14100"/>
          <ac:cxnSpMkLst>
            <pc:docMk/>
            <pc:sldMk cId="2276817748" sldId="263"/>
            <ac:cxnSpMk id="9" creationId="{E8D503A2-CEAD-42FA-8EB4-9405772B2FB7}"/>
          </ac:cxnSpMkLst>
        </pc:cxnChg>
        <pc:cxnChg chg="add del mod">
          <ac:chgData name="Vivian G" userId="217fb073e6d8a319" providerId="LiveId" clId="{5476ECBA-7421-4CC5-8E9C-E5F3538C398F}" dt="2019-12-17T10:25:17.842" v="288" actId="478"/>
          <ac:cxnSpMkLst>
            <pc:docMk/>
            <pc:sldMk cId="2276817748" sldId="263"/>
            <ac:cxnSpMk id="59" creationId="{8D900AAF-DFD5-4B44-A7D3-316818E8D3A7}"/>
          </ac:cxnSpMkLst>
        </pc:cxnChg>
        <pc:cxnChg chg="add mod ord">
          <ac:chgData name="Vivian G" userId="217fb073e6d8a319" providerId="LiveId" clId="{5476ECBA-7421-4CC5-8E9C-E5F3538C398F}" dt="2019-12-17T10:38:29.679" v="562" actId="171"/>
          <ac:cxnSpMkLst>
            <pc:docMk/>
            <pc:sldMk cId="2276817748" sldId="263"/>
            <ac:cxnSpMk id="85" creationId="{16A3F3F6-6AC5-4A03-A591-6EA6368CB4ED}"/>
          </ac:cxnSpMkLst>
        </pc:cxnChg>
        <pc:cxnChg chg="add mod ord">
          <ac:chgData name="Vivian G" userId="217fb073e6d8a319" providerId="LiveId" clId="{5476ECBA-7421-4CC5-8E9C-E5F3538C398F}" dt="2019-12-17T10:38:29.679" v="562" actId="171"/>
          <ac:cxnSpMkLst>
            <pc:docMk/>
            <pc:sldMk cId="2276817748" sldId="263"/>
            <ac:cxnSpMk id="90" creationId="{B522329C-B862-40FB-ABBF-2F34677015B9}"/>
          </ac:cxnSpMkLst>
        </pc:cxnChg>
        <pc:cxnChg chg="add del mod">
          <ac:chgData name="Vivian G" userId="217fb073e6d8a319" providerId="LiveId" clId="{5476ECBA-7421-4CC5-8E9C-E5F3538C398F}" dt="2019-12-17T10:37:56.012" v="556" actId="11529"/>
          <ac:cxnSpMkLst>
            <pc:docMk/>
            <pc:sldMk cId="2276817748" sldId="263"/>
            <ac:cxnSpMk id="92" creationId="{10FB5F2D-062E-4624-8440-2432ABDB45BB}"/>
          </ac:cxnSpMkLst>
        </pc:cxnChg>
        <pc:cxnChg chg="add mod ord">
          <ac:chgData name="Vivian G" userId="217fb073e6d8a319" providerId="LiveId" clId="{5476ECBA-7421-4CC5-8E9C-E5F3538C398F}" dt="2019-12-17T10:38:29.679" v="562" actId="171"/>
          <ac:cxnSpMkLst>
            <pc:docMk/>
            <pc:sldMk cId="2276817748" sldId="263"/>
            <ac:cxnSpMk id="94" creationId="{E9AEFC17-0DFF-4376-AA1D-6B82EE1C8DA6}"/>
          </ac:cxnSpMkLst>
        </pc:cxnChg>
        <pc:cxnChg chg="add mod ord">
          <ac:chgData name="Vivian G" userId="217fb073e6d8a319" providerId="LiveId" clId="{5476ECBA-7421-4CC5-8E9C-E5F3538C398F}" dt="2019-12-17T10:38:29.679" v="562" actId="171"/>
          <ac:cxnSpMkLst>
            <pc:docMk/>
            <pc:sldMk cId="2276817748" sldId="263"/>
            <ac:cxnSpMk id="96" creationId="{4487AE5B-75C4-413F-84A8-DD5E699D043A}"/>
          </ac:cxnSpMkLst>
        </pc:cxnChg>
        <pc:cxnChg chg="add mod">
          <ac:chgData name="Vivian G" userId="217fb073e6d8a319" providerId="LiveId" clId="{5476ECBA-7421-4CC5-8E9C-E5F3538C398F}" dt="2019-12-17T10:56:24.949" v="1119" actId="14100"/>
          <ac:cxnSpMkLst>
            <pc:docMk/>
            <pc:sldMk cId="2276817748" sldId="263"/>
            <ac:cxnSpMk id="106" creationId="{34D4B3FE-45E1-4DF0-9609-599581F59DB6}"/>
          </ac:cxnSpMkLst>
        </pc:cxnChg>
        <pc:cxnChg chg="add mod">
          <ac:chgData name="Vivian G" userId="217fb073e6d8a319" providerId="LiveId" clId="{5476ECBA-7421-4CC5-8E9C-E5F3538C398F}" dt="2019-12-17T10:59:53.109" v="1385" actId="14100"/>
          <ac:cxnSpMkLst>
            <pc:docMk/>
            <pc:sldMk cId="2276817748" sldId="263"/>
            <ac:cxnSpMk id="109" creationId="{6CB12195-BF85-478E-BE30-4588079087C8}"/>
          </ac:cxnSpMkLst>
        </pc:cxnChg>
        <pc:cxnChg chg="add del">
          <ac:chgData name="Vivian G" userId="217fb073e6d8a319" providerId="LiveId" clId="{5476ECBA-7421-4CC5-8E9C-E5F3538C398F}" dt="2019-12-17T10:57:51.066" v="1265"/>
          <ac:cxnSpMkLst>
            <pc:docMk/>
            <pc:sldMk cId="2276817748" sldId="263"/>
            <ac:cxnSpMk id="114" creationId="{41BC705F-45BC-4500-965A-6359F92902A8}"/>
          </ac:cxnSpMkLst>
        </pc:cxnChg>
        <pc:cxnChg chg="add mod">
          <ac:chgData name="Vivian G" userId="217fb073e6d8a319" providerId="LiveId" clId="{5476ECBA-7421-4CC5-8E9C-E5F3538C398F}" dt="2019-12-17T10:58:11.308" v="1287" actId="14100"/>
          <ac:cxnSpMkLst>
            <pc:docMk/>
            <pc:sldMk cId="2276817748" sldId="263"/>
            <ac:cxnSpMk id="116" creationId="{CCCF62A0-31E9-433F-9EA2-974B93456F42}"/>
          </ac:cxnSpMkLst>
        </pc:cxnChg>
      </pc:sldChg>
    </pc:docChg>
  </pc:docChgLst>
  <pc:docChgLst>
    <pc:chgData name="Vivian G" userId="217fb073e6d8a319" providerId="LiveId" clId="{6A56A8D3-1D18-4D72-8EC3-807C14A603E7}"/>
    <pc:docChg chg="undo custSel modSld">
      <pc:chgData name="Vivian G" userId="217fb073e6d8a319" providerId="LiveId" clId="{6A56A8D3-1D18-4D72-8EC3-807C14A603E7}" dt="2020-01-03T10:28:39.794" v="3" actId="478"/>
      <pc:docMkLst>
        <pc:docMk/>
      </pc:docMkLst>
      <pc:sldChg chg="addSp delSp modSp">
        <pc:chgData name="Vivian G" userId="217fb073e6d8a319" providerId="LiveId" clId="{6A56A8D3-1D18-4D72-8EC3-807C14A603E7}" dt="2020-01-03T09:30:51.898" v="1" actId="478"/>
        <pc:sldMkLst>
          <pc:docMk/>
          <pc:sldMk cId="297577851" sldId="260"/>
        </pc:sldMkLst>
        <pc:spChg chg="add del">
          <ac:chgData name="Vivian G" userId="217fb073e6d8a319" providerId="LiveId" clId="{6A56A8D3-1D18-4D72-8EC3-807C14A603E7}" dt="2020-01-03T09:30:51.898" v="1" actId="478"/>
          <ac:spMkLst>
            <pc:docMk/>
            <pc:sldMk cId="297577851" sldId="260"/>
            <ac:spMk id="54" creationId="{536CB695-6BDA-418E-8174-8DDDC0828F4A}"/>
          </ac:spMkLst>
        </pc:spChg>
        <pc:cxnChg chg="add del">
          <ac:chgData name="Vivian G" userId="217fb073e6d8a319" providerId="LiveId" clId="{6A56A8D3-1D18-4D72-8EC3-807C14A603E7}" dt="2020-01-03T09:30:51.898" v="1" actId="478"/>
          <ac:cxnSpMkLst>
            <pc:docMk/>
            <pc:sldMk cId="297577851" sldId="260"/>
            <ac:cxnSpMk id="9" creationId="{BC5974CC-BCE6-4868-8B47-48C0A3F1131C}"/>
          </ac:cxnSpMkLst>
        </pc:cxnChg>
        <pc:cxnChg chg="add del mod">
          <ac:chgData name="Vivian G" userId="217fb073e6d8a319" providerId="LiveId" clId="{6A56A8D3-1D18-4D72-8EC3-807C14A603E7}" dt="2020-01-03T09:30:51.898" v="1" actId="478"/>
          <ac:cxnSpMkLst>
            <pc:docMk/>
            <pc:sldMk cId="297577851" sldId="260"/>
            <ac:cxnSpMk id="11" creationId="{35890AA1-D53D-498B-81DD-821926F11D32}"/>
          </ac:cxnSpMkLst>
        </pc:cxnChg>
        <pc:cxnChg chg="add del">
          <ac:chgData name="Vivian G" userId="217fb073e6d8a319" providerId="LiveId" clId="{6A56A8D3-1D18-4D72-8EC3-807C14A603E7}" dt="2020-01-03T09:30:51.898" v="1" actId="478"/>
          <ac:cxnSpMkLst>
            <pc:docMk/>
            <pc:sldMk cId="297577851" sldId="260"/>
            <ac:cxnSpMk id="37" creationId="{D52D9723-366F-42C3-AF03-BC3CDFF26C91}"/>
          </ac:cxnSpMkLst>
        </pc:cxnChg>
        <pc:cxnChg chg="add del">
          <ac:chgData name="Vivian G" userId="217fb073e6d8a319" providerId="LiveId" clId="{6A56A8D3-1D18-4D72-8EC3-807C14A603E7}" dt="2020-01-03T09:30:51.898" v="1" actId="478"/>
          <ac:cxnSpMkLst>
            <pc:docMk/>
            <pc:sldMk cId="297577851" sldId="260"/>
            <ac:cxnSpMk id="57" creationId="{27E880C3-8906-4BA9-832E-C49C46BE28C5}"/>
          </ac:cxnSpMkLst>
        </pc:cxnChg>
        <pc:cxnChg chg="add del">
          <ac:chgData name="Vivian G" userId="217fb073e6d8a319" providerId="LiveId" clId="{6A56A8D3-1D18-4D72-8EC3-807C14A603E7}" dt="2020-01-03T09:30:51.898" v="1" actId="478"/>
          <ac:cxnSpMkLst>
            <pc:docMk/>
            <pc:sldMk cId="297577851" sldId="260"/>
            <ac:cxnSpMk id="60" creationId="{C748B6A6-D8C9-4310-B0CB-166FED40B7AC}"/>
          </ac:cxnSpMkLst>
        </pc:cxnChg>
      </pc:sldChg>
      <pc:sldChg chg="addSp delSp modSp">
        <pc:chgData name="Vivian G" userId="217fb073e6d8a319" providerId="LiveId" clId="{6A56A8D3-1D18-4D72-8EC3-807C14A603E7}" dt="2020-01-03T10:28:39.794" v="3" actId="478"/>
        <pc:sldMkLst>
          <pc:docMk/>
          <pc:sldMk cId="2276817748" sldId="263"/>
        </pc:sldMkLst>
        <pc:spChg chg="add del">
          <ac:chgData name="Vivian G" userId="217fb073e6d8a319" providerId="LiveId" clId="{6A56A8D3-1D18-4D72-8EC3-807C14A603E7}" dt="2020-01-03T10:28:39.794" v="3" actId="478"/>
          <ac:spMkLst>
            <pc:docMk/>
            <pc:sldMk cId="2276817748" sldId="263"/>
            <ac:spMk id="105" creationId="{341CB53F-444C-4732-B989-75A27BA044D2}"/>
          </ac:spMkLst>
        </pc:spChg>
        <pc:spChg chg="add del">
          <ac:chgData name="Vivian G" userId="217fb073e6d8a319" providerId="LiveId" clId="{6A56A8D3-1D18-4D72-8EC3-807C14A603E7}" dt="2020-01-03T10:28:39.794" v="3" actId="478"/>
          <ac:spMkLst>
            <pc:docMk/>
            <pc:sldMk cId="2276817748" sldId="263"/>
            <ac:spMk id="108" creationId="{9BDCB548-270C-4C29-92D8-32BFEC099862}"/>
          </ac:spMkLst>
        </pc:spChg>
        <pc:spChg chg="add del">
          <ac:chgData name="Vivian G" userId="217fb073e6d8a319" providerId="LiveId" clId="{6A56A8D3-1D18-4D72-8EC3-807C14A603E7}" dt="2020-01-03T10:28:39.794" v="3" actId="478"/>
          <ac:spMkLst>
            <pc:docMk/>
            <pc:sldMk cId="2276817748" sldId="263"/>
            <ac:spMk id="115" creationId="{CF49DFEC-F9E8-45D5-B4D7-2DFE828AA163}"/>
          </ac:spMkLst>
        </pc:spChg>
        <pc:cxnChg chg="add del">
          <ac:chgData name="Vivian G" userId="217fb073e6d8a319" providerId="LiveId" clId="{6A56A8D3-1D18-4D72-8EC3-807C14A603E7}" dt="2020-01-03T10:28:39.794" v="3" actId="478"/>
          <ac:cxnSpMkLst>
            <pc:docMk/>
            <pc:sldMk cId="2276817748" sldId="263"/>
            <ac:cxnSpMk id="106" creationId="{34D4B3FE-45E1-4DF0-9609-599581F59DB6}"/>
          </ac:cxnSpMkLst>
        </pc:cxnChg>
        <pc:cxnChg chg="add del">
          <ac:chgData name="Vivian G" userId="217fb073e6d8a319" providerId="LiveId" clId="{6A56A8D3-1D18-4D72-8EC3-807C14A603E7}" dt="2020-01-03T10:28:39.794" v="3" actId="478"/>
          <ac:cxnSpMkLst>
            <pc:docMk/>
            <pc:sldMk cId="2276817748" sldId="263"/>
            <ac:cxnSpMk id="109" creationId="{6CB12195-BF85-478E-BE30-4588079087C8}"/>
          </ac:cxnSpMkLst>
        </pc:cxnChg>
        <pc:cxnChg chg="add del mod">
          <ac:chgData name="Vivian G" userId="217fb073e6d8a319" providerId="LiveId" clId="{6A56A8D3-1D18-4D72-8EC3-807C14A603E7}" dt="2020-01-03T10:28:39.794" v="3" actId="478"/>
          <ac:cxnSpMkLst>
            <pc:docMk/>
            <pc:sldMk cId="2276817748" sldId="263"/>
            <ac:cxnSpMk id="116" creationId="{CCCF62A0-31E9-433F-9EA2-974B93456F42}"/>
          </ac:cxnSpMkLst>
        </pc:cxnChg>
      </pc:sldChg>
    </pc:docChg>
  </pc:docChgLst>
  <pc:docChgLst>
    <pc:chgData name="Vivian G" userId="217fb073e6d8a319" providerId="LiveId" clId="{D7617EFA-66DE-4885-B3E1-CD1E6FD0E836}"/>
    <pc:docChg chg="undo redo custSel addSld delSld modSld">
      <pc:chgData name="Vivian G" userId="217fb073e6d8a319" providerId="LiveId" clId="{D7617EFA-66DE-4885-B3E1-CD1E6FD0E836}" dt="2019-12-09T14:11:56.387" v="2937" actId="20577"/>
      <pc:docMkLst>
        <pc:docMk/>
      </pc:docMkLst>
      <pc:sldChg chg="addSp modSp">
        <pc:chgData name="Vivian G" userId="217fb073e6d8a319" providerId="LiveId" clId="{D7617EFA-66DE-4885-B3E1-CD1E6FD0E836}" dt="2019-12-09T13:21:57.726" v="1293" actId="1076"/>
        <pc:sldMkLst>
          <pc:docMk/>
          <pc:sldMk cId="562597355" sldId="256"/>
        </pc:sldMkLst>
        <pc:spChg chg="add mod">
          <ac:chgData name="Vivian G" userId="217fb073e6d8a319" providerId="LiveId" clId="{D7617EFA-66DE-4885-B3E1-CD1E6FD0E836}" dt="2019-12-09T13:08:25.768" v="947" actId="20577"/>
          <ac:spMkLst>
            <pc:docMk/>
            <pc:sldMk cId="562597355" sldId="256"/>
            <ac:spMk id="2" creationId="{2E414926-487E-48D0-A386-9803F0A12220}"/>
          </ac:spMkLst>
        </pc:spChg>
        <pc:spChg chg="mod">
          <ac:chgData name="Vivian G" userId="217fb073e6d8a319" providerId="LiveId" clId="{D7617EFA-66DE-4885-B3E1-CD1E6FD0E836}" dt="2019-12-09T13:03:47.536" v="758" actId="693"/>
          <ac:spMkLst>
            <pc:docMk/>
            <pc:sldMk cId="562597355" sldId="256"/>
            <ac:spMk id="9" creationId="{055FD089-B3CC-4895-9C39-4E138F0B00B1}"/>
          </ac:spMkLst>
        </pc:spChg>
        <pc:spChg chg="mod">
          <ac:chgData name="Vivian G" userId="217fb073e6d8a319" providerId="LiveId" clId="{D7617EFA-66DE-4885-B3E1-CD1E6FD0E836}" dt="2019-12-09T13:21:57.726" v="1293" actId="1076"/>
          <ac:spMkLst>
            <pc:docMk/>
            <pc:sldMk cId="562597355" sldId="256"/>
            <ac:spMk id="12" creationId="{062FECDF-C573-4F43-936B-4B2E1806F29E}"/>
          </ac:spMkLst>
        </pc:spChg>
        <pc:spChg chg="add mod">
          <ac:chgData name="Vivian G" userId="217fb073e6d8a319" providerId="LiveId" clId="{D7617EFA-66DE-4885-B3E1-CD1E6FD0E836}" dt="2019-12-09T13:06:34.311" v="842" actId="1076"/>
          <ac:spMkLst>
            <pc:docMk/>
            <pc:sldMk cId="562597355" sldId="256"/>
            <ac:spMk id="15" creationId="{D111E916-0F68-4E37-A448-8299F515FFE1}"/>
          </ac:spMkLst>
        </pc:spChg>
        <pc:spChg chg="mod">
          <ac:chgData name="Vivian G" userId="217fb073e6d8a319" providerId="LiveId" clId="{D7617EFA-66DE-4885-B3E1-CD1E6FD0E836}" dt="2019-12-09T12:20:35.140" v="116" actId="207"/>
          <ac:spMkLst>
            <pc:docMk/>
            <pc:sldMk cId="562597355" sldId="256"/>
            <ac:spMk id="16" creationId="{C468FA16-1B3F-4DF8-B174-13AA0824A9FA}"/>
          </ac:spMkLst>
        </pc:spChg>
        <pc:spChg chg="add mod">
          <ac:chgData name="Vivian G" userId="217fb073e6d8a319" providerId="LiveId" clId="{D7617EFA-66DE-4885-B3E1-CD1E6FD0E836}" dt="2019-12-09T13:06:11.303" v="833" actId="20577"/>
          <ac:spMkLst>
            <pc:docMk/>
            <pc:sldMk cId="562597355" sldId="256"/>
            <ac:spMk id="18" creationId="{4299B63C-3F39-497C-B3E0-F05AC2FC3C98}"/>
          </ac:spMkLst>
        </pc:spChg>
        <pc:spChg chg="add mod">
          <ac:chgData name="Vivian G" userId="217fb073e6d8a319" providerId="LiveId" clId="{D7617EFA-66DE-4885-B3E1-CD1E6FD0E836}" dt="2019-12-09T13:07:45.266" v="915" actId="1076"/>
          <ac:spMkLst>
            <pc:docMk/>
            <pc:sldMk cId="562597355" sldId="256"/>
            <ac:spMk id="19" creationId="{6BBBB918-512E-42F6-AFC8-CC364E11B05E}"/>
          </ac:spMkLst>
        </pc:spChg>
      </pc:sldChg>
      <pc:sldChg chg="addSp modSp">
        <pc:chgData name="Vivian G" userId="217fb073e6d8a319" providerId="LiveId" clId="{D7617EFA-66DE-4885-B3E1-CD1E6FD0E836}" dt="2019-12-09T14:11:56.387" v="2937" actId="20577"/>
        <pc:sldMkLst>
          <pc:docMk/>
          <pc:sldMk cId="140229349" sldId="257"/>
        </pc:sldMkLst>
        <pc:spChg chg="mod">
          <ac:chgData name="Vivian G" userId="217fb073e6d8a319" providerId="LiveId" clId="{D7617EFA-66DE-4885-B3E1-CD1E6FD0E836}" dt="2019-12-09T13:24:24.127" v="1413" actId="207"/>
          <ac:spMkLst>
            <pc:docMk/>
            <pc:sldMk cId="140229349" sldId="257"/>
            <ac:spMk id="3" creationId="{1D29FCA8-1612-4443-AB1D-F5B01EADC3AD}"/>
          </ac:spMkLst>
        </pc:spChg>
        <pc:spChg chg="add mod">
          <ac:chgData name="Vivian G" userId="217fb073e6d8a319" providerId="LiveId" clId="{D7617EFA-66DE-4885-B3E1-CD1E6FD0E836}" dt="2019-12-09T14:11:56.387" v="2937" actId="20577"/>
          <ac:spMkLst>
            <pc:docMk/>
            <pc:sldMk cId="140229349" sldId="257"/>
            <ac:spMk id="4" creationId="{E5AE3877-56C3-4590-864C-25DBDA65F9A0}"/>
          </ac:spMkLst>
        </pc:spChg>
      </pc:sldChg>
      <pc:sldChg chg="addSp modSp">
        <pc:chgData name="Vivian G" userId="217fb073e6d8a319" providerId="LiveId" clId="{D7617EFA-66DE-4885-B3E1-CD1E6FD0E836}" dt="2019-12-09T13:43:48.017" v="1958" actId="20577"/>
        <pc:sldMkLst>
          <pc:docMk/>
          <pc:sldMk cId="631688898" sldId="258"/>
        </pc:sldMkLst>
        <pc:spChg chg="mod">
          <ac:chgData name="Vivian G" userId="217fb073e6d8a319" providerId="LiveId" clId="{D7617EFA-66DE-4885-B3E1-CD1E6FD0E836}" dt="2019-12-09T13:10:34.909" v="997" actId="207"/>
          <ac:spMkLst>
            <pc:docMk/>
            <pc:sldMk cId="631688898" sldId="258"/>
            <ac:spMk id="16" creationId="{C468FA16-1B3F-4DF8-B174-13AA0824A9FA}"/>
          </ac:spMkLst>
        </pc:spChg>
        <pc:spChg chg="add mod">
          <ac:chgData name="Vivian G" userId="217fb073e6d8a319" providerId="LiveId" clId="{D7617EFA-66DE-4885-B3E1-CD1E6FD0E836}" dt="2019-12-09T13:40:23.599" v="1951" actId="1076"/>
          <ac:spMkLst>
            <pc:docMk/>
            <pc:sldMk cId="631688898" sldId="258"/>
            <ac:spMk id="19" creationId="{FFCE2E2B-240F-4E64-A5FD-6331E2743C0D}"/>
          </ac:spMkLst>
        </pc:spChg>
        <pc:spChg chg="mod">
          <ac:chgData name="Vivian G" userId="217fb073e6d8a319" providerId="LiveId" clId="{D7617EFA-66DE-4885-B3E1-CD1E6FD0E836}" dt="2019-12-09T13:43:48.017" v="1958" actId="20577"/>
          <ac:spMkLst>
            <pc:docMk/>
            <pc:sldMk cId="631688898" sldId="258"/>
            <ac:spMk id="25" creationId="{192F4C5E-8F38-46DF-90DB-83C5F43233B0}"/>
          </ac:spMkLst>
        </pc:spChg>
        <pc:spChg chg="mod">
          <ac:chgData name="Vivian G" userId="217fb073e6d8a319" providerId="LiveId" clId="{D7617EFA-66DE-4885-B3E1-CD1E6FD0E836}" dt="2019-12-09T12:22:09.604" v="129" actId="207"/>
          <ac:spMkLst>
            <pc:docMk/>
            <pc:sldMk cId="631688898" sldId="258"/>
            <ac:spMk id="26" creationId="{B1A96641-F0CE-460C-977F-506C187956F2}"/>
          </ac:spMkLst>
        </pc:spChg>
      </pc:sldChg>
      <pc:sldChg chg="addSp delSp modSp">
        <pc:chgData name="Vivian G" userId="217fb073e6d8a319" providerId="LiveId" clId="{D7617EFA-66DE-4885-B3E1-CD1E6FD0E836}" dt="2019-12-09T13:40:15.744" v="1950" actId="1076"/>
        <pc:sldMkLst>
          <pc:docMk/>
          <pc:sldMk cId="3392680076" sldId="259"/>
        </pc:sldMkLst>
        <pc:spChg chg="mod">
          <ac:chgData name="Vivian G" userId="217fb073e6d8a319" providerId="LiveId" clId="{D7617EFA-66DE-4885-B3E1-CD1E6FD0E836}" dt="2019-12-09T12:32:04.722" v="334" actId="207"/>
          <ac:spMkLst>
            <pc:docMk/>
            <pc:sldMk cId="3392680076" sldId="259"/>
            <ac:spMk id="16" creationId="{C468FA16-1B3F-4DF8-B174-13AA0824A9FA}"/>
          </ac:spMkLst>
        </pc:spChg>
        <pc:spChg chg="add mod">
          <ac:chgData name="Vivian G" userId="217fb073e6d8a319" providerId="LiveId" clId="{D7617EFA-66DE-4885-B3E1-CD1E6FD0E836}" dt="2019-12-09T12:19:48.672" v="98" actId="1076"/>
          <ac:spMkLst>
            <pc:docMk/>
            <pc:sldMk cId="3392680076" sldId="259"/>
            <ac:spMk id="19" creationId="{94004EF1-522C-4BF5-9E3F-DA88748EA6A7}"/>
          </ac:spMkLst>
        </pc:spChg>
        <pc:spChg chg="add mod">
          <ac:chgData name="Vivian G" userId="217fb073e6d8a319" providerId="LiveId" clId="{D7617EFA-66DE-4885-B3E1-CD1E6FD0E836}" dt="2019-12-09T12:45:59.981" v="561" actId="1076"/>
          <ac:spMkLst>
            <pc:docMk/>
            <pc:sldMk cId="3392680076" sldId="259"/>
            <ac:spMk id="20" creationId="{9394BA9A-927A-48D9-B415-5D8BD95C5A9F}"/>
          </ac:spMkLst>
        </pc:spChg>
        <pc:spChg chg="add mod">
          <ac:chgData name="Vivian G" userId="217fb073e6d8a319" providerId="LiveId" clId="{D7617EFA-66DE-4885-B3E1-CD1E6FD0E836}" dt="2019-12-09T12:19:50.981" v="99" actId="115"/>
          <ac:spMkLst>
            <pc:docMk/>
            <pc:sldMk cId="3392680076" sldId="259"/>
            <ac:spMk id="21" creationId="{01641858-C5E6-4DA3-883E-6B1DA8D6B5C5}"/>
          </ac:spMkLst>
        </pc:spChg>
        <pc:spChg chg="add mod">
          <ac:chgData name="Vivian G" userId="217fb073e6d8a319" providerId="LiveId" clId="{D7617EFA-66DE-4885-B3E1-CD1E6FD0E836}" dt="2019-12-09T12:19:48.672" v="98" actId="1076"/>
          <ac:spMkLst>
            <pc:docMk/>
            <pc:sldMk cId="3392680076" sldId="259"/>
            <ac:spMk id="22" creationId="{5596EE3F-A310-4A7A-B323-745B738A4F54}"/>
          </ac:spMkLst>
        </pc:spChg>
        <pc:spChg chg="add mod">
          <ac:chgData name="Vivian G" userId="217fb073e6d8a319" providerId="LiveId" clId="{D7617EFA-66DE-4885-B3E1-CD1E6FD0E836}" dt="2019-12-09T12:45:56.493" v="560" actId="1076"/>
          <ac:spMkLst>
            <pc:docMk/>
            <pc:sldMk cId="3392680076" sldId="259"/>
            <ac:spMk id="23" creationId="{E751B7F1-7877-437C-9590-21115EB5104E}"/>
          </ac:spMkLst>
        </pc:spChg>
        <pc:spChg chg="add mod">
          <ac:chgData name="Vivian G" userId="217fb073e6d8a319" providerId="LiveId" clId="{D7617EFA-66DE-4885-B3E1-CD1E6FD0E836}" dt="2019-12-09T12:19:48.672" v="98" actId="1076"/>
          <ac:spMkLst>
            <pc:docMk/>
            <pc:sldMk cId="3392680076" sldId="259"/>
            <ac:spMk id="24" creationId="{9A58624C-A615-4BBD-99CF-688E3BBF9238}"/>
          </ac:spMkLst>
        </pc:spChg>
        <pc:spChg chg="add del mod">
          <ac:chgData name="Vivian G" userId="217fb073e6d8a319" providerId="LiveId" clId="{D7617EFA-66DE-4885-B3E1-CD1E6FD0E836}" dt="2019-12-09T12:15:46.071" v="78" actId="478"/>
          <ac:spMkLst>
            <pc:docMk/>
            <pc:sldMk cId="3392680076" sldId="259"/>
            <ac:spMk id="25" creationId="{192F4C5E-8F38-46DF-90DB-83C5F43233B0}"/>
          </ac:spMkLst>
        </pc:spChg>
        <pc:spChg chg="add del mod">
          <ac:chgData name="Vivian G" userId="217fb073e6d8a319" providerId="LiveId" clId="{D7617EFA-66DE-4885-B3E1-CD1E6FD0E836}" dt="2019-12-09T13:10:14.788" v="994" actId="207"/>
          <ac:spMkLst>
            <pc:docMk/>
            <pc:sldMk cId="3392680076" sldId="259"/>
            <ac:spMk id="26" creationId="{B1A96641-F0CE-460C-977F-506C187956F2}"/>
          </ac:spMkLst>
        </pc:spChg>
        <pc:spChg chg="add del mod">
          <ac:chgData name="Vivian G" userId="217fb073e6d8a319" providerId="LiveId" clId="{D7617EFA-66DE-4885-B3E1-CD1E6FD0E836}" dt="2019-12-09T12:36:42.084" v="427" actId="14100"/>
          <ac:spMkLst>
            <pc:docMk/>
            <pc:sldMk cId="3392680076" sldId="259"/>
            <ac:spMk id="27" creationId="{0259B455-D82D-4DE5-B301-4CDEA9061D8E}"/>
          </ac:spMkLst>
        </pc:spChg>
        <pc:spChg chg="add del">
          <ac:chgData name="Vivian G" userId="217fb073e6d8a319" providerId="LiveId" clId="{D7617EFA-66DE-4885-B3E1-CD1E6FD0E836}" dt="2019-12-09T12:14:04.780" v="15" actId="478"/>
          <ac:spMkLst>
            <pc:docMk/>
            <pc:sldMk cId="3392680076" sldId="259"/>
            <ac:spMk id="28" creationId="{5BD171E2-9488-4425-A4FE-0508F8A47A74}"/>
          </ac:spMkLst>
        </pc:spChg>
        <pc:spChg chg="add mod">
          <ac:chgData name="Vivian G" userId="217fb073e6d8a319" providerId="LiveId" clId="{D7617EFA-66DE-4885-B3E1-CD1E6FD0E836}" dt="2019-12-09T12:45:41.336" v="556" actId="20577"/>
          <ac:spMkLst>
            <pc:docMk/>
            <pc:sldMk cId="3392680076" sldId="259"/>
            <ac:spMk id="32" creationId="{2E3A27B6-BB9C-48AA-A747-29EBE81BA3E4}"/>
          </ac:spMkLst>
        </pc:spChg>
        <pc:spChg chg="add mod">
          <ac:chgData name="Vivian G" userId="217fb073e6d8a319" providerId="LiveId" clId="{D7617EFA-66DE-4885-B3E1-CD1E6FD0E836}" dt="2019-12-09T13:36:26.055" v="1831" actId="1076"/>
          <ac:spMkLst>
            <pc:docMk/>
            <pc:sldMk cId="3392680076" sldId="259"/>
            <ac:spMk id="33" creationId="{0B58E9AA-22B1-42E7-9F9B-187E9F7B1304}"/>
          </ac:spMkLst>
        </pc:spChg>
        <pc:spChg chg="add mod">
          <ac:chgData name="Vivian G" userId="217fb073e6d8a319" providerId="LiveId" clId="{D7617EFA-66DE-4885-B3E1-CD1E6FD0E836}" dt="2019-12-09T12:35:27.989" v="380" actId="1076"/>
          <ac:spMkLst>
            <pc:docMk/>
            <pc:sldMk cId="3392680076" sldId="259"/>
            <ac:spMk id="34" creationId="{FD62E6E1-6799-44D1-B587-6AF96526811C}"/>
          </ac:spMkLst>
        </pc:spChg>
        <pc:spChg chg="add mod">
          <ac:chgData name="Vivian G" userId="217fb073e6d8a319" providerId="LiveId" clId="{D7617EFA-66DE-4885-B3E1-CD1E6FD0E836}" dt="2019-12-09T12:56:36.593" v="745" actId="20577"/>
          <ac:spMkLst>
            <pc:docMk/>
            <pc:sldMk cId="3392680076" sldId="259"/>
            <ac:spMk id="35" creationId="{38172E5B-9DD3-4AF6-BC58-4A0600E6AABC}"/>
          </ac:spMkLst>
        </pc:spChg>
        <pc:spChg chg="add mod">
          <ac:chgData name="Vivian G" userId="217fb073e6d8a319" providerId="LiveId" clId="{D7617EFA-66DE-4885-B3E1-CD1E6FD0E836}" dt="2019-12-09T13:08:54.576" v="949" actId="207"/>
          <ac:spMkLst>
            <pc:docMk/>
            <pc:sldMk cId="3392680076" sldId="259"/>
            <ac:spMk id="36" creationId="{0E9B3817-5859-4D18-8808-3EA615960C39}"/>
          </ac:spMkLst>
        </pc:spChg>
        <pc:spChg chg="add mod">
          <ac:chgData name="Vivian G" userId="217fb073e6d8a319" providerId="LiveId" clId="{D7617EFA-66DE-4885-B3E1-CD1E6FD0E836}" dt="2019-12-09T12:42:05.044" v="503" actId="208"/>
          <ac:spMkLst>
            <pc:docMk/>
            <pc:sldMk cId="3392680076" sldId="259"/>
            <ac:spMk id="37" creationId="{F6CCC0F8-F7C4-4090-88B8-D984574FA1CA}"/>
          </ac:spMkLst>
        </pc:spChg>
        <pc:spChg chg="add mod">
          <ac:chgData name="Vivian G" userId="217fb073e6d8a319" providerId="LiveId" clId="{D7617EFA-66DE-4885-B3E1-CD1E6FD0E836}" dt="2019-12-09T13:36:41.059" v="1836" actId="1076"/>
          <ac:spMkLst>
            <pc:docMk/>
            <pc:sldMk cId="3392680076" sldId="259"/>
            <ac:spMk id="38" creationId="{1493445C-4807-429A-88F5-A10BA5C93E11}"/>
          </ac:spMkLst>
        </pc:spChg>
        <pc:spChg chg="add mod">
          <ac:chgData name="Vivian G" userId="217fb073e6d8a319" providerId="LiveId" clId="{D7617EFA-66DE-4885-B3E1-CD1E6FD0E836}" dt="2019-12-09T12:52:51.222" v="711" actId="1076"/>
          <ac:spMkLst>
            <pc:docMk/>
            <pc:sldMk cId="3392680076" sldId="259"/>
            <ac:spMk id="39" creationId="{6EF7E5A9-268D-475A-87AF-E82029ED0CE8}"/>
          </ac:spMkLst>
        </pc:spChg>
        <pc:spChg chg="add mod">
          <ac:chgData name="Vivian G" userId="217fb073e6d8a319" providerId="LiveId" clId="{D7617EFA-66DE-4885-B3E1-CD1E6FD0E836}" dt="2019-12-09T12:49:23.459" v="640" actId="1076"/>
          <ac:spMkLst>
            <pc:docMk/>
            <pc:sldMk cId="3392680076" sldId="259"/>
            <ac:spMk id="40" creationId="{A3008A2A-F86A-4DFF-ACA9-4ADD84AF546B}"/>
          </ac:spMkLst>
        </pc:spChg>
        <pc:spChg chg="add mod">
          <ac:chgData name="Vivian G" userId="217fb073e6d8a319" providerId="LiveId" clId="{D7617EFA-66DE-4885-B3E1-CD1E6FD0E836}" dt="2019-12-09T12:51:21.692" v="710" actId="1076"/>
          <ac:spMkLst>
            <pc:docMk/>
            <pc:sldMk cId="3392680076" sldId="259"/>
            <ac:spMk id="41" creationId="{205CA99F-EA25-4AE3-B24E-34AA1774C954}"/>
          </ac:spMkLst>
        </pc:spChg>
        <pc:spChg chg="add mod">
          <ac:chgData name="Vivian G" userId="217fb073e6d8a319" providerId="LiveId" clId="{D7617EFA-66DE-4885-B3E1-CD1E6FD0E836}" dt="2019-12-09T13:31:50.082" v="1673" actId="1035"/>
          <ac:spMkLst>
            <pc:docMk/>
            <pc:sldMk cId="3392680076" sldId="259"/>
            <ac:spMk id="42" creationId="{9097C80A-032F-4804-B2EE-F6036D21C49A}"/>
          </ac:spMkLst>
        </pc:spChg>
        <pc:spChg chg="add del mod">
          <ac:chgData name="Vivian G" userId="217fb073e6d8a319" providerId="LiveId" clId="{D7617EFA-66DE-4885-B3E1-CD1E6FD0E836}" dt="2019-12-09T12:50:29.387" v="700" actId="478"/>
          <ac:spMkLst>
            <pc:docMk/>
            <pc:sldMk cId="3392680076" sldId="259"/>
            <ac:spMk id="43" creationId="{B3B26953-05F5-491B-BFDB-6772882EAFFE}"/>
          </ac:spMkLst>
        </pc:spChg>
        <pc:spChg chg="add mod">
          <ac:chgData name="Vivian G" userId="217fb073e6d8a319" providerId="LiveId" clId="{D7617EFA-66DE-4885-B3E1-CD1E6FD0E836}" dt="2019-12-09T12:50:34.191" v="701" actId="1076"/>
          <ac:spMkLst>
            <pc:docMk/>
            <pc:sldMk cId="3392680076" sldId="259"/>
            <ac:spMk id="44" creationId="{A8129A87-A756-4BBE-A05A-A7E930B4AB03}"/>
          </ac:spMkLst>
        </pc:spChg>
        <pc:spChg chg="add mod">
          <ac:chgData name="Vivian G" userId="217fb073e6d8a319" providerId="LiveId" clId="{D7617EFA-66DE-4885-B3E1-CD1E6FD0E836}" dt="2019-12-09T12:50:40.263" v="703" actId="1076"/>
          <ac:spMkLst>
            <pc:docMk/>
            <pc:sldMk cId="3392680076" sldId="259"/>
            <ac:spMk id="45" creationId="{80AC3392-02D9-4A70-93DF-17FE45303248}"/>
          </ac:spMkLst>
        </pc:spChg>
        <pc:spChg chg="add mod">
          <ac:chgData name="Vivian G" userId="217fb073e6d8a319" providerId="LiveId" clId="{D7617EFA-66DE-4885-B3E1-CD1E6FD0E836}" dt="2019-12-09T12:56:03.660" v="713" actId="1076"/>
          <ac:spMkLst>
            <pc:docMk/>
            <pc:sldMk cId="3392680076" sldId="259"/>
            <ac:spMk id="46" creationId="{6D6D4584-D10A-4082-B607-85CC0F0C757E}"/>
          </ac:spMkLst>
        </pc:spChg>
        <pc:spChg chg="add mod">
          <ac:chgData name="Vivian G" userId="217fb073e6d8a319" providerId="LiveId" clId="{D7617EFA-66DE-4885-B3E1-CD1E6FD0E836}" dt="2019-12-09T12:56:54.535" v="746" actId="1076"/>
          <ac:spMkLst>
            <pc:docMk/>
            <pc:sldMk cId="3392680076" sldId="259"/>
            <ac:spMk id="47" creationId="{C36C0486-D508-41AB-AEDC-82CAF92A114B}"/>
          </ac:spMkLst>
        </pc:spChg>
        <pc:spChg chg="add mod">
          <ac:chgData name="Vivian G" userId="217fb073e6d8a319" providerId="LiveId" clId="{D7617EFA-66DE-4885-B3E1-CD1E6FD0E836}" dt="2019-12-09T13:40:15.744" v="1950" actId="1076"/>
          <ac:spMkLst>
            <pc:docMk/>
            <pc:sldMk cId="3392680076" sldId="259"/>
            <ac:spMk id="49" creationId="{8D4113FD-431B-4AD7-9120-86515CC48C68}"/>
          </ac:spMkLst>
        </pc:spChg>
        <pc:picChg chg="mod">
          <ac:chgData name="Vivian G" userId="217fb073e6d8a319" providerId="LiveId" clId="{D7617EFA-66DE-4885-B3E1-CD1E6FD0E836}" dt="2019-12-09T12:37:02.406" v="430" actId="1076"/>
          <ac:picMkLst>
            <pc:docMk/>
            <pc:sldMk cId="3392680076" sldId="259"/>
            <ac:picMk id="2" creationId="{6B6DB9B5-FD74-4E27-AB43-E30AED8BB2FD}"/>
          </ac:picMkLst>
        </pc:picChg>
        <pc:picChg chg="add mod ord">
          <ac:chgData name="Vivian G" userId="217fb073e6d8a319" providerId="LiveId" clId="{D7617EFA-66DE-4885-B3E1-CD1E6FD0E836}" dt="2019-12-09T12:38:15.431" v="436" actId="167"/>
          <ac:picMkLst>
            <pc:docMk/>
            <pc:sldMk cId="3392680076" sldId="259"/>
            <ac:picMk id="3" creationId="{C144192E-BC84-45BB-A183-54E22D34F8D0}"/>
          </ac:picMkLst>
        </pc:picChg>
        <pc:picChg chg="add mod ord">
          <ac:chgData name="Vivian G" userId="217fb073e6d8a319" providerId="LiveId" clId="{D7617EFA-66DE-4885-B3E1-CD1E6FD0E836}" dt="2019-12-09T12:57:22.235" v="753" actId="1037"/>
          <ac:picMkLst>
            <pc:docMk/>
            <pc:sldMk cId="3392680076" sldId="259"/>
            <ac:picMk id="48" creationId="{E8248256-63EA-4621-8085-32ABE6D5BCB4}"/>
          </ac:picMkLst>
        </pc:picChg>
      </pc:sldChg>
      <pc:sldChg chg="addSp delSp modSp">
        <pc:chgData name="Vivian G" userId="217fb073e6d8a319" providerId="LiveId" clId="{D7617EFA-66DE-4885-B3E1-CD1E6FD0E836}" dt="2019-12-09T13:41:59.859" v="1952" actId="207"/>
        <pc:sldMkLst>
          <pc:docMk/>
          <pc:sldMk cId="297577851" sldId="260"/>
        </pc:sldMkLst>
        <pc:spChg chg="add mod">
          <ac:chgData name="Vivian G" userId="217fb073e6d8a319" providerId="LiveId" clId="{D7617EFA-66DE-4885-B3E1-CD1E6FD0E836}" dt="2019-12-09T13:41:59.859" v="1952" actId="207"/>
          <ac:spMkLst>
            <pc:docMk/>
            <pc:sldMk cId="297577851" sldId="260"/>
            <ac:spMk id="3" creationId="{8A2DB948-4A64-4589-B051-1628B10D5504}"/>
          </ac:spMkLst>
        </pc:spChg>
        <pc:spChg chg="mod">
          <ac:chgData name="Vivian G" userId="217fb073e6d8a319" providerId="LiveId" clId="{D7617EFA-66DE-4885-B3E1-CD1E6FD0E836}" dt="2019-12-09T12:21:17.911" v="128" actId="20577"/>
          <ac:spMkLst>
            <pc:docMk/>
            <pc:sldMk cId="297577851" sldId="260"/>
            <ac:spMk id="5" creationId="{C63BC74A-A851-430C-AF15-122E62C8F76D}"/>
          </ac:spMkLst>
        </pc:spChg>
        <pc:spChg chg="mod">
          <ac:chgData name="Vivian G" userId="217fb073e6d8a319" providerId="LiveId" clId="{D7617EFA-66DE-4885-B3E1-CD1E6FD0E836}" dt="2019-12-09T12:32:08.907" v="335" actId="207"/>
          <ac:spMkLst>
            <pc:docMk/>
            <pc:sldMk cId="297577851" sldId="260"/>
            <ac:spMk id="16" creationId="{C468FA16-1B3F-4DF8-B174-13AA0824A9FA}"/>
          </ac:spMkLst>
        </pc:spChg>
        <pc:spChg chg="add del mod">
          <ac:chgData name="Vivian G" userId="217fb073e6d8a319" providerId="LiveId" clId="{D7617EFA-66DE-4885-B3E1-CD1E6FD0E836}" dt="2019-12-09T13:25:08.389" v="1456" actId="478"/>
          <ac:spMkLst>
            <pc:docMk/>
            <pc:sldMk cId="297577851" sldId="260"/>
            <ac:spMk id="20" creationId="{074B40FC-305D-4EF8-B173-15EE51882F22}"/>
          </ac:spMkLst>
        </pc:spChg>
        <pc:spChg chg="add del mod">
          <ac:chgData name="Vivian G" userId="217fb073e6d8a319" providerId="LiveId" clId="{D7617EFA-66DE-4885-B3E1-CD1E6FD0E836}" dt="2019-12-09T13:25:08.389" v="1456" actId="478"/>
          <ac:spMkLst>
            <pc:docMk/>
            <pc:sldMk cId="297577851" sldId="260"/>
            <ac:spMk id="21" creationId="{7912EA6A-7B0C-45BE-BCC1-7C33CC8CCED2}"/>
          </ac:spMkLst>
        </pc:spChg>
        <pc:spChg chg="add mod">
          <ac:chgData name="Vivian G" userId="217fb073e6d8a319" providerId="LiveId" clId="{D7617EFA-66DE-4885-B3E1-CD1E6FD0E836}" dt="2019-12-09T13:16:21.222" v="1101" actId="1076"/>
          <ac:spMkLst>
            <pc:docMk/>
            <pc:sldMk cId="297577851" sldId="260"/>
            <ac:spMk id="22" creationId="{F433157A-5D4E-4744-AD05-28A50AE7CADE}"/>
          </ac:spMkLst>
        </pc:spChg>
        <pc:spChg chg="add del mod">
          <ac:chgData name="Vivian G" userId="217fb073e6d8a319" providerId="LiveId" clId="{D7617EFA-66DE-4885-B3E1-CD1E6FD0E836}" dt="2019-12-09T13:25:08.389" v="1456" actId="478"/>
          <ac:spMkLst>
            <pc:docMk/>
            <pc:sldMk cId="297577851" sldId="260"/>
            <ac:spMk id="23" creationId="{C802D97D-7ED2-416F-9EB5-EEC0C6BAEBB1}"/>
          </ac:spMkLst>
        </pc:spChg>
        <pc:spChg chg="add mod">
          <ac:chgData name="Vivian G" userId="217fb073e6d8a319" providerId="LiveId" clId="{D7617EFA-66DE-4885-B3E1-CD1E6FD0E836}" dt="2019-12-09T13:18:48.142" v="1124" actId="14100"/>
          <ac:spMkLst>
            <pc:docMk/>
            <pc:sldMk cId="297577851" sldId="260"/>
            <ac:spMk id="24" creationId="{8840C06B-479F-4EC6-94C8-4CDA08B7BE74}"/>
          </ac:spMkLst>
        </pc:spChg>
        <pc:spChg chg="add del mod">
          <ac:chgData name="Vivian G" userId="217fb073e6d8a319" providerId="LiveId" clId="{D7617EFA-66DE-4885-B3E1-CD1E6FD0E836}" dt="2019-12-09T13:26:05.154" v="1460" actId="478"/>
          <ac:spMkLst>
            <pc:docMk/>
            <pc:sldMk cId="297577851" sldId="260"/>
            <ac:spMk id="25" creationId="{192F4C5E-8F38-46DF-90DB-83C5F43233B0}"/>
          </ac:spMkLst>
        </pc:spChg>
        <pc:spChg chg="add del">
          <ac:chgData name="Vivian G" userId="217fb073e6d8a319" providerId="LiveId" clId="{D7617EFA-66DE-4885-B3E1-CD1E6FD0E836}" dt="2019-12-09T13:25:10.180" v="1457" actId="478"/>
          <ac:spMkLst>
            <pc:docMk/>
            <pc:sldMk cId="297577851" sldId="260"/>
            <ac:spMk id="26" creationId="{B1A96641-F0CE-460C-977F-506C187956F2}"/>
          </ac:spMkLst>
        </pc:spChg>
        <pc:spChg chg="del">
          <ac:chgData name="Vivian G" userId="217fb073e6d8a319" providerId="LiveId" clId="{D7617EFA-66DE-4885-B3E1-CD1E6FD0E836}" dt="2019-12-09T13:12:56.115" v="1001" actId="478"/>
          <ac:spMkLst>
            <pc:docMk/>
            <pc:sldMk cId="297577851" sldId="260"/>
            <ac:spMk id="27" creationId="{0259B455-D82D-4DE5-B301-4CDEA9061D8E}"/>
          </ac:spMkLst>
        </pc:spChg>
        <pc:spChg chg="del">
          <ac:chgData name="Vivian G" userId="217fb073e6d8a319" providerId="LiveId" clId="{D7617EFA-66DE-4885-B3E1-CD1E6FD0E836}" dt="2019-12-09T13:12:56.744" v="1002" actId="478"/>
          <ac:spMkLst>
            <pc:docMk/>
            <pc:sldMk cId="297577851" sldId="260"/>
            <ac:spMk id="28" creationId="{5BD171E2-9488-4425-A4FE-0508F8A47A74}"/>
          </ac:spMkLst>
        </pc:spChg>
        <pc:spChg chg="mod">
          <ac:chgData name="Vivian G" userId="217fb073e6d8a319" providerId="LiveId" clId="{D7617EFA-66DE-4885-B3E1-CD1E6FD0E836}" dt="2019-12-09T12:21:03.721" v="118" actId="1582"/>
          <ac:spMkLst>
            <pc:docMk/>
            <pc:sldMk cId="297577851" sldId="260"/>
            <ac:spMk id="29" creationId="{899382FA-4757-4F3C-A45B-974BCE903F49}"/>
          </ac:spMkLst>
        </pc:spChg>
        <pc:spChg chg="mod">
          <ac:chgData name="Vivian G" userId="217fb073e6d8a319" providerId="LiveId" clId="{D7617EFA-66DE-4885-B3E1-CD1E6FD0E836}" dt="2019-12-09T12:21:10.302" v="120" actId="1582"/>
          <ac:spMkLst>
            <pc:docMk/>
            <pc:sldMk cId="297577851" sldId="260"/>
            <ac:spMk id="31" creationId="{5C56C069-ADC0-49E2-A834-452D5CD7E8AA}"/>
          </ac:spMkLst>
        </pc:spChg>
        <pc:spChg chg="add mod">
          <ac:chgData name="Vivian G" userId="217fb073e6d8a319" providerId="LiveId" clId="{D7617EFA-66DE-4885-B3E1-CD1E6FD0E836}" dt="2019-12-09T13:24:36.196" v="1414" actId="207"/>
          <ac:spMkLst>
            <pc:docMk/>
            <pc:sldMk cId="297577851" sldId="260"/>
            <ac:spMk id="32" creationId="{E83ED17A-A67C-4F16-8F26-D5F2E05EAF0A}"/>
          </ac:spMkLst>
        </pc:spChg>
        <pc:spChg chg="add del mod">
          <ac:chgData name="Vivian G" userId="217fb073e6d8a319" providerId="LiveId" clId="{D7617EFA-66DE-4885-B3E1-CD1E6FD0E836}" dt="2019-12-09T13:25:08.389" v="1456" actId="478"/>
          <ac:spMkLst>
            <pc:docMk/>
            <pc:sldMk cId="297577851" sldId="260"/>
            <ac:spMk id="33" creationId="{F1E06753-8930-43C5-BDDA-206B36A9AEA2}"/>
          </ac:spMkLst>
        </pc:spChg>
        <pc:spChg chg="add del mod">
          <ac:chgData name="Vivian G" userId="217fb073e6d8a319" providerId="LiveId" clId="{D7617EFA-66DE-4885-B3E1-CD1E6FD0E836}" dt="2019-12-09T13:25:08.389" v="1456" actId="478"/>
          <ac:spMkLst>
            <pc:docMk/>
            <pc:sldMk cId="297577851" sldId="260"/>
            <ac:spMk id="34" creationId="{3B4187A8-C3D4-437D-9BAD-2BAAD9323CF3}"/>
          </ac:spMkLst>
        </pc:spChg>
        <pc:spChg chg="add del mod">
          <ac:chgData name="Vivian G" userId="217fb073e6d8a319" providerId="LiveId" clId="{D7617EFA-66DE-4885-B3E1-CD1E6FD0E836}" dt="2019-12-09T13:18:40.452" v="1121" actId="478"/>
          <ac:spMkLst>
            <pc:docMk/>
            <pc:sldMk cId="297577851" sldId="260"/>
            <ac:spMk id="35" creationId="{DF8D2EF5-35D6-41A2-8F05-6C9393586E87}"/>
          </ac:spMkLst>
        </pc:spChg>
        <pc:spChg chg="add del">
          <ac:chgData name="Vivian G" userId="217fb073e6d8a319" providerId="LiveId" clId="{D7617EFA-66DE-4885-B3E1-CD1E6FD0E836}" dt="2019-12-09T13:18:39.283" v="1120" actId="478"/>
          <ac:spMkLst>
            <pc:docMk/>
            <pc:sldMk cId="297577851" sldId="260"/>
            <ac:spMk id="36" creationId="{06F21CE7-3120-4950-8B19-C865097BC53C}"/>
          </ac:spMkLst>
        </pc:spChg>
        <pc:spChg chg="add del">
          <ac:chgData name="Vivian G" userId="217fb073e6d8a319" providerId="LiveId" clId="{D7617EFA-66DE-4885-B3E1-CD1E6FD0E836}" dt="2019-12-09T13:18:37.860" v="1119" actId="478"/>
          <ac:spMkLst>
            <pc:docMk/>
            <pc:sldMk cId="297577851" sldId="260"/>
            <ac:spMk id="37" creationId="{6A3C9A20-4D26-4387-9C25-9144C1F24FE0}"/>
          </ac:spMkLst>
        </pc:spChg>
        <pc:spChg chg="add del">
          <ac:chgData name="Vivian G" userId="217fb073e6d8a319" providerId="LiveId" clId="{D7617EFA-66DE-4885-B3E1-CD1E6FD0E836}" dt="2019-12-09T13:18:37.860" v="1119" actId="478"/>
          <ac:spMkLst>
            <pc:docMk/>
            <pc:sldMk cId="297577851" sldId="260"/>
            <ac:spMk id="38" creationId="{D996ABD2-F63E-4138-9A1A-28A79205D2AE}"/>
          </ac:spMkLst>
        </pc:spChg>
        <pc:spChg chg="add del">
          <ac:chgData name="Vivian G" userId="217fb073e6d8a319" providerId="LiveId" clId="{D7617EFA-66DE-4885-B3E1-CD1E6FD0E836}" dt="2019-12-09T13:18:37.860" v="1119" actId="478"/>
          <ac:spMkLst>
            <pc:docMk/>
            <pc:sldMk cId="297577851" sldId="260"/>
            <ac:spMk id="39" creationId="{5041C86F-FFC8-4F2D-90BA-100887236088}"/>
          </ac:spMkLst>
        </pc:spChg>
        <pc:spChg chg="add del">
          <ac:chgData name="Vivian G" userId="217fb073e6d8a319" providerId="LiveId" clId="{D7617EFA-66DE-4885-B3E1-CD1E6FD0E836}" dt="2019-12-09T13:18:37.860" v="1119" actId="478"/>
          <ac:spMkLst>
            <pc:docMk/>
            <pc:sldMk cId="297577851" sldId="260"/>
            <ac:spMk id="40" creationId="{FA45AA3A-3288-482C-AD05-0205D2A7ED8B}"/>
          </ac:spMkLst>
        </pc:spChg>
        <pc:spChg chg="add del">
          <ac:chgData name="Vivian G" userId="217fb073e6d8a319" providerId="LiveId" clId="{D7617EFA-66DE-4885-B3E1-CD1E6FD0E836}" dt="2019-12-09T13:18:37.860" v="1119" actId="478"/>
          <ac:spMkLst>
            <pc:docMk/>
            <pc:sldMk cId="297577851" sldId="260"/>
            <ac:spMk id="41" creationId="{6763D1C8-6319-4BE7-AA6E-E091B9F8CF1A}"/>
          </ac:spMkLst>
        </pc:spChg>
        <pc:spChg chg="add del">
          <ac:chgData name="Vivian G" userId="217fb073e6d8a319" providerId="LiveId" clId="{D7617EFA-66DE-4885-B3E1-CD1E6FD0E836}" dt="2019-12-09T13:18:37.860" v="1119" actId="478"/>
          <ac:spMkLst>
            <pc:docMk/>
            <pc:sldMk cId="297577851" sldId="260"/>
            <ac:spMk id="42" creationId="{28000A5D-8F42-464B-A67F-33B135787AD8}"/>
          </ac:spMkLst>
        </pc:spChg>
        <pc:spChg chg="add mod">
          <ac:chgData name="Vivian G" userId="217fb073e6d8a319" providerId="LiveId" clId="{D7617EFA-66DE-4885-B3E1-CD1E6FD0E836}" dt="2019-12-09T13:19:19.764" v="1146" actId="20577"/>
          <ac:spMkLst>
            <pc:docMk/>
            <pc:sldMk cId="297577851" sldId="260"/>
            <ac:spMk id="43" creationId="{695D41D1-B23F-452B-BD94-CC94288F3992}"/>
          </ac:spMkLst>
        </pc:spChg>
        <pc:spChg chg="add mod">
          <ac:chgData name="Vivian G" userId="217fb073e6d8a319" providerId="LiveId" clId="{D7617EFA-66DE-4885-B3E1-CD1E6FD0E836}" dt="2019-12-09T13:19:31.887" v="1172" actId="14100"/>
          <ac:spMkLst>
            <pc:docMk/>
            <pc:sldMk cId="297577851" sldId="260"/>
            <ac:spMk id="44" creationId="{120A498F-50FC-4827-B87C-4D1153499B3A}"/>
          </ac:spMkLst>
        </pc:spChg>
        <pc:spChg chg="add mod">
          <ac:chgData name="Vivian G" userId="217fb073e6d8a319" providerId="LiveId" clId="{D7617EFA-66DE-4885-B3E1-CD1E6FD0E836}" dt="2019-12-09T13:20:31.533" v="1222" actId="20577"/>
          <ac:spMkLst>
            <pc:docMk/>
            <pc:sldMk cId="297577851" sldId="260"/>
            <ac:spMk id="45" creationId="{67DA735C-55B1-4B11-B218-1C7E7C65A5BC}"/>
          </ac:spMkLst>
        </pc:spChg>
        <pc:spChg chg="add mod">
          <ac:chgData name="Vivian G" userId="217fb073e6d8a319" providerId="LiveId" clId="{D7617EFA-66DE-4885-B3E1-CD1E6FD0E836}" dt="2019-12-09T13:21:01.003" v="1259" actId="20577"/>
          <ac:spMkLst>
            <pc:docMk/>
            <pc:sldMk cId="297577851" sldId="260"/>
            <ac:spMk id="46" creationId="{F37483A7-8F5C-49F3-9FBC-FBAF7152981E}"/>
          </ac:spMkLst>
        </pc:spChg>
        <pc:spChg chg="add mod">
          <ac:chgData name="Vivian G" userId="217fb073e6d8a319" providerId="LiveId" clId="{D7617EFA-66DE-4885-B3E1-CD1E6FD0E836}" dt="2019-12-09T13:20:54.881" v="1245" actId="14100"/>
          <ac:spMkLst>
            <pc:docMk/>
            <pc:sldMk cId="297577851" sldId="260"/>
            <ac:spMk id="47" creationId="{8933CDC4-9BC3-42EE-AA60-D7DDED085D28}"/>
          </ac:spMkLst>
        </pc:spChg>
        <pc:spChg chg="add del mod">
          <ac:chgData name="Vivian G" userId="217fb073e6d8a319" providerId="LiveId" clId="{D7617EFA-66DE-4885-B3E1-CD1E6FD0E836}" dt="2019-12-09T13:21:03.649" v="1260" actId="478"/>
          <ac:spMkLst>
            <pc:docMk/>
            <pc:sldMk cId="297577851" sldId="260"/>
            <ac:spMk id="48" creationId="{1A360AA0-B8C8-4EE3-B741-587991515339}"/>
          </ac:spMkLst>
        </pc:spChg>
        <pc:spChg chg="add mod">
          <ac:chgData name="Vivian G" userId="217fb073e6d8a319" providerId="LiveId" clId="{D7617EFA-66DE-4885-B3E1-CD1E6FD0E836}" dt="2019-12-09T13:24:41.690" v="1415" actId="207"/>
          <ac:spMkLst>
            <pc:docMk/>
            <pc:sldMk cId="297577851" sldId="260"/>
            <ac:spMk id="49" creationId="{FA6A033D-6C38-4383-A915-FA18019BABED}"/>
          </ac:spMkLst>
        </pc:spChg>
        <pc:spChg chg="add mod">
          <ac:chgData name="Vivian G" userId="217fb073e6d8a319" providerId="LiveId" clId="{D7617EFA-66DE-4885-B3E1-CD1E6FD0E836}" dt="2019-12-09T13:24:41.690" v="1415" actId="207"/>
          <ac:spMkLst>
            <pc:docMk/>
            <pc:sldMk cId="297577851" sldId="260"/>
            <ac:spMk id="50" creationId="{0E35566A-47DF-4F74-8EFE-5F0E81F9AD7C}"/>
          </ac:spMkLst>
        </pc:spChg>
        <pc:spChg chg="add mod">
          <ac:chgData name="Vivian G" userId="217fb073e6d8a319" providerId="LiveId" clId="{D7617EFA-66DE-4885-B3E1-CD1E6FD0E836}" dt="2019-12-09T13:24:54.496" v="1425" actId="20577"/>
          <ac:spMkLst>
            <pc:docMk/>
            <pc:sldMk cId="297577851" sldId="260"/>
            <ac:spMk id="51" creationId="{6FBD6AFB-6D76-4860-BD63-BDE5256D8134}"/>
          </ac:spMkLst>
        </pc:spChg>
        <pc:spChg chg="add mod">
          <ac:chgData name="Vivian G" userId="217fb073e6d8a319" providerId="LiveId" clId="{D7617EFA-66DE-4885-B3E1-CD1E6FD0E836}" dt="2019-12-09T13:24:58.669" v="1435" actId="20577"/>
          <ac:spMkLst>
            <pc:docMk/>
            <pc:sldMk cId="297577851" sldId="260"/>
            <ac:spMk id="52" creationId="{EAE7DE24-AE0D-4652-B959-A20323477EF5}"/>
          </ac:spMkLst>
        </pc:spChg>
        <pc:spChg chg="add mod">
          <ac:chgData name="Vivian G" userId="217fb073e6d8a319" providerId="LiveId" clId="{D7617EFA-66DE-4885-B3E1-CD1E6FD0E836}" dt="2019-12-09T13:25:05.161" v="1455" actId="20577"/>
          <ac:spMkLst>
            <pc:docMk/>
            <pc:sldMk cId="297577851" sldId="260"/>
            <ac:spMk id="53" creationId="{3D52C0A8-0195-4C6D-ADBA-4141DCD03C6F}"/>
          </ac:spMkLst>
        </pc:spChg>
        <pc:spChg chg="add mod">
          <ac:chgData name="Vivian G" userId="217fb073e6d8a319" providerId="LiveId" clId="{D7617EFA-66DE-4885-B3E1-CD1E6FD0E836}" dt="2019-12-09T13:30:45.294" v="1667" actId="1076"/>
          <ac:spMkLst>
            <pc:docMk/>
            <pc:sldMk cId="297577851" sldId="260"/>
            <ac:spMk id="54" creationId="{536CB695-6BDA-418E-8174-8DDDC0828F4A}"/>
          </ac:spMkLst>
        </pc:spChg>
        <pc:spChg chg="add mod">
          <ac:chgData name="Vivian G" userId="217fb073e6d8a319" providerId="LiveId" clId="{D7617EFA-66DE-4885-B3E1-CD1E6FD0E836}" dt="2019-12-09T13:29:16.887" v="1608" actId="14100"/>
          <ac:spMkLst>
            <pc:docMk/>
            <pc:sldMk cId="297577851" sldId="260"/>
            <ac:spMk id="55" creationId="{E3044105-EC02-400C-BF0E-8323CC4A72E0}"/>
          </ac:spMkLst>
        </pc:spChg>
        <pc:spChg chg="add mod">
          <ac:chgData name="Vivian G" userId="217fb073e6d8a319" providerId="LiveId" clId="{D7617EFA-66DE-4885-B3E1-CD1E6FD0E836}" dt="2019-12-09T13:29:28.319" v="1626" actId="20577"/>
          <ac:spMkLst>
            <pc:docMk/>
            <pc:sldMk cId="297577851" sldId="260"/>
            <ac:spMk id="56" creationId="{856CB437-09DA-46F4-A608-2E12CC47A448}"/>
          </ac:spMkLst>
        </pc:spChg>
        <pc:spChg chg="add mod">
          <ac:chgData name="Vivian G" userId="217fb073e6d8a319" providerId="LiveId" clId="{D7617EFA-66DE-4885-B3E1-CD1E6FD0E836}" dt="2019-12-09T13:30:29.824" v="1652" actId="20577"/>
          <ac:spMkLst>
            <pc:docMk/>
            <pc:sldMk cId="297577851" sldId="260"/>
            <ac:spMk id="58" creationId="{67F6A54B-0EF7-4DCA-B435-7328D9235287}"/>
          </ac:spMkLst>
        </pc:spChg>
        <pc:spChg chg="add mod">
          <ac:chgData name="Vivian G" userId="217fb073e6d8a319" providerId="LiveId" clId="{D7617EFA-66DE-4885-B3E1-CD1E6FD0E836}" dt="2019-12-09T13:30:36.104" v="1664" actId="20577"/>
          <ac:spMkLst>
            <pc:docMk/>
            <pc:sldMk cId="297577851" sldId="260"/>
            <ac:spMk id="59" creationId="{3B9F8769-A1AF-4864-8587-114324FCCDC2}"/>
          </ac:spMkLst>
        </pc:spChg>
        <pc:picChg chg="add del mod">
          <ac:chgData name="Vivian G" userId="217fb073e6d8a319" providerId="LiveId" clId="{D7617EFA-66DE-4885-B3E1-CD1E6FD0E836}" dt="2019-12-09T13:25:08.389" v="1456" actId="478"/>
          <ac:picMkLst>
            <pc:docMk/>
            <pc:sldMk cId="297577851" sldId="260"/>
            <ac:picMk id="19" creationId="{1F04FBBE-EF71-4E04-9E25-34C797B441F2}"/>
          </ac:picMkLst>
        </pc:picChg>
        <pc:cxnChg chg="add mod">
          <ac:chgData name="Vivian G" userId="217fb073e6d8a319" providerId="LiveId" clId="{D7617EFA-66DE-4885-B3E1-CD1E6FD0E836}" dt="2019-12-09T13:30:49.411" v="1669" actId="14100"/>
          <ac:cxnSpMkLst>
            <pc:docMk/>
            <pc:sldMk cId="297577851" sldId="260"/>
            <ac:cxnSpMk id="9" creationId="{BC5974CC-BCE6-4868-8B47-48C0A3F1131C}"/>
          </ac:cxnSpMkLst>
        </pc:cxnChg>
        <pc:cxnChg chg="add mod">
          <ac:chgData name="Vivian G" userId="217fb073e6d8a319" providerId="LiveId" clId="{D7617EFA-66DE-4885-B3E1-CD1E6FD0E836}" dt="2019-12-09T13:31:00.546" v="1672" actId="14100"/>
          <ac:cxnSpMkLst>
            <pc:docMk/>
            <pc:sldMk cId="297577851" sldId="260"/>
            <ac:cxnSpMk id="11" creationId="{35890AA1-D53D-498B-81DD-821926F11D32}"/>
          </ac:cxnSpMkLst>
        </pc:cxnChg>
        <pc:cxnChg chg="add mod">
          <ac:chgData name="Vivian G" userId="217fb073e6d8a319" providerId="LiveId" clId="{D7617EFA-66DE-4885-B3E1-CD1E6FD0E836}" dt="2019-12-09T13:30:58.626" v="1671" actId="14100"/>
          <ac:cxnSpMkLst>
            <pc:docMk/>
            <pc:sldMk cId="297577851" sldId="260"/>
            <ac:cxnSpMk id="57" creationId="{27E880C3-8906-4BA9-832E-C49C46BE28C5}"/>
          </ac:cxnSpMkLst>
        </pc:cxnChg>
        <pc:cxnChg chg="add mod">
          <ac:chgData name="Vivian G" userId="217fb073e6d8a319" providerId="LiveId" clId="{D7617EFA-66DE-4885-B3E1-CD1E6FD0E836}" dt="2019-12-09T13:30:55.692" v="1670" actId="14100"/>
          <ac:cxnSpMkLst>
            <pc:docMk/>
            <pc:sldMk cId="297577851" sldId="260"/>
            <ac:cxnSpMk id="60" creationId="{C748B6A6-D8C9-4310-B0CB-166FED40B7AC}"/>
          </ac:cxnSpMkLst>
        </pc:cxnChg>
      </pc:sldChg>
      <pc:sldChg chg="addSp delSp modSp add">
        <pc:chgData name="Vivian G" userId="217fb073e6d8a319" providerId="LiveId" clId="{D7617EFA-66DE-4885-B3E1-CD1E6FD0E836}" dt="2019-12-09T13:39:38.668" v="1949" actId="1076"/>
        <pc:sldMkLst>
          <pc:docMk/>
          <pc:sldMk cId="1085103278" sldId="261"/>
        </pc:sldMkLst>
        <pc:spChg chg="add mod">
          <ac:chgData name="Vivian G" userId="217fb073e6d8a319" providerId="LiveId" clId="{D7617EFA-66DE-4885-B3E1-CD1E6FD0E836}" dt="2019-12-09T13:37:33.131" v="1854" actId="208"/>
          <ac:spMkLst>
            <pc:docMk/>
            <pc:sldMk cId="1085103278" sldId="261"/>
            <ac:spMk id="3" creationId="{FB4FEBE8-2C01-432E-BAA0-509CFEA474C7}"/>
          </ac:spMkLst>
        </pc:spChg>
        <pc:spChg chg="mod">
          <ac:chgData name="Vivian G" userId="217fb073e6d8a319" providerId="LiveId" clId="{D7617EFA-66DE-4885-B3E1-CD1E6FD0E836}" dt="2019-12-09T13:34:37.187" v="1758" actId="20577"/>
          <ac:spMkLst>
            <pc:docMk/>
            <pc:sldMk cId="1085103278" sldId="261"/>
            <ac:spMk id="5" creationId="{C63BC74A-A851-430C-AF15-122E62C8F76D}"/>
          </ac:spMkLst>
        </pc:spChg>
        <pc:spChg chg="del">
          <ac:chgData name="Vivian G" userId="217fb073e6d8a319" providerId="LiveId" clId="{D7617EFA-66DE-4885-B3E1-CD1E6FD0E836}" dt="2019-12-09T13:34:52.460" v="1760" actId="478"/>
          <ac:spMkLst>
            <pc:docMk/>
            <pc:sldMk cId="1085103278" sldId="261"/>
            <ac:spMk id="16" creationId="{C468FA16-1B3F-4DF8-B174-13AA0824A9FA}"/>
          </ac:spMkLst>
        </pc:spChg>
        <pc:spChg chg="del">
          <ac:chgData name="Vivian G" userId="217fb073e6d8a319" providerId="LiveId" clId="{D7617EFA-66DE-4885-B3E1-CD1E6FD0E836}" dt="2019-12-09T13:34:54.800" v="1762" actId="478"/>
          <ac:spMkLst>
            <pc:docMk/>
            <pc:sldMk cId="1085103278" sldId="261"/>
            <ac:spMk id="18" creationId="{16EA1D30-2AC0-415C-9E82-4566481A1E3E}"/>
          </ac:spMkLst>
        </pc:spChg>
        <pc:spChg chg="add del mod">
          <ac:chgData name="Vivian G" userId="217fb073e6d8a319" providerId="LiveId" clId="{D7617EFA-66DE-4885-B3E1-CD1E6FD0E836}" dt="2019-12-09T13:36:30.709" v="1832" actId="478"/>
          <ac:spMkLst>
            <pc:docMk/>
            <pc:sldMk cId="1085103278" sldId="261"/>
            <ac:spMk id="19" creationId="{BDBA2F52-FF9A-417D-87DA-561AAD39FB08}"/>
          </ac:spMkLst>
        </pc:spChg>
        <pc:spChg chg="add mod">
          <ac:chgData name="Vivian G" userId="217fb073e6d8a319" providerId="LiveId" clId="{D7617EFA-66DE-4885-B3E1-CD1E6FD0E836}" dt="2019-12-09T13:36:37.543" v="1834" actId="1076"/>
          <ac:spMkLst>
            <pc:docMk/>
            <pc:sldMk cId="1085103278" sldId="261"/>
            <ac:spMk id="20" creationId="{97E4CEBC-C80D-4BFE-9B4C-777D7C4902C7}"/>
          </ac:spMkLst>
        </pc:spChg>
        <pc:spChg chg="add mod">
          <ac:chgData name="Vivian G" userId="217fb073e6d8a319" providerId="LiveId" clId="{D7617EFA-66DE-4885-B3E1-CD1E6FD0E836}" dt="2019-12-09T13:37:06.647" v="1849" actId="1037"/>
          <ac:spMkLst>
            <pc:docMk/>
            <pc:sldMk cId="1085103278" sldId="261"/>
            <ac:spMk id="21" creationId="{82BE973C-A9E9-4C39-ADD9-7F6FE7A46115}"/>
          </ac:spMkLst>
        </pc:spChg>
        <pc:spChg chg="add mod">
          <ac:chgData name="Vivian G" userId="217fb073e6d8a319" providerId="LiveId" clId="{D7617EFA-66DE-4885-B3E1-CD1E6FD0E836}" dt="2019-12-09T13:37:06.647" v="1849" actId="1037"/>
          <ac:spMkLst>
            <pc:docMk/>
            <pc:sldMk cId="1085103278" sldId="261"/>
            <ac:spMk id="22" creationId="{D53641BB-3B2F-42A6-92FB-D058C5D7779A}"/>
          </ac:spMkLst>
        </pc:spChg>
        <pc:spChg chg="add mod">
          <ac:chgData name="Vivian G" userId="217fb073e6d8a319" providerId="LiveId" clId="{D7617EFA-66DE-4885-B3E1-CD1E6FD0E836}" dt="2019-12-09T13:38:15.237" v="1862" actId="1076"/>
          <ac:spMkLst>
            <pc:docMk/>
            <pc:sldMk cId="1085103278" sldId="261"/>
            <ac:spMk id="23" creationId="{8E1FA016-DDA5-4686-B6C5-13E308F19293}"/>
          </ac:spMkLst>
        </pc:spChg>
        <pc:spChg chg="add mod">
          <ac:chgData name="Vivian G" userId="217fb073e6d8a319" providerId="LiveId" clId="{D7617EFA-66DE-4885-B3E1-CD1E6FD0E836}" dt="2019-12-09T13:39:38.668" v="1949" actId="1076"/>
          <ac:spMkLst>
            <pc:docMk/>
            <pc:sldMk cId="1085103278" sldId="261"/>
            <ac:spMk id="24" creationId="{5723903D-A1FB-470C-96A8-6D7B6C8864D3}"/>
          </ac:spMkLst>
        </pc:spChg>
        <pc:spChg chg="del">
          <ac:chgData name="Vivian G" userId="217fb073e6d8a319" providerId="LiveId" clId="{D7617EFA-66DE-4885-B3E1-CD1E6FD0E836}" dt="2019-12-09T13:34:55.725" v="1763" actId="478"/>
          <ac:spMkLst>
            <pc:docMk/>
            <pc:sldMk cId="1085103278" sldId="261"/>
            <ac:spMk id="25" creationId="{192F4C5E-8F38-46DF-90DB-83C5F43233B0}"/>
          </ac:spMkLst>
        </pc:spChg>
        <pc:spChg chg="del">
          <ac:chgData name="Vivian G" userId="217fb073e6d8a319" providerId="LiveId" clId="{D7617EFA-66DE-4885-B3E1-CD1E6FD0E836}" dt="2019-12-09T13:34:53.931" v="1761" actId="478"/>
          <ac:spMkLst>
            <pc:docMk/>
            <pc:sldMk cId="1085103278" sldId="261"/>
            <ac:spMk id="26" creationId="{B1A96641-F0CE-460C-977F-506C187956F2}"/>
          </ac:spMkLst>
        </pc:spChg>
        <pc:spChg chg="del mod">
          <ac:chgData name="Vivian G" userId="217fb073e6d8a319" providerId="LiveId" clId="{D7617EFA-66DE-4885-B3E1-CD1E6FD0E836}" dt="2019-12-09T13:35:19.138" v="1768" actId="478"/>
          <ac:spMkLst>
            <pc:docMk/>
            <pc:sldMk cId="1085103278" sldId="261"/>
            <ac:spMk id="27" creationId="{0259B455-D82D-4DE5-B301-4CDEA9061D8E}"/>
          </ac:spMkLst>
        </pc:spChg>
        <pc:spChg chg="mod">
          <ac:chgData name="Vivian G" userId="217fb073e6d8a319" providerId="LiveId" clId="{D7617EFA-66DE-4885-B3E1-CD1E6FD0E836}" dt="2019-12-09T13:35:26.590" v="1781" actId="20577"/>
          <ac:spMkLst>
            <pc:docMk/>
            <pc:sldMk cId="1085103278" sldId="261"/>
            <ac:spMk id="28" creationId="{5BD171E2-9488-4425-A4FE-0508F8A47A74}"/>
          </ac:spMkLst>
        </pc:spChg>
        <pc:spChg chg="del">
          <ac:chgData name="Vivian G" userId="217fb073e6d8a319" providerId="LiveId" clId="{D7617EFA-66DE-4885-B3E1-CD1E6FD0E836}" dt="2019-12-09T13:34:47.212" v="1759" actId="478"/>
          <ac:spMkLst>
            <pc:docMk/>
            <pc:sldMk cId="1085103278" sldId="261"/>
            <ac:spMk id="29" creationId="{899382FA-4757-4F3C-A45B-974BCE903F49}"/>
          </ac:spMkLst>
        </pc:spChg>
        <pc:spChg chg="del">
          <ac:chgData name="Vivian G" userId="217fb073e6d8a319" providerId="LiveId" clId="{D7617EFA-66DE-4885-B3E1-CD1E6FD0E836}" dt="2019-12-09T13:34:47.212" v="1759" actId="478"/>
          <ac:spMkLst>
            <pc:docMk/>
            <pc:sldMk cId="1085103278" sldId="261"/>
            <ac:spMk id="30" creationId="{FCE8C7AD-E93E-441C-958E-6FE1B336154C}"/>
          </ac:spMkLst>
        </pc:spChg>
        <pc:spChg chg="del">
          <ac:chgData name="Vivian G" userId="217fb073e6d8a319" providerId="LiveId" clId="{D7617EFA-66DE-4885-B3E1-CD1E6FD0E836}" dt="2019-12-09T13:34:47.212" v="1759" actId="478"/>
          <ac:spMkLst>
            <pc:docMk/>
            <pc:sldMk cId="1085103278" sldId="261"/>
            <ac:spMk id="31" creationId="{5C56C069-ADC0-49E2-A834-452D5CD7E8AA}"/>
          </ac:spMkLst>
        </pc:spChg>
        <pc:picChg chg="mod">
          <ac:chgData name="Vivian G" userId="217fb073e6d8a319" providerId="LiveId" clId="{D7617EFA-66DE-4885-B3E1-CD1E6FD0E836}" dt="2019-12-09T13:38:00.158" v="1860" actId="1076"/>
          <ac:picMkLst>
            <pc:docMk/>
            <pc:sldMk cId="1085103278" sldId="261"/>
            <ac:picMk id="2" creationId="{6B6DB9B5-FD74-4E27-AB43-E30AED8BB2FD}"/>
          </ac:picMkLst>
        </pc:picChg>
      </pc:sldChg>
      <pc:sldChg chg="delSp add del">
        <pc:chgData name="Vivian G" userId="217fb073e6d8a319" providerId="LiveId" clId="{D7617EFA-66DE-4885-B3E1-CD1E6FD0E836}" dt="2019-12-09T13:33:37.368" v="1677" actId="2696"/>
        <pc:sldMkLst>
          <pc:docMk/>
          <pc:sldMk cId="1895910311" sldId="261"/>
        </pc:sldMkLst>
        <pc:spChg chg="del">
          <ac:chgData name="Vivian G" userId="217fb073e6d8a319" providerId="LiveId" clId="{D7617EFA-66DE-4885-B3E1-CD1E6FD0E836}" dt="2019-12-09T13:33:29.796" v="1675" actId="478"/>
          <ac:spMkLst>
            <pc:docMk/>
            <pc:sldMk cId="1895910311" sldId="261"/>
            <ac:spMk id="2" creationId="{43F392B2-1FF9-465D-8252-3E6604229E04}"/>
          </ac:spMkLst>
        </pc:spChg>
        <pc:spChg chg="del">
          <ac:chgData name="Vivian G" userId="217fb073e6d8a319" providerId="LiveId" clId="{D7617EFA-66DE-4885-B3E1-CD1E6FD0E836}" dt="2019-12-09T13:33:30.602" v="1676" actId="478"/>
          <ac:spMkLst>
            <pc:docMk/>
            <pc:sldMk cId="1895910311" sldId="261"/>
            <ac:spMk id="3" creationId="{85DD7046-FC78-4F78-B844-8AB85218AD04}"/>
          </ac:spMkLst>
        </pc:spChg>
      </pc:sldChg>
      <pc:sldChg chg="addSp delSp modSp add">
        <pc:chgData name="Vivian G" userId="217fb073e6d8a319" providerId="LiveId" clId="{D7617EFA-66DE-4885-B3E1-CD1E6FD0E836}" dt="2019-12-09T14:11:24.491" v="2936" actId="1076"/>
        <pc:sldMkLst>
          <pc:docMk/>
          <pc:sldMk cId="1050182595" sldId="262"/>
        </pc:sldMkLst>
        <pc:spChg chg="mod">
          <ac:chgData name="Vivian G" userId="217fb073e6d8a319" providerId="LiveId" clId="{D7617EFA-66DE-4885-B3E1-CD1E6FD0E836}" dt="2019-12-09T14:09:43.508" v="2892" actId="14100"/>
          <ac:spMkLst>
            <pc:docMk/>
            <pc:sldMk cId="1050182595" sldId="262"/>
            <ac:spMk id="3" creationId="{FB4FEBE8-2C01-432E-BAA0-509CFEA474C7}"/>
          </ac:spMkLst>
        </pc:spChg>
        <pc:spChg chg="mod">
          <ac:chgData name="Vivian G" userId="217fb073e6d8a319" providerId="LiveId" clId="{D7617EFA-66DE-4885-B3E1-CD1E6FD0E836}" dt="2019-12-09T14:09:45.969" v="2893" actId="14100"/>
          <ac:spMkLst>
            <pc:docMk/>
            <pc:sldMk cId="1050182595" sldId="262"/>
            <ac:spMk id="4" creationId="{A37581C2-9B0F-40F1-A2A2-2D44DC93CE9B}"/>
          </ac:spMkLst>
        </pc:spChg>
        <pc:spChg chg="mod">
          <ac:chgData name="Vivian G" userId="217fb073e6d8a319" providerId="LiveId" clId="{D7617EFA-66DE-4885-B3E1-CD1E6FD0E836}" dt="2019-12-09T13:44:59.357" v="2018" actId="20577"/>
          <ac:spMkLst>
            <pc:docMk/>
            <pc:sldMk cId="1050182595" sldId="262"/>
            <ac:spMk id="5" creationId="{C63BC74A-A851-430C-AF15-122E62C8F76D}"/>
          </ac:spMkLst>
        </pc:spChg>
        <pc:spChg chg="add mod">
          <ac:chgData name="Vivian G" userId="217fb073e6d8a319" providerId="LiveId" clId="{D7617EFA-66DE-4885-B3E1-CD1E6FD0E836}" dt="2019-12-09T13:45:47.634" v="2046" actId="14100"/>
          <ac:spMkLst>
            <pc:docMk/>
            <pc:sldMk cId="1050182595" sldId="262"/>
            <ac:spMk id="15" creationId="{F81268DD-2BA1-4A4A-86CD-7285CF9C3B77}"/>
          </ac:spMkLst>
        </pc:spChg>
        <pc:spChg chg="add mod">
          <ac:chgData name="Vivian G" userId="217fb073e6d8a319" providerId="LiveId" clId="{D7617EFA-66DE-4885-B3E1-CD1E6FD0E836}" dt="2019-12-09T13:49:43.570" v="2173" actId="14100"/>
          <ac:spMkLst>
            <pc:docMk/>
            <pc:sldMk cId="1050182595" sldId="262"/>
            <ac:spMk id="16" creationId="{EB3F705B-0C1F-4618-8F46-4D0B6C3B237D}"/>
          </ac:spMkLst>
        </pc:spChg>
        <pc:spChg chg="add mod">
          <ac:chgData name="Vivian G" userId="217fb073e6d8a319" providerId="LiveId" clId="{D7617EFA-66DE-4885-B3E1-CD1E6FD0E836}" dt="2019-12-09T14:11:24.491" v="2936" actId="1076"/>
          <ac:spMkLst>
            <pc:docMk/>
            <pc:sldMk cId="1050182595" sldId="262"/>
            <ac:spMk id="18" creationId="{6C684B38-F424-467A-9365-66D483AFB41D}"/>
          </ac:spMkLst>
        </pc:spChg>
        <pc:spChg chg="del">
          <ac:chgData name="Vivian G" userId="217fb073e6d8a319" providerId="LiveId" clId="{D7617EFA-66DE-4885-B3E1-CD1E6FD0E836}" dt="2019-12-09T13:47:25.772" v="2087" actId="478"/>
          <ac:spMkLst>
            <pc:docMk/>
            <pc:sldMk cId="1050182595" sldId="262"/>
            <ac:spMk id="20" creationId="{97E4CEBC-C80D-4BFE-9B4C-777D7C4902C7}"/>
          </ac:spMkLst>
        </pc:spChg>
        <pc:spChg chg="del">
          <ac:chgData name="Vivian G" userId="217fb073e6d8a319" providerId="LiveId" clId="{D7617EFA-66DE-4885-B3E1-CD1E6FD0E836}" dt="2019-12-09T13:48:56.855" v="2158" actId="478"/>
          <ac:spMkLst>
            <pc:docMk/>
            <pc:sldMk cId="1050182595" sldId="262"/>
            <ac:spMk id="21" creationId="{82BE973C-A9E9-4C39-ADD9-7F6FE7A46115}"/>
          </ac:spMkLst>
        </pc:spChg>
        <pc:spChg chg="del">
          <ac:chgData name="Vivian G" userId="217fb073e6d8a319" providerId="LiveId" clId="{D7617EFA-66DE-4885-B3E1-CD1E6FD0E836}" dt="2019-12-09T13:48:58.292" v="2159" actId="478"/>
          <ac:spMkLst>
            <pc:docMk/>
            <pc:sldMk cId="1050182595" sldId="262"/>
            <ac:spMk id="22" creationId="{D53641BB-3B2F-42A6-92FB-D058C5D7779A}"/>
          </ac:spMkLst>
        </pc:spChg>
        <pc:spChg chg="del">
          <ac:chgData name="Vivian G" userId="217fb073e6d8a319" providerId="LiveId" clId="{D7617EFA-66DE-4885-B3E1-CD1E6FD0E836}" dt="2019-12-09T13:48:59.443" v="2160" actId="478"/>
          <ac:spMkLst>
            <pc:docMk/>
            <pc:sldMk cId="1050182595" sldId="262"/>
            <ac:spMk id="23" creationId="{8E1FA016-DDA5-4686-B6C5-13E308F19293}"/>
          </ac:spMkLst>
        </pc:spChg>
        <pc:spChg chg="del">
          <ac:chgData name="Vivian G" userId="217fb073e6d8a319" providerId="LiveId" clId="{D7617EFA-66DE-4885-B3E1-CD1E6FD0E836}" dt="2019-12-09T13:49:05.153" v="2161" actId="478"/>
          <ac:spMkLst>
            <pc:docMk/>
            <pc:sldMk cId="1050182595" sldId="262"/>
            <ac:spMk id="24" creationId="{5723903D-A1FB-470C-96A8-6D7B6C8864D3}"/>
          </ac:spMkLst>
        </pc:spChg>
        <pc:spChg chg="add del mod">
          <ac:chgData name="Vivian G" userId="217fb073e6d8a319" providerId="LiveId" clId="{D7617EFA-66DE-4885-B3E1-CD1E6FD0E836}" dt="2019-12-09T13:50:27.320" v="2215" actId="478"/>
          <ac:spMkLst>
            <pc:docMk/>
            <pc:sldMk cId="1050182595" sldId="262"/>
            <ac:spMk id="26" creationId="{90612FEF-FBD4-4D4F-B112-052EAA85F795}"/>
          </ac:spMkLst>
        </pc:spChg>
        <pc:spChg chg="add del mod">
          <ac:chgData name="Vivian G" userId="217fb073e6d8a319" providerId="LiveId" clId="{D7617EFA-66DE-4885-B3E1-CD1E6FD0E836}" dt="2019-12-09T13:50:27.320" v="2215" actId="478"/>
          <ac:spMkLst>
            <pc:docMk/>
            <pc:sldMk cId="1050182595" sldId="262"/>
            <ac:spMk id="27" creationId="{38FF6D77-A1E4-4B74-9484-1C054B1B4EE8}"/>
          </ac:spMkLst>
        </pc:spChg>
        <pc:spChg chg="mod">
          <ac:chgData name="Vivian G" userId="217fb073e6d8a319" providerId="LiveId" clId="{D7617EFA-66DE-4885-B3E1-CD1E6FD0E836}" dt="2019-12-09T13:49:34.169" v="2165" actId="2085"/>
          <ac:spMkLst>
            <pc:docMk/>
            <pc:sldMk cId="1050182595" sldId="262"/>
            <ac:spMk id="28" creationId="{5BD171E2-9488-4425-A4FE-0508F8A47A74}"/>
          </ac:spMkLst>
        </pc:spChg>
        <pc:spChg chg="add del mod">
          <ac:chgData name="Vivian G" userId="217fb073e6d8a319" providerId="LiveId" clId="{D7617EFA-66DE-4885-B3E1-CD1E6FD0E836}" dt="2019-12-09T13:50:27.320" v="2215" actId="478"/>
          <ac:spMkLst>
            <pc:docMk/>
            <pc:sldMk cId="1050182595" sldId="262"/>
            <ac:spMk id="29" creationId="{23DF9AFA-1F6A-4D16-9087-1BF70EC2C06F}"/>
          </ac:spMkLst>
        </pc:spChg>
        <pc:spChg chg="add del mod">
          <ac:chgData name="Vivian G" userId="217fb073e6d8a319" providerId="LiveId" clId="{D7617EFA-66DE-4885-B3E1-CD1E6FD0E836}" dt="2019-12-09T13:50:27.320" v="2215" actId="478"/>
          <ac:spMkLst>
            <pc:docMk/>
            <pc:sldMk cId="1050182595" sldId="262"/>
            <ac:spMk id="30" creationId="{9417E63A-A385-4BCB-838E-09EBB0C0BE71}"/>
          </ac:spMkLst>
        </pc:spChg>
        <pc:spChg chg="add del mod">
          <ac:chgData name="Vivian G" userId="217fb073e6d8a319" providerId="LiveId" clId="{D7617EFA-66DE-4885-B3E1-CD1E6FD0E836}" dt="2019-12-09T13:50:27.320" v="2215" actId="478"/>
          <ac:spMkLst>
            <pc:docMk/>
            <pc:sldMk cId="1050182595" sldId="262"/>
            <ac:spMk id="31" creationId="{0E4E100E-4893-4B68-AE10-25F007CE81AD}"/>
          </ac:spMkLst>
        </pc:spChg>
        <pc:spChg chg="add del mod">
          <ac:chgData name="Vivian G" userId="217fb073e6d8a319" providerId="LiveId" clId="{D7617EFA-66DE-4885-B3E1-CD1E6FD0E836}" dt="2019-12-09T13:50:27.320" v="2215" actId="478"/>
          <ac:spMkLst>
            <pc:docMk/>
            <pc:sldMk cId="1050182595" sldId="262"/>
            <ac:spMk id="32" creationId="{1EE7CA22-55A0-4508-BFC4-DF8C2F109E5E}"/>
          </ac:spMkLst>
        </pc:spChg>
        <pc:spChg chg="add del mod">
          <ac:chgData name="Vivian G" userId="217fb073e6d8a319" providerId="LiveId" clId="{D7617EFA-66DE-4885-B3E1-CD1E6FD0E836}" dt="2019-12-09T13:50:27.320" v="2215" actId="478"/>
          <ac:spMkLst>
            <pc:docMk/>
            <pc:sldMk cId="1050182595" sldId="262"/>
            <ac:spMk id="33" creationId="{DB79564C-6B67-49FE-AE93-6E8380C46394}"/>
          </ac:spMkLst>
        </pc:spChg>
        <pc:spChg chg="add del mod">
          <ac:chgData name="Vivian G" userId="217fb073e6d8a319" providerId="LiveId" clId="{D7617EFA-66DE-4885-B3E1-CD1E6FD0E836}" dt="2019-12-09T13:50:27.320" v="2215" actId="478"/>
          <ac:spMkLst>
            <pc:docMk/>
            <pc:sldMk cId="1050182595" sldId="262"/>
            <ac:spMk id="34" creationId="{45D8B3AF-D18A-4AB1-BF01-7504DDCE75F2}"/>
          </ac:spMkLst>
        </pc:spChg>
        <pc:spChg chg="add del mod">
          <ac:chgData name="Vivian G" userId="217fb073e6d8a319" providerId="LiveId" clId="{D7617EFA-66DE-4885-B3E1-CD1E6FD0E836}" dt="2019-12-09T13:50:27.320" v="2215" actId="478"/>
          <ac:spMkLst>
            <pc:docMk/>
            <pc:sldMk cId="1050182595" sldId="262"/>
            <ac:spMk id="35" creationId="{EA44EBD1-DEF8-432A-AA5C-BFF4ECF533FF}"/>
          </ac:spMkLst>
        </pc:spChg>
        <pc:spChg chg="add del mod">
          <ac:chgData name="Vivian G" userId="217fb073e6d8a319" providerId="LiveId" clId="{D7617EFA-66DE-4885-B3E1-CD1E6FD0E836}" dt="2019-12-09T13:50:27.320" v="2215" actId="478"/>
          <ac:spMkLst>
            <pc:docMk/>
            <pc:sldMk cId="1050182595" sldId="262"/>
            <ac:spMk id="36" creationId="{32902A8B-7457-445C-8B8F-5D6FB48FA816}"/>
          </ac:spMkLst>
        </pc:spChg>
        <pc:spChg chg="add del mod">
          <ac:chgData name="Vivian G" userId="217fb073e6d8a319" providerId="LiveId" clId="{D7617EFA-66DE-4885-B3E1-CD1E6FD0E836}" dt="2019-12-09T13:50:27.320" v="2215" actId="478"/>
          <ac:spMkLst>
            <pc:docMk/>
            <pc:sldMk cId="1050182595" sldId="262"/>
            <ac:spMk id="37" creationId="{31DB4897-BD96-41B8-B4B8-6B1DA1E48A18}"/>
          </ac:spMkLst>
        </pc:spChg>
        <pc:spChg chg="add del mod">
          <ac:chgData name="Vivian G" userId="217fb073e6d8a319" providerId="LiveId" clId="{D7617EFA-66DE-4885-B3E1-CD1E6FD0E836}" dt="2019-12-09T13:50:27.320" v="2215" actId="478"/>
          <ac:spMkLst>
            <pc:docMk/>
            <pc:sldMk cId="1050182595" sldId="262"/>
            <ac:spMk id="38" creationId="{94A1D192-492D-45C1-94F7-41B0CFCFE46C}"/>
          </ac:spMkLst>
        </pc:spChg>
        <pc:spChg chg="add del mod">
          <ac:chgData name="Vivian G" userId="217fb073e6d8a319" providerId="LiveId" clId="{D7617EFA-66DE-4885-B3E1-CD1E6FD0E836}" dt="2019-12-09T13:50:27.320" v="2215" actId="478"/>
          <ac:spMkLst>
            <pc:docMk/>
            <pc:sldMk cId="1050182595" sldId="262"/>
            <ac:spMk id="39" creationId="{8BDF32BC-C036-485B-853E-39BDBE61C010}"/>
          </ac:spMkLst>
        </pc:spChg>
        <pc:spChg chg="add del mod">
          <ac:chgData name="Vivian G" userId="217fb073e6d8a319" providerId="LiveId" clId="{D7617EFA-66DE-4885-B3E1-CD1E6FD0E836}" dt="2019-12-09T13:50:27.320" v="2215" actId="478"/>
          <ac:spMkLst>
            <pc:docMk/>
            <pc:sldMk cId="1050182595" sldId="262"/>
            <ac:spMk id="40" creationId="{6648AF9E-9835-45FD-ABA9-B2DBE30BF550}"/>
          </ac:spMkLst>
        </pc:spChg>
        <pc:spChg chg="add del mod">
          <ac:chgData name="Vivian G" userId="217fb073e6d8a319" providerId="LiveId" clId="{D7617EFA-66DE-4885-B3E1-CD1E6FD0E836}" dt="2019-12-09T13:50:27.320" v="2215" actId="478"/>
          <ac:spMkLst>
            <pc:docMk/>
            <pc:sldMk cId="1050182595" sldId="262"/>
            <ac:spMk id="41" creationId="{CB00BC4D-9E36-428B-95A7-467AEEE6041A}"/>
          </ac:spMkLst>
        </pc:spChg>
        <pc:spChg chg="add del mod">
          <ac:chgData name="Vivian G" userId="217fb073e6d8a319" providerId="LiveId" clId="{D7617EFA-66DE-4885-B3E1-CD1E6FD0E836}" dt="2019-12-09T13:50:27.320" v="2215" actId="478"/>
          <ac:spMkLst>
            <pc:docMk/>
            <pc:sldMk cId="1050182595" sldId="262"/>
            <ac:spMk id="42" creationId="{C4EEBB8C-4B5A-48DA-81B5-C8EC03311742}"/>
          </ac:spMkLst>
        </pc:spChg>
        <pc:spChg chg="add mod">
          <ac:chgData name="Vivian G" userId="217fb073e6d8a319" providerId="LiveId" clId="{D7617EFA-66DE-4885-B3E1-CD1E6FD0E836}" dt="2019-12-09T14:09:02.194" v="2880" actId="1076"/>
          <ac:spMkLst>
            <pc:docMk/>
            <pc:sldMk cId="1050182595" sldId="262"/>
            <ac:spMk id="43" creationId="{19078A66-8467-4029-97D5-73F15595AD16}"/>
          </ac:spMkLst>
        </pc:spChg>
        <pc:spChg chg="add del mod">
          <ac:chgData name="Vivian G" userId="217fb073e6d8a319" providerId="LiveId" clId="{D7617EFA-66DE-4885-B3E1-CD1E6FD0E836}" dt="2019-12-09T14:06:12.775" v="2795"/>
          <ac:spMkLst>
            <pc:docMk/>
            <pc:sldMk cId="1050182595" sldId="262"/>
            <ac:spMk id="44" creationId="{E8BA43A6-230D-4720-A1F4-18B3E34AD46D}"/>
          </ac:spMkLst>
        </pc:spChg>
        <pc:spChg chg="add del mod">
          <ac:chgData name="Vivian G" userId="217fb073e6d8a319" providerId="LiveId" clId="{D7617EFA-66DE-4885-B3E1-CD1E6FD0E836}" dt="2019-12-09T14:07:24.053" v="2859" actId="478"/>
          <ac:spMkLst>
            <pc:docMk/>
            <pc:sldMk cId="1050182595" sldId="262"/>
            <ac:spMk id="45" creationId="{BD0AB26A-A077-47A0-A43D-DB29D4480F99}"/>
          </ac:spMkLst>
        </pc:spChg>
        <pc:spChg chg="add mod">
          <ac:chgData name="Vivian G" userId="217fb073e6d8a319" providerId="LiveId" clId="{D7617EFA-66DE-4885-B3E1-CD1E6FD0E836}" dt="2019-12-09T14:09:54.556" v="2903" actId="20577"/>
          <ac:spMkLst>
            <pc:docMk/>
            <pc:sldMk cId="1050182595" sldId="262"/>
            <ac:spMk id="46" creationId="{2C1AEE95-7700-40A6-A69E-4F83E59A220C}"/>
          </ac:spMkLst>
        </pc:spChg>
        <pc:graphicFrameChg chg="add mod ord modGraphic">
          <ac:chgData name="Vivian G" userId="217fb073e6d8a319" providerId="LiveId" clId="{D7617EFA-66DE-4885-B3E1-CD1E6FD0E836}" dt="2019-12-09T14:10:51.634" v="2931" actId="20577"/>
          <ac:graphicFrameMkLst>
            <pc:docMk/>
            <pc:sldMk cId="1050182595" sldId="262"/>
            <ac:graphicFrameMk id="8" creationId="{8B3F17A1-9863-4121-B6BC-02B7E37D8529}"/>
          </ac:graphicFrameMkLst>
        </pc:graphicFrameChg>
        <pc:graphicFrameChg chg="add mod modGraphic">
          <ac:chgData name="Vivian G" userId="217fb073e6d8a319" providerId="LiveId" clId="{D7617EFA-66DE-4885-B3E1-CD1E6FD0E836}" dt="2019-12-09T14:10:55.579" v="2935" actId="20577"/>
          <ac:graphicFrameMkLst>
            <pc:docMk/>
            <pc:sldMk cId="1050182595" sldId="262"/>
            <ac:graphicFrameMk id="10" creationId="{444A2A93-CBE0-4172-A82A-38A1965A964B}"/>
          </ac:graphicFrameMkLst>
        </pc:graphicFrameChg>
        <pc:picChg chg="add del mod ord">
          <ac:chgData name="Vivian G" userId="217fb073e6d8a319" providerId="LiveId" clId="{D7617EFA-66DE-4885-B3E1-CD1E6FD0E836}" dt="2019-12-09T14:06:18.804" v="2808" actId="14100"/>
          <ac:picMkLst>
            <pc:docMk/>
            <pc:sldMk cId="1050182595" sldId="262"/>
            <ac:picMk id="2" creationId="{6B6DB9B5-FD74-4E27-AB43-E30AED8BB2FD}"/>
          </ac:picMkLst>
        </pc:picChg>
        <pc:picChg chg="add del mod">
          <ac:chgData name="Vivian G" userId="217fb073e6d8a319" providerId="LiveId" clId="{D7617EFA-66DE-4885-B3E1-CD1E6FD0E836}" dt="2019-12-09T13:50:27.320" v="2215" actId="478"/>
          <ac:picMkLst>
            <pc:docMk/>
            <pc:sldMk cId="1050182595" sldId="262"/>
            <ac:picMk id="19" creationId="{CD91E405-4F5F-411D-B560-3B721AC598D4}"/>
          </ac:picMkLst>
        </pc:picChg>
        <pc:picChg chg="add del mod">
          <ac:chgData name="Vivian G" userId="217fb073e6d8a319" providerId="LiveId" clId="{D7617EFA-66DE-4885-B3E1-CD1E6FD0E836}" dt="2019-12-09T13:50:27.320" v="2215" actId="478"/>
          <ac:picMkLst>
            <pc:docMk/>
            <pc:sldMk cId="1050182595" sldId="262"/>
            <ac:picMk id="25" creationId="{066B513C-1832-4C9A-AC63-3B541E3335F1}"/>
          </ac:picMkLst>
        </pc:picChg>
      </pc:sldChg>
      <pc:sldChg chg="delSp modSp add del">
        <pc:chgData name="Vivian G" userId="217fb073e6d8a319" providerId="LiveId" clId="{D7617EFA-66DE-4885-B3E1-CD1E6FD0E836}" dt="2019-12-09T13:44:49.947" v="1997" actId="47"/>
        <pc:sldMkLst>
          <pc:docMk/>
          <pc:sldMk cId="3403626781" sldId="262"/>
        </pc:sldMkLst>
        <pc:spChg chg="mod">
          <ac:chgData name="Vivian G" userId="217fb073e6d8a319" providerId="LiveId" clId="{D7617EFA-66DE-4885-B3E1-CD1E6FD0E836}" dt="2019-12-09T13:44:27.448" v="1991" actId="20577"/>
          <ac:spMkLst>
            <pc:docMk/>
            <pc:sldMk cId="3403626781" sldId="262"/>
            <ac:spMk id="5" creationId="{C63BC74A-A851-430C-AF15-122E62C8F76D}"/>
          </ac:spMkLst>
        </pc:spChg>
        <pc:spChg chg="del">
          <ac:chgData name="Vivian G" userId="217fb073e6d8a319" providerId="LiveId" clId="{D7617EFA-66DE-4885-B3E1-CD1E6FD0E836}" dt="2019-12-09T13:44:38.194" v="1993" actId="478"/>
          <ac:spMkLst>
            <pc:docMk/>
            <pc:sldMk cId="3403626781" sldId="262"/>
            <ac:spMk id="16" creationId="{C468FA16-1B3F-4DF8-B174-13AA0824A9FA}"/>
          </ac:spMkLst>
        </pc:spChg>
        <pc:spChg chg="del">
          <ac:chgData name="Vivian G" userId="217fb073e6d8a319" providerId="LiveId" clId="{D7617EFA-66DE-4885-B3E1-CD1E6FD0E836}" dt="2019-12-09T13:44:40.432" v="1995" actId="478"/>
          <ac:spMkLst>
            <pc:docMk/>
            <pc:sldMk cId="3403626781" sldId="262"/>
            <ac:spMk id="18" creationId="{16EA1D30-2AC0-415C-9E82-4566481A1E3E}"/>
          </ac:spMkLst>
        </pc:spChg>
        <pc:spChg chg="del">
          <ac:chgData name="Vivian G" userId="217fb073e6d8a319" providerId="LiveId" clId="{D7617EFA-66DE-4885-B3E1-CD1E6FD0E836}" dt="2019-12-09T13:44:41.939" v="1996" actId="478"/>
          <ac:spMkLst>
            <pc:docMk/>
            <pc:sldMk cId="3403626781" sldId="262"/>
            <ac:spMk id="25" creationId="{192F4C5E-8F38-46DF-90DB-83C5F43233B0}"/>
          </ac:spMkLst>
        </pc:spChg>
        <pc:spChg chg="del">
          <ac:chgData name="Vivian G" userId="217fb073e6d8a319" providerId="LiveId" clId="{D7617EFA-66DE-4885-B3E1-CD1E6FD0E836}" dt="2019-12-09T13:44:39.363" v="1994" actId="478"/>
          <ac:spMkLst>
            <pc:docMk/>
            <pc:sldMk cId="3403626781" sldId="262"/>
            <ac:spMk id="26" creationId="{B1A96641-F0CE-460C-977F-506C187956F2}"/>
          </ac:spMkLst>
        </pc:spChg>
        <pc:spChg chg="del">
          <ac:chgData name="Vivian G" userId="217fb073e6d8a319" providerId="LiveId" clId="{D7617EFA-66DE-4885-B3E1-CD1E6FD0E836}" dt="2019-12-09T13:44:35.689" v="1992" actId="478"/>
          <ac:spMkLst>
            <pc:docMk/>
            <pc:sldMk cId="3403626781" sldId="262"/>
            <ac:spMk id="29" creationId="{899382FA-4757-4F3C-A45B-974BCE903F49}"/>
          </ac:spMkLst>
        </pc:spChg>
        <pc:spChg chg="del">
          <ac:chgData name="Vivian G" userId="217fb073e6d8a319" providerId="LiveId" clId="{D7617EFA-66DE-4885-B3E1-CD1E6FD0E836}" dt="2019-12-09T13:44:35.689" v="1992" actId="478"/>
          <ac:spMkLst>
            <pc:docMk/>
            <pc:sldMk cId="3403626781" sldId="262"/>
            <ac:spMk id="30" creationId="{FCE8C7AD-E93E-441C-958E-6FE1B336154C}"/>
          </ac:spMkLst>
        </pc:spChg>
        <pc:spChg chg="del">
          <ac:chgData name="Vivian G" userId="217fb073e6d8a319" providerId="LiveId" clId="{D7617EFA-66DE-4885-B3E1-CD1E6FD0E836}" dt="2019-12-09T13:44:35.689" v="1992" actId="478"/>
          <ac:spMkLst>
            <pc:docMk/>
            <pc:sldMk cId="3403626781" sldId="262"/>
            <ac:spMk id="31" creationId="{5C56C069-ADC0-49E2-A834-452D5CD7E8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09D44-70CA-483A-BCCB-F0BDC8EA0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0702FD6-93D7-42BC-86F5-99E3A5650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D5BF5E-21D2-4C6F-AC02-2A2CA77E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9196-8560-466B-B426-33206BEF263C}" type="datetimeFigureOut">
              <a:rPr lang="fr-FR" smtClean="0"/>
              <a:t>03/01/2020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899A21-7BC1-490B-A026-DA6E5C32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54CBC5-36D7-4AF2-96DD-C771EB77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0D320-4641-4854-90B8-B72CFDF54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3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2FBF0-01F1-4355-A020-815C778C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560C73-1A63-40E5-BFF2-20B2DE0BC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432B36-0BA4-4CC0-8180-4A9742B4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9196-8560-466B-B426-33206BEF263C}" type="datetimeFigureOut">
              <a:rPr lang="fr-FR" smtClean="0"/>
              <a:t>03/01/2020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4AE0BF-DC12-4004-97EA-443D2BBF3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C59175-5453-4081-A727-CE82225D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0D320-4641-4854-90B8-B72CFDF54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82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2A41975-4088-4E93-96B5-8F78C1FC7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9D229B-BA53-4FCB-AF63-C0981D119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DDFDC3-6342-44F6-83DD-BC48AFB7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9196-8560-466B-B426-33206BEF263C}" type="datetimeFigureOut">
              <a:rPr lang="fr-FR" smtClean="0"/>
              <a:t>03/01/2020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62E9B2-CD8E-49FE-8E20-552F1F64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B45537-9125-48FA-8463-4BD0A033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0D320-4641-4854-90B8-B72CFDF54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42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50BB74-FD90-48C7-BCFB-BDD50075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9BBC51-1553-4E59-AD95-5D01EABE7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8F401F-8E59-46AA-A2A1-DFDE49A9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9196-8560-466B-B426-33206BEF263C}" type="datetimeFigureOut">
              <a:rPr lang="fr-FR" smtClean="0"/>
              <a:t>03/01/2020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56392B-A02B-4EA2-A204-989D21C9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1CDA1D-392D-4832-961A-E0FA7641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0D320-4641-4854-90B8-B72CFDF54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65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D79931-6D01-487E-8053-5CE8C8F64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337C8C-1D2D-4707-9D4A-ACA02EF0B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919A88-46E2-4EE4-B857-DBDF2CD8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9196-8560-466B-B426-33206BEF263C}" type="datetimeFigureOut">
              <a:rPr lang="fr-FR" smtClean="0"/>
              <a:t>03/01/2020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FAA989-10A8-4CF6-B528-349D1980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175B62-AFFA-4197-98F3-B7072F4B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0D320-4641-4854-90B8-B72CFDF54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87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5A95F0-4B46-498C-B6C6-B626FD90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CE9D35-9608-4E90-8A6F-1D1D855E0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248F15-EE89-44C1-AF88-EE4E2622F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C42CDC-763E-4F54-87C9-315E33BF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9196-8560-466B-B426-33206BEF263C}" type="datetimeFigureOut">
              <a:rPr lang="fr-FR" smtClean="0"/>
              <a:t>03/01/2020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09277C-2577-460E-8396-EB04EC14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D06AA3-871A-4ACC-9E92-0527B91C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0D320-4641-4854-90B8-B72CFDF54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51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43E7C-E70C-4EF3-83A2-653DC752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7E8AC1-F183-43B1-B59D-A82C966E6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612232-08CD-44AD-8A04-BA6EB99EC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4CD777-77D8-4AFC-8B42-E4AA83B92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144A5E-0A3D-450E-AFC6-9AD6C1754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BC680F5-1FFE-456D-AB07-F63728204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9196-8560-466B-B426-33206BEF263C}" type="datetimeFigureOut">
              <a:rPr lang="fr-FR" smtClean="0"/>
              <a:t>03/01/2020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405E2EB-CE25-4001-AB21-5FC9FA274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7580E52-77AF-413E-AB8F-5D6AE293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0D320-4641-4854-90B8-B72CFDF54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24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EFF714-8FF1-4CFD-A63D-773C422B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FA9C8B-AB07-4D92-BC4C-8BAEBBAF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9196-8560-466B-B426-33206BEF263C}" type="datetimeFigureOut">
              <a:rPr lang="fr-FR" smtClean="0"/>
              <a:t>03/01/2020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AB7BC6-4FDA-4359-A38A-119C398F6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A5A24E-EEF5-43E6-8656-47AA0536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0D320-4641-4854-90B8-B72CFDF54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69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C1C46BB-7BBA-45CD-A200-FFF40576F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9196-8560-466B-B426-33206BEF263C}" type="datetimeFigureOut">
              <a:rPr lang="fr-FR" smtClean="0"/>
              <a:t>03/01/2020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7287AC8-5816-4742-835E-15790B14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5F3B2D-FD2E-49EE-872B-2B5D2404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0D320-4641-4854-90B8-B72CFDF54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71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F3151C-783F-4A36-81EF-167635CA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CAAF74-1BC1-41FC-9B95-3ED73FFFC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FF5DA2-6ABD-4471-A881-1FC0A4FDC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234855-D06A-4CA8-B649-FB17009B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9196-8560-466B-B426-33206BEF263C}" type="datetimeFigureOut">
              <a:rPr lang="fr-FR" smtClean="0"/>
              <a:t>03/01/2020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75FF42-40FB-4CE1-85D7-09B1B478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03C239-18EA-4248-ABEC-9A2148E4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0D320-4641-4854-90B8-B72CFDF54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11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30E2CE-1658-4943-8B1C-F5AB50CB2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088A74C-DEFC-45E9-AB89-D499A0AF7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41FC68-ED4D-438C-A2B2-12BE281A5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1F06D5-3B56-4193-83A7-8DDA436D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9196-8560-466B-B426-33206BEF263C}" type="datetimeFigureOut">
              <a:rPr lang="fr-FR" smtClean="0"/>
              <a:t>03/01/2020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8D4ECA-EFCC-4AAF-9E2C-CC108069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EAFDAE-2AF8-4DBF-ADEC-CE4A1C19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0D320-4641-4854-90B8-B72CFDF54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65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0E6758C-CF42-4A68-AB93-EF56B9D2A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8CB823-FD1A-4345-AA4B-EEA564B37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570623-87E9-4066-A312-348483D6A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09196-8560-466B-B426-33206BEF263C}" type="datetimeFigureOut">
              <a:rPr lang="fr-FR" smtClean="0"/>
              <a:t>03/01/2020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BA1941-84FB-47C2-A4C7-A684338ED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E3C620-8597-48CB-B1B0-133C88116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0D320-4641-4854-90B8-B72CFDF54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37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fr/chien-chiot-animal-de-compagnie-1132304/" TargetMode="Externa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EA87D-9741-4299-84DA-FFB7832E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Zoning de l’interface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29FCA8-1612-4443-AB1D-F5B01EADC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fr-FR" sz="2400" u="sng" dirty="0"/>
              <a:t>Légende :</a:t>
            </a:r>
          </a:p>
          <a:p>
            <a:r>
              <a:rPr lang="fr-FR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Boutons</a:t>
            </a:r>
            <a:r>
              <a:rPr lang="fr-FR" sz="1800" dirty="0"/>
              <a:t> : Ouvrir un nouveau </a:t>
            </a:r>
            <a:r>
              <a:rPr lang="fr-FR" sz="1800" dirty="0" err="1"/>
              <a:t>form</a:t>
            </a:r>
            <a:endParaRPr lang="fr-FR" sz="1800" dirty="0"/>
          </a:p>
          <a:p>
            <a:r>
              <a:rPr lang="fr-FR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Boutons</a:t>
            </a:r>
            <a:r>
              <a:rPr lang="fr-FR" sz="1800" dirty="0"/>
              <a:t> : Sortie/retour du </a:t>
            </a:r>
            <a:r>
              <a:rPr lang="fr-FR" sz="1800" dirty="0" err="1"/>
              <a:t>form</a:t>
            </a:r>
            <a:endParaRPr lang="fr-FR" sz="1800" dirty="0"/>
          </a:p>
          <a:p>
            <a:r>
              <a:rPr lang="fr-FR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Boutons</a:t>
            </a:r>
            <a:r>
              <a:rPr lang="fr-FR" sz="1800" dirty="0"/>
              <a:t> : Fonctions du </a:t>
            </a:r>
            <a:r>
              <a:rPr lang="fr-FR" sz="1800" dirty="0" err="1"/>
              <a:t>form</a:t>
            </a:r>
            <a:r>
              <a:rPr lang="fr-FR" sz="1800" dirty="0"/>
              <a:t> actuel</a:t>
            </a:r>
          </a:p>
          <a:p>
            <a:r>
              <a:rPr lang="fr-FR" sz="1800" dirty="0">
                <a:solidFill>
                  <a:srgbClr val="FF0000"/>
                </a:solidFill>
              </a:rPr>
              <a:t>Encadré</a:t>
            </a:r>
            <a:r>
              <a:rPr lang="fr-FR" sz="1800" dirty="0"/>
              <a:t> : Onglet actuellement présenté</a:t>
            </a:r>
          </a:p>
          <a:p>
            <a:r>
              <a:rPr lang="fr-FR" sz="1800" dirty="0">
                <a:solidFill>
                  <a:srgbClr val="9999FF"/>
                </a:solidFill>
              </a:rPr>
              <a:t>Encadré</a:t>
            </a:r>
            <a:r>
              <a:rPr lang="fr-FR" sz="1800" dirty="0"/>
              <a:t> : Case a cocher</a:t>
            </a:r>
          </a:p>
          <a:p>
            <a:r>
              <a:rPr lang="fr-FR" sz="1800" dirty="0">
                <a:solidFill>
                  <a:srgbClr val="FF0000"/>
                </a:solidFill>
              </a:rPr>
              <a:t>Texte</a:t>
            </a:r>
            <a:r>
              <a:rPr lang="fr-FR" sz="1800" dirty="0"/>
              <a:t> : Indication sur les éléments</a:t>
            </a:r>
          </a:p>
          <a:p>
            <a:r>
              <a:rPr lang="fr-FR" sz="1800" dirty="0">
                <a:solidFill>
                  <a:schemeClr val="bg2">
                    <a:lumMod val="50000"/>
                  </a:schemeClr>
                </a:solidFill>
              </a:rPr>
              <a:t>Texte</a:t>
            </a:r>
            <a:r>
              <a:rPr lang="fr-FR" sz="1800" dirty="0"/>
              <a:t> : Exemple d’input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5AE3877-56C3-4590-864C-25DBDA65F9A0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4022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7581C2-9B0F-40F1-A2A2-2D44DC93CE9B}"/>
              </a:ext>
            </a:extLst>
          </p:cNvPr>
          <p:cNvSpPr/>
          <p:nvPr/>
        </p:nvSpPr>
        <p:spPr>
          <a:xfrm>
            <a:off x="848412" y="1216058"/>
            <a:ext cx="10586301" cy="4977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C63BC74A-A851-430C-AF15-122E62C8F76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1895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Fenêtre de connexion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3801C9-9AE9-42D5-8025-CE5C5EF55FE1}"/>
              </a:ext>
            </a:extLst>
          </p:cNvPr>
          <p:cNvSpPr/>
          <p:nvPr/>
        </p:nvSpPr>
        <p:spPr>
          <a:xfrm>
            <a:off x="848412" y="1216058"/>
            <a:ext cx="10586301" cy="339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BDCC31-EFBF-434D-AC04-093ACA313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175" y="1276202"/>
            <a:ext cx="1190625" cy="219075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D1B8085B-A7B5-4E2D-9F3D-F72B265F9184}"/>
              </a:ext>
            </a:extLst>
          </p:cNvPr>
          <p:cNvSpPr txBox="1">
            <a:spLocks/>
          </p:cNvSpPr>
          <p:nvPr/>
        </p:nvSpPr>
        <p:spPr>
          <a:xfrm>
            <a:off x="4485979" y="1791345"/>
            <a:ext cx="3311166" cy="7189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Bulletin de Salaire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5FD089-B3CC-4895-9C39-4E138F0B00B1}"/>
              </a:ext>
            </a:extLst>
          </p:cNvPr>
          <p:cNvSpPr/>
          <p:nvPr/>
        </p:nvSpPr>
        <p:spPr>
          <a:xfrm>
            <a:off x="5326144" y="3086435"/>
            <a:ext cx="1687398" cy="207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2FECDF-C573-4F43-936B-4B2E1806F29E}"/>
              </a:ext>
            </a:extLst>
          </p:cNvPr>
          <p:cNvSpPr txBox="1"/>
          <p:nvPr/>
        </p:nvSpPr>
        <p:spPr>
          <a:xfrm>
            <a:off x="4541475" y="2700443"/>
            <a:ext cx="349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de compte ou adresse e-mail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A81214-4034-4E7D-8CC6-EA438171D4D1}"/>
              </a:ext>
            </a:extLst>
          </p:cNvPr>
          <p:cNvSpPr/>
          <p:nvPr/>
        </p:nvSpPr>
        <p:spPr>
          <a:xfrm>
            <a:off x="5326144" y="3903540"/>
            <a:ext cx="1687398" cy="207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874C3AA-5EAD-4806-8A5D-F916A0CC555E}"/>
              </a:ext>
            </a:extLst>
          </p:cNvPr>
          <p:cNvSpPr txBox="1"/>
          <p:nvPr/>
        </p:nvSpPr>
        <p:spPr>
          <a:xfrm>
            <a:off x="5326144" y="3534208"/>
            <a:ext cx="168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Mot de passe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468FA16-1B3F-4DF8-B174-13AA0824A9FA}"/>
              </a:ext>
            </a:extLst>
          </p:cNvPr>
          <p:cNvSpPr txBox="1"/>
          <p:nvPr/>
        </p:nvSpPr>
        <p:spPr>
          <a:xfrm>
            <a:off x="9183277" y="5272610"/>
            <a:ext cx="122391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Connexion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776A7549-1138-4863-896F-B34392AB3B09}"/>
              </a:ext>
            </a:extLst>
          </p:cNvPr>
          <p:cNvSpPr txBox="1">
            <a:spLocks/>
          </p:cNvSpPr>
          <p:nvPr/>
        </p:nvSpPr>
        <p:spPr>
          <a:xfrm>
            <a:off x="848412" y="1236071"/>
            <a:ext cx="2004767" cy="2993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/>
              <a:t>Bulletin de Salaire 1.0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111E916-0F68-4E37-A448-8299F515FFE1}"/>
              </a:ext>
            </a:extLst>
          </p:cNvPr>
          <p:cNvSpPr txBox="1"/>
          <p:nvPr/>
        </p:nvSpPr>
        <p:spPr>
          <a:xfrm>
            <a:off x="6953446" y="3058748"/>
            <a:ext cx="7168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FF0000"/>
                </a:solidFill>
              </a:rPr>
              <a:t>:</a:t>
            </a:r>
            <a:r>
              <a:rPr lang="fr-FR" sz="1050" dirty="0" err="1">
                <a:solidFill>
                  <a:srgbClr val="FF0000"/>
                </a:solidFill>
              </a:rPr>
              <a:t>text</a:t>
            </a:r>
            <a:r>
              <a:rPr lang="fr-FR" sz="1050" dirty="0">
                <a:solidFill>
                  <a:srgbClr val="FF0000"/>
                </a:solidFill>
              </a:rPr>
              <a:t>-box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E414926-487E-48D0-A386-9803F0A12220}"/>
              </a:ext>
            </a:extLst>
          </p:cNvPr>
          <p:cNvSpPr txBox="1"/>
          <p:nvPr/>
        </p:nvSpPr>
        <p:spPr>
          <a:xfrm>
            <a:off x="5326143" y="3062446"/>
            <a:ext cx="1627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v.petit@wanadoo.fr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299B63C-3F39-497C-B3E0-F05AC2FC3C98}"/>
              </a:ext>
            </a:extLst>
          </p:cNvPr>
          <p:cNvSpPr txBox="1"/>
          <p:nvPr/>
        </p:nvSpPr>
        <p:spPr>
          <a:xfrm>
            <a:off x="5282348" y="3881487"/>
            <a:ext cx="1627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********************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BBBB918-512E-42F6-AFC8-CC364E11B05E}"/>
              </a:ext>
            </a:extLst>
          </p:cNvPr>
          <p:cNvSpPr txBox="1"/>
          <p:nvPr/>
        </p:nvSpPr>
        <p:spPr>
          <a:xfrm>
            <a:off x="6953446" y="3880277"/>
            <a:ext cx="7168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FF0000"/>
                </a:solidFill>
              </a:rPr>
              <a:t>:</a:t>
            </a:r>
            <a:r>
              <a:rPr lang="fr-FR" sz="1050" dirty="0" err="1">
                <a:solidFill>
                  <a:srgbClr val="FF0000"/>
                </a:solidFill>
              </a:rPr>
              <a:t>text</a:t>
            </a:r>
            <a:r>
              <a:rPr lang="fr-FR" sz="1050" dirty="0">
                <a:solidFill>
                  <a:srgbClr val="FF0000"/>
                </a:solidFill>
              </a:rPr>
              <a:t>-box</a:t>
            </a:r>
          </a:p>
        </p:txBody>
      </p:sp>
    </p:spTree>
    <p:extLst>
      <p:ext uri="{BB962C8B-B14F-4D97-AF65-F5344CB8AC3E}">
        <p14:creationId xmlns:p14="http://schemas.microsoft.com/office/powerpoint/2010/main" val="562597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B6DB9B5-FD74-4E27-AB43-E30AED8B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201" y="4562572"/>
            <a:ext cx="205512" cy="16308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37581C2-9B0F-40F1-A2A2-2D44DC93CE9B}"/>
              </a:ext>
            </a:extLst>
          </p:cNvPr>
          <p:cNvSpPr/>
          <p:nvPr/>
        </p:nvSpPr>
        <p:spPr>
          <a:xfrm>
            <a:off x="848412" y="1216058"/>
            <a:ext cx="10586301" cy="4977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C63BC74A-A851-430C-AF15-122E62C8F76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1895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Fenêtre principale dédiée au salarié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3801C9-9AE9-42D5-8025-CE5C5EF55FE1}"/>
              </a:ext>
            </a:extLst>
          </p:cNvPr>
          <p:cNvSpPr/>
          <p:nvPr/>
        </p:nvSpPr>
        <p:spPr>
          <a:xfrm>
            <a:off x="848412" y="1216058"/>
            <a:ext cx="10586301" cy="339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BDCC31-EFBF-434D-AC04-093ACA313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175" y="1276202"/>
            <a:ext cx="1190625" cy="21907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468FA16-1B3F-4DF8-B174-13AA0824A9FA}"/>
              </a:ext>
            </a:extLst>
          </p:cNvPr>
          <p:cNvSpPr txBox="1"/>
          <p:nvPr/>
        </p:nvSpPr>
        <p:spPr>
          <a:xfrm>
            <a:off x="10080395" y="1586606"/>
            <a:ext cx="119062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Déconnexion</a:t>
            </a:r>
            <a:endParaRPr lang="fr-FR" sz="1400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776A7549-1138-4863-896F-B34392AB3B09}"/>
              </a:ext>
            </a:extLst>
          </p:cNvPr>
          <p:cNvSpPr txBox="1">
            <a:spLocks/>
          </p:cNvSpPr>
          <p:nvPr/>
        </p:nvSpPr>
        <p:spPr>
          <a:xfrm>
            <a:off x="848412" y="1236071"/>
            <a:ext cx="2004767" cy="2993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/>
              <a:t>Bulletin de Salaire 1.0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EA1D30-2AC0-415C-9E82-4566481A1E3E}"/>
              </a:ext>
            </a:extLst>
          </p:cNvPr>
          <p:cNvSpPr/>
          <p:nvPr/>
        </p:nvSpPr>
        <p:spPr>
          <a:xfrm>
            <a:off x="848412" y="1894788"/>
            <a:ext cx="10586301" cy="4298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92F4C5E-8F38-46DF-90DB-83C5F43233B0}"/>
              </a:ext>
            </a:extLst>
          </p:cNvPr>
          <p:cNvSpPr txBox="1"/>
          <p:nvPr/>
        </p:nvSpPr>
        <p:spPr>
          <a:xfrm>
            <a:off x="1787556" y="2500171"/>
            <a:ext cx="302954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Voir/saisir le mois en cours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1A96641-F0CE-460C-977F-506C187956F2}"/>
              </a:ext>
            </a:extLst>
          </p:cNvPr>
          <p:cNvSpPr txBox="1"/>
          <p:nvPr/>
        </p:nvSpPr>
        <p:spPr>
          <a:xfrm>
            <a:off x="6096000" y="2500171"/>
            <a:ext cx="234138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Voir les anciens mois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9B455-D82D-4DE5-B301-4CDEA9061D8E}"/>
              </a:ext>
            </a:extLst>
          </p:cNvPr>
          <p:cNvSpPr/>
          <p:nvPr/>
        </p:nvSpPr>
        <p:spPr>
          <a:xfrm>
            <a:off x="848412" y="4562573"/>
            <a:ext cx="10586301" cy="1630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BD171E2-9488-4425-A4FE-0508F8A47A74}"/>
              </a:ext>
            </a:extLst>
          </p:cNvPr>
          <p:cNvSpPr txBox="1"/>
          <p:nvPr/>
        </p:nvSpPr>
        <p:spPr>
          <a:xfrm>
            <a:off x="848412" y="4193241"/>
            <a:ext cx="13857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Messages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99382FA-4757-4F3C-A45B-974BCE903F49}"/>
              </a:ext>
            </a:extLst>
          </p:cNvPr>
          <p:cNvSpPr txBox="1"/>
          <p:nvPr/>
        </p:nvSpPr>
        <p:spPr>
          <a:xfrm>
            <a:off x="848412" y="1617789"/>
            <a:ext cx="1190625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Fiches de paie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CE8C7AD-E93E-441C-958E-6FE1B336154C}"/>
              </a:ext>
            </a:extLst>
          </p:cNvPr>
          <p:cNvSpPr txBox="1"/>
          <p:nvPr/>
        </p:nvSpPr>
        <p:spPr>
          <a:xfrm>
            <a:off x="2039037" y="1616050"/>
            <a:ext cx="119062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Comptabilité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C56C069-ADC0-49E2-A834-452D5CD7E8AA}"/>
              </a:ext>
            </a:extLst>
          </p:cNvPr>
          <p:cNvSpPr txBox="1"/>
          <p:nvPr/>
        </p:nvSpPr>
        <p:spPr>
          <a:xfrm>
            <a:off x="3229662" y="1616050"/>
            <a:ext cx="119062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Compte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E3B86C3-0908-4263-BED7-26D1397BFFDE}"/>
              </a:ext>
            </a:extLst>
          </p:cNvPr>
          <p:cNvSpPr txBox="1"/>
          <p:nvPr/>
        </p:nvSpPr>
        <p:spPr>
          <a:xfrm>
            <a:off x="4420287" y="1616050"/>
            <a:ext cx="119062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Administration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30B619D-7B55-4B1B-AF3A-6F6C38A21048}"/>
              </a:ext>
            </a:extLst>
          </p:cNvPr>
          <p:cNvCxnSpPr/>
          <p:nvPr/>
        </p:nvCxnSpPr>
        <p:spPr>
          <a:xfrm>
            <a:off x="848412" y="4562572"/>
            <a:ext cx="10586301" cy="1630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D2E929D-47BB-4548-AA07-1E158EC11724}"/>
              </a:ext>
            </a:extLst>
          </p:cNvPr>
          <p:cNvCxnSpPr>
            <a:cxnSpLocks/>
          </p:cNvCxnSpPr>
          <p:nvPr/>
        </p:nvCxnSpPr>
        <p:spPr>
          <a:xfrm flipH="1">
            <a:off x="848412" y="4562572"/>
            <a:ext cx="10586301" cy="1630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FFCE2E2B-240F-4E64-A5FD-6331E2743C0D}"/>
              </a:ext>
            </a:extLst>
          </p:cNvPr>
          <p:cNvSpPr txBox="1"/>
          <p:nvPr/>
        </p:nvSpPr>
        <p:spPr>
          <a:xfrm>
            <a:off x="4562452" y="5193324"/>
            <a:ext cx="31582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List-box contenant les messages</a:t>
            </a:r>
          </a:p>
        </p:txBody>
      </p:sp>
    </p:spTree>
    <p:extLst>
      <p:ext uri="{BB962C8B-B14F-4D97-AF65-F5344CB8AC3E}">
        <p14:creationId xmlns:p14="http://schemas.microsoft.com/office/powerpoint/2010/main" val="63168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 47">
            <a:extLst>
              <a:ext uri="{FF2B5EF4-FFF2-40B4-BE49-F238E27FC236}">
                <a16:creationId xmlns:a16="http://schemas.microsoft.com/office/drawing/2014/main" id="{E8248256-63EA-4621-8085-32ABE6D5B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756" y="2469073"/>
            <a:ext cx="158611" cy="13595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144192E-BC84-45BB-A183-54E22D34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665" y="2672299"/>
            <a:ext cx="158611" cy="13595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6B6DB9B5-FD74-4E27-AB43-E30AED8BB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1965" y="2925750"/>
            <a:ext cx="183669" cy="27161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37581C2-9B0F-40F1-A2A2-2D44DC93CE9B}"/>
              </a:ext>
            </a:extLst>
          </p:cNvPr>
          <p:cNvSpPr/>
          <p:nvPr/>
        </p:nvSpPr>
        <p:spPr>
          <a:xfrm>
            <a:off x="848412" y="1216058"/>
            <a:ext cx="10586301" cy="4977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C63BC74A-A851-430C-AF15-122E62C8F76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1895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Fenêtre principale dédiée au comptable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3801C9-9AE9-42D5-8025-CE5C5EF55FE1}"/>
              </a:ext>
            </a:extLst>
          </p:cNvPr>
          <p:cNvSpPr/>
          <p:nvPr/>
        </p:nvSpPr>
        <p:spPr>
          <a:xfrm>
            <a:off x="848412" y="1216058"/>
            <a:ext cx="10586301" cy="339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BDCC31-EFBF-434D-AC04-093ACA313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3175" y="1276202"/>
            <a:ext cx="1190625" cy="21907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468FA16-1B3F-4DF8-B174-13AA0824A9FA}"/>
              </a:ext>
            </a:extLst>
          </p:cNvPr>
          <p:cNvSpPr txBox="1"/>
          <p:nvPr/>
        </p:nvSpPr>
        <p:spPr>
          <a:xfrm>
            <a:off x="10080395" y="1586606"/>
            <a:ext cx="119062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Déconnexion</a:t>
            </a:r>
            <a:endParaRPr lang="fr-FR" sz="1400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776A7549-1138-4863-896F-B34392AB3B09}"/>
              </a:ext>
            </a:extLst>
          </p:cNvPr>
          <p:cNvSpPr txBox="1">
            <a:spLocks/>
          </p:cNvSpPr>
          <p:nvPr/>
        </p:nvSpPr>
        <p:spPr>
          <a:xfrm>
            <a:off x="848412" y="1236071"/>
            <a:ext cx="2004767" cy="2993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/>
              <a:t>Bulletin de Salaire 1.0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EA1D30-2AC0-415C-9E82-4566481A1E3E}"/>
              </a:ext>
            </a:extLst>
          </p:cNvPr>
          <p:cNvSpPr/>
          <p:nvPr/>
        </p:nvSpPr>
        <p:spPr>
          <a:xfrm>
            <a:off x="848412" y="1894788"/>
            <a:ext cx="10586301" cy="4298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1A96641-F0CE-460C-977F-506C187956F2}"/>
              </a:ext>
            </a:extLst>
          </p:cNvPr>
          <p:cNvSpPr txBox="1"/>
          <p:nvPr/>
        </p:nvSpPr>
        <p:spPr>
          <a:xfrm>
            <a:off x="10386755" y="2565508"/>
            <a:ext cx="895526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Rechercher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9B455-D82D-4DE5-B301-4CDEA9061D8E}"/>
              </a:ext>
            </a:extLst>
          </p:cNvPr>
          <p:cNvSpPr/>
          <p:nvPr/>
        </p:nvSpPr>
        <p:spPr>
          <a:xfrm>
            <a:off x="848412" y="2925750"/>
            <a:ext cx="10586301" cy="2696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99382FA-4757-4F3C-A45B-974BCE903F49}"/>
              </a:ext>
            </a:extLst>
          </p:cNvPr>
          <p:cNvSpPr txBox="1"/>
          <p:nvPr/>
        </p:nvSpPr>
        <p:spPr>
          <a:xfrm>
            <a:off x="848412" y="1617789"/>
            <a:ext cx="1190625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Fiches de paie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CE8C7AD-E93E-441C-958E-6FE1B336154C}"/>
              </a:ext>
            </a:extLst>
          </p:cNvPr>
          <p:cNvSpPr txBox="1"/>
          <p:nvPr/>
        </p:nvSpPr>
        <p:spPr>
          <a:xfrm>
            <a:off x="2039037" y="1616050"/>
            <a:ext cx="1190625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Comptabilité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C56C069-ADC0-49E2-A834-452D5CD7E8AA}"/>
              </a:ext>
            </a:extLst>
          </p:cNvPr>
          <p:cNvSpPr txBox="1"/>
          <p:nvPr/>
        </p:nvSpPr>
        <p:spPr>
          <a:xfrm>
            <a:off x="3229662" y="1616050"/>
            <a:ext cx="119062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Compte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004EF1-522C-4BF5-9E3F-DA88748EA6A7}"/>
              </a:ext>
            </a:extLst>
          </p:cNvPr>
          <p:cNvSpPr/>
          <p:nvPr/>
        </p:nvSpPr>
        <p:spPr>
          <a:xfrm>
            <a:off x="1544503" y="2669047"/>
            <a:ext cx="595313" cy="129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394BA9A-927A-48D9-B415-5D8BD95C5A9F}"/>
              </a:ext>
            </a:extLst>
          </p:cNvPr>
          <p:cNvSpPr txBox="1"/>
          <p:nvPr/>
        </p:nvSpPr>
        <p:spPr>
          <a:xfrm>
            <a:off x="927228" y="2593408"/>
            <a:ext cx="617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/>
              <a:t>Ligues :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1641858-C5E6-4DA3-883E-6B1DA8D6B5C5}"/>
              </a:ext>
            </a:extLst>
          </p:cNvPr>
          <p:cNvSpPr txBox="1"/>
          <p:nvPr/>
        </p:nvSpPr>
        <p:spPr>
          <a:xfrm>
            <a:off x="931878" y="1923929"/>
            <a:ext cx="16873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u="sng" dirty="0"/>
              <a:t>Préférence de recherches 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96EE3F-A310-4A7A-B323-745B738A4F54}"/>
              </a:ext>
            </a:extLst>
          </p:cNvPr>
          <p:cNvSpPr/>
          <p:nvPr/>
        </p:nvSpPr>
        <p:spPr>
          <a:xfrm>
            <a:off x="1544503" y="2211526"/>
            <a:ext cx="595313" cy="129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751B7F1-7877-437C-9590-21115EB5104E}"/>
              </a:ext>
            </a:extLst>
          </p:cNvPr>
          <p:cNvSpPr txBox="1"/>
          <p:nvPr/>
        </p:nvSpPr>
        <p:spPr>
          <a:xfrm>
            <a:off x="937908" y="2161013"/>
            <a:ext cx="5506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/>
              <a:t>Nom 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58624C-A615-4BBD-99CF-688E3BBF9238}"/>
              </a:ext>
            </a:extLst>
          </p:cNvPr>
          <p:cNvSpPr/>
          <p:nvPr/>
        </p:nvSpPr>
        <p:spPr>
          <a:xfrm>
            <a:off x="1544503" y="2427546"/>
            <a:ext cx="595313" cy="129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E3A27B6-BB9C-48AA-A747-29EBE81BA3E4}"/>
              </a:ext>
            </a:extLst>
          </p:cNvPr>
          <p:cNvSpPr txBox="1"/>
          <p:nvPr/>
        </p:nvSpPr>
        <p:spPr>
          <a:xfrm>
            <a:off x="931878" y="2365912"/>
            <a:ext cx="6838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/>
              <a:t>Prénom :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B58E9AA-22B1-42E7-9F9B-187E9F7B1304}"/>
              </a:ext>
            </a:extLst>
          </p:cNvPr>
          <p:cNvSpPr txBox="1"/>
          <p:nvPr/>
        </p:nvSpPr>
        <p:spPr>
          <a:xfrm>
            <a:off x="10083873" y="5778781"/>
            <a:ext cx="1269926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Editer la/les fiche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62E6E1-6799-44D1-B587-6AF96526811C}"/>
              </a:ext>
            </a:extLst>
          </p:cNvPr>
          <p:cNvSpPr/>
          <p:nvPr/>
        </p:nvSpPr>
        <p:spPr>
          <a:xfrm>
            <a:off x="3699492" y="2213276"/>
            <a:ext cx="595313" cy="129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8172E5B-9DD3-4AF6-BC58-4A0600E6AABC}"/>
              </a:ext>
            </a:extLst>
          </p:cNvPr>
          <p:cNvSpPr txBox="1"/>
          <p:nvPr/>
        </p:nvSpPr>
        <p:spPr>
          <a:xfrm>
            <a:off x="2335068" y="2156353"/>
            <a:ext cx="13644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/>
              <a:t>N° de sécurité social :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E9B3817-5859-4D18-8808-3EA615960C39}"/>
              </a:ext>
            </a:extLst>
          </p:cNvPr>
          <p:cNvSpPr txBox="1"/>
          <p:nvPr/>
        </p:nvSpPr>
        <p:spPr>
          <a:xfrm>
            <a:off x="1022953" y="5778781"/>
            <a:ext cx="1346877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Visualiser la fiche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CCC0F8-F7C4-4090-88B8-D984574FA1CA}"/>
              </a:ext>
            </a:extLst>
          </p:cNvPr>
          <p:cNvSpPr/>
          <p:nvPr/>
        </p:nvSpPr>
        <p:spPr>
          <a:xfrm>
            <a:off x="9840102" y="5856179"/>
            <a:ext cx="151937" cy="134757"/>
          </a:xfrm>
          <a:prstGeom prst="rect">
            <a:avLst/>
          </a:prstGeom>
          <a:solidFill>
            <a:srgbClr val="9999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493445C-4807-429A-88F5-A10BA5C93E11}"/>
              </a:ext>
            </a:extLst>
          </p:cNvPr>
          <p:cNvSpPr txBox="1"/>
          <p:nvPr/>
        </p:nvSpPr>
        <p:spPr>
          <a:xfrm>
            <a:off x="7663973" y="5781863"/>
            <a:ext cx="21761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/>
              <a:t>Editer toutes les fiches recherchées 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F7E5A9-268D-475A-87AF-E82029ED0CE8}"/>
              </a:ext>
            </a:extLst>
          </p:cNvPr>
          <p:cNvSpPr/>
          <p:nvPr/>
        </p:nvSpPr>
        <p:spPr>
          <a:xfrm>
            <a:off x="6211005" y="2216595"/>
            <a:ext cx="151937" cy="134757"/>
          </a:xfrm>
          <a:prstGeom prst="rect">
            <a:avLst/>
          </a:prstGeom>
          <a:solidFill>
            <a:srgbClr val="9999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A3008A2A-F86A-4DFF-ACA9-4ADD84AF546B}"/>
              </a:ext>
            </a:extLst>
          </p:cNvPr>
          <p:cNvSpPr txBox="1"/>
          <p:nvPr/>
        </p:nvSpPr>
        <p:spPr>
          <a:xfrm>
            <a:off x="4476331" y="2154808"/>
            <a:ext cx="15249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/>
              <a:t>Le mois en cours entier :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5CA99F-EA25-4AE3-B24E-34AA1774C954}"/>
              </a:ext>
            </a:extLst>
          </p:cNvPr>
          <p:cNvSpPr/>
          <p:nvPr/>
        </p:nvSpPr>
        <p:spPr>
          <a:xfrm>
            <a:off x="6220379" y="2464955"/>
            <a:ext cx="151937" cy="134757"/>
          </a:xfrm>
          <a:prstGeom prst="rect">
            <a:avLst/>
          </a:prstGeom>
          <a:solidFill>
            <a:srgbClr val="9999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097C80A-032F-4804-B2EE-F6036D21C49A}"/>
              </a:ext>
            </a:extLst>
          </p:cNvPr>
          <p:cNvSpPr txBox="1"/>
          <p:nvPr/>
        </p:nvSpPr>
        <p:spPr>
          <a:xfrm>
            <a:off x="4476331" y="2404433"/>
            <a:ext cx="9770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/>
              <a:t>Tous les mois :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8129A87-A756-4BBE-A05A-A7E930B4AB03}"/>
              </a:ext>
            </a:extLst>
          </p:cNvPr>
          <p:cNvSpPr txBox="1"/>
          <p:nvPr/>
        </p:nvSpPr>
        <p:spPr>
          <a:xfrm>
            <a:off x="4476331" y="2632988"/>
            <a:ext cx="17538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/>
              <a:t>Seulement les anciens mois :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0AC3392-02D9-4A70-93DF-17FE45303248}"/>
              </a:ext>
            </a:extLst>
          </p:cNvPr>
          <p:cNvSpPr/>
          <p:nvPr/>
        </p:nvSpPr>
        <p:spPr>
          <a:xfrm>
            <a:off x="6220380" y="2707248"/>
            <a:ext cx="151937" cy="134757"/>
          </a:xfrm>
          <a:prstGeom prst="rect">
            <a:avLst/>
          </a:prstGeom>
          <a:solidFill>
            <a:srgbClr val="9999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D6D4584-D10A-4082-B607-85CC0F0C757E}"/>
              </a:ext>
            </a:extLst>
          </p:cNvPr>
          <p:cNvSpPr/>
          <p:nvPr/>
        </p:nvSpPr>
        <p:spPr>
          <a:xfrm>
            <a:off x="3709335" y="2463300"/>
            <a:ext cx="595313" cy="129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36C0486-D508-41AB-AEDC-82CAF92A114B}"/>
              </a:ext>
            </a:extLst>
          </p:cNvPr>
          <p:cNvSpPr txBox="1"/>
          <p:nvPr/>
        </p:nvSpPr>
        <p:spPr>
          <a:xfrm>
            <a:off x="2250284" y="2406377"/>
            <a:ext cx="13644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/>
              <a:t>Intitulé du poste :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E67B540F-4AB9-4F85-A6CF-75A3AE486C44}"/>
              </a:ext>
            </a:extLst>
          </p:cNvPr>
          <p:cNvSpPr txBox="1"/>
          <p:nvPr/>
        </p:nvSpPr>
        <p:spPr>
          <a:xfrm>
            <a:off x="4420287" y="1616050"/>
            <a:ext cx="119062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Administration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96358853-1583-4017-B613-46221D5E5EE1}"/>
              </a:ext>
            </a:extLst>
          </p:cNvPr>
          <p:cNvCxnSpPr/>
          <p:nvPr/>
        </p:nvCxnSpPr>
        <p:spPr>
          <a:xfrm>
            <a:off x="848412" y="2925750"/>
            <a:ext cx="10597222" cy="2696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B5269457-1129-41AC-A3A1-FCFCB87EEF24}"/>
              </a:ext>
            </a:extLst>
          </p:cNvPr>
          <p:cNvCxnSpPr>
            <a:cxnSpLocks/>
          </p:cNvCxnSpPr>
          <p:nvPr/>
        </p:nvCxnSpPr>
        <p:spPr>
          <a:xfrm flipH="1">
            <a:off x="848412" y="2925750"/>
            <a:ext cx="10586301" cy="2696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8D4113FD-431B-4AD7-9120-86515CC48C68}"/>
              </a:ext>
            </a:extLst>
          </p:cNvPr>
          <p:cNvSpPr txBox="1"/>
          <p:nvPr/>
        </p:nvSpPr>
        <p:spPr>
          <a:xfrm>
            <a:off x="4016092" y="4089173"/>
            <a:ext cx="39703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List-box contenant les mois recherchées</a:t>
            </a:r>
          </a:p>
        </p:txBody>
      </p:sp>
    </p:spTree>
    <p:extLst>
      <p:ext uri="{BB962C8B-B14F-4D97-AF65-F5344CB8AC3E}">
        <p14:creationId xmlns:p14="http://schemas.microsoft.com/office/powerpoint/2010/main" val="339268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B6DB9B5-FD74-4E27-AB43-E30AED8B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201" y="4562572"/>
            <a:ext cx="205512" cy="16308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37581C2-9B0F-40F1-A2A2-2D44DC93CE9B}"/>
              </a:ext>
            </a:extLst>
          </p:cNvPr>
          <p:cNvSpPr/>
          <p:nvPr/>
        </p:nvSpPr>
        <p:spPr>
          <a:xfrm>
            <a:off x="848412" y="1216058"/>
            <a:ext cx="10586301" cy="4977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C63BC74A-A851-430C-AF15-122E62C8F76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1895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Fenêtre principale dédié aux comptes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3801C9-9AE9-42D5-8025-CE5C5EF55FE1}"/>
              </a:ext>
            </a:extLst>
          </p:cNvPr>
          <p:cNvSpPr/>
          <p:nvPr/>
        </p:nvSpPr>
        <p:spPr>
          <a:xfrm>
            <a:off x="848412" y="1216058"/>
            <a:ext cx="10586301" cy="339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BDCC31-EFBF-434D-AC04-093ACA313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175" y="1276202"/>
            <a:ext cx="1190625" cy="21907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468FA16-1B3F-4DF8-B174-13AA0824A9FA}"/>
              </a:ext>
            </a:extLst>
          </p:cNvPr>
          <p:cNvSpPr txBox="1"/>
          <p:nvPr/>
        </p:nvSpPr>
        <p:spPr>
          <a:xfrm>
            <a:off x="10080395" y="1586606"/>
            <a:ext cx="119062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Déconnexion</a:t>
            </a:r>
            <a:endParaRPr lang="fr-FR" sz="1400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776A7549-1138-4863-896F-B34392AB3B09}"/>
              </a:ext>
            </a:extLst>
          </p:cNvPr>
          <p:cNvSpPr txBox="1">
            <a:spLocks/>
          </p:cNvSpPr>
          <p:nvPr/>
        </p:nvSpPr>
        <p:spPr>
          <a:xfrm>
            <a:off x="848412" y="1236071"/>
            <a:ext cx="2004767" cy="2993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/>
              <a:t>Bulletin de Salaire 1.0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EA1D30-2AC0-415C-9E82-4566481A1E3E}"/>
              </a:ext>
            </a:extLst>
          </p:cNvPr>
          <p:cNvSpPr/>
          <p:nvPr/>
        </p:nvSpPr>
        <p:spPr>
          <a:xfrm>
            <a:off x="848412" y="1894788"/>
            <a:ext cx="10586301" cy="4298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99382FA-4757-4F3C-A45B-974BCE903F49}"/>
              </a:ext>
            </a:extLst>
          </p:cNvPr>
          <p:cNvSpPr txBox="1"/>
          <p:nvPr/>
        </p:nvSpPr>
        <p:spPr>
          <a:xfrm>
            <a:off x="848412" y="1617789"/>
            <a:ext cx="1190625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Fiches de paie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CE8C7AD-E93E-441C-958E-6FE1B336154C}"/>
              </a:ext>
            </a:extLst>
          </p:cNvPr>
          <p:cNvSpPr txBox="1"/>
          <p:nvPr/>
        </p:nvSpPr>
        <p:spPr>
          <a:xfrm>
            <a:off x="2039037" y="1616050"/>
            <a:ext cx="119062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Comptabilité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C56C069-ADC0-49E2-A834-452D5CD7E8AA}"/>
              </a:ext>
            </a:extLst>
          </p:cNvPr>
          <p:cNvSpPr txBox="1"/>
          <p:nvPr/>
        </p:nvSpPr>
        <p:spPr>
          <a:xfrm>
            <a:off x="3229662" y="1616050"/>
            <a:ext cx="1190625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Compte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433157A-5D4E-4744-AD05-28A50AE7CADE}"/>
              </a:ext>
            </a:extLst>
          </p:cNvPr>
          <p:cNvSpPr txBox="1"/>
          <p:nvPr/>
        </p:nvSpPr>
        <p:spPr>
          <a:xfrm>
            <a:off x="1869852" y="2232414"/>
            <a:ext cx="198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Votre compte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840C06B-479F-4EC6-94C8-4CDA08B7BE74}"/>
              </a:ext>
            </a:extLst>
          </p:cNvPr>
          <p:cNvSpPr txBox="1"/>
          <p:nvPr/>
        </p:nvSpPr>
        <p:spPr>
          <a:xfrm>
            <a:off x="1061984" y="3060077"/>
            <a:ext cx="10864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Nom :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83ED17A-A67C-4F16-8F26-D5F2E05EAF0A}"/>
              </a:ext>
            </a:extLst>
          </p:cNvPr>
          <p:cNvSpPr txBox="1"/>
          <p:nvPr/>
        </p:nvSpPr>
        <p:spPr>
          <a:xfrm>
            <a:off x="2803672" y="3060077"/>
            <a:ext cx="17538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2">
                    <a:lumMod val="50000"/>
                  </a:schemeClr>
                </a:solidFill>
              </a:rPr>
              <a:t>Petit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A2DB948-4A64-4589-B051-1628B10D5504}"/>
              </a:ext>
            </a:extLst>
          </p:cNvPr>
          <p:cNvSpPr/>
          <p:nvPr/>
        </p:nvSpPr>
        <p:spPr>
          <a:xfrm>
            <a:off x="1017596" y="2042353"/>
            <a:ext cx="852256" cy="812849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95D41D1-B23F-452B-BD94-CC94288F3992}"/>
              </a:ext>
            </a:extLst>
          </p:cNvPr>
          <p:cNvSpPr txBox="1"/>
          <p:nvPr/>
        </p:nvSpPr>
        <p:spPr>
          <a:xfrm>
            <a:off x="1067525" y="3337076"/>
            <a:ext cx="10864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Prénom :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120A498F-50FC-4827-B87C-4D1153499B3A}"/>
              </a:ext>
            </a:extLst>
          </p:cNvPr>
          <p:cNvSpPr txBox="1"/>
          <p:nvPr/>
        </p:nvSpPr>
        <p:spPr>
          <a:xfrm>
            <a:off x="1061984" y="3622414"/>
            <a:ext cx="16960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Numéro de sécurité social :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7DA735C-55B1-4B11-B218-1C7E7C65A5BC}"/>
              </a:ext>
            </a:extLst>
          </p:cNvPr>
          <p:cNvSpPr txBox="1"/>
          <p:nvPr/>
        </p:nvSpPr>
        <p:spPr>
          <a:xfrm>
            <a:off x="1061984" y="3918889"/>
            <a:ext cx="12373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Date de naissance :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F37483A7-8F5C-49F3-9FBC-FBAF7152981E}"/>
              </a:ext>
            </a:extLst>
          </p:cNvPr>
          <p:cNvSpPr txBox="1"/>
          <p:nvPr/>
        </p:nvSpPr>
        <p:spPr>
          <a:xfrm>
            <a:off x="1071370" y="4539565"/>
            <a:ext cx="10864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Adresse e-mail :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8933CDC4-9BC3-42EE-AA60-D7DDED085D28}"/>
              </a:ext>
            </a:extLst>
          </p:cNvPr>
          <p:cNvSpPr txBox="1"/>
          <p:nvPr/>
        </p:nvSpPr>
        <p:spPr>
          <a:xfrm>
            <a:off x="1061983" y="4230132"/>
            <a:ext cx="13616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Intitulé du poste :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FA6A033D-6C38-4383-A915-FA18019BABED}"/>
              </a:ext>
            </a:extLst>
          </p:cNvPr>
          <p:cNvSpPr txBox="1"/>
          <p:nvPr/>
        </p:nvSpPr>
        <p:spPr>
          <a:xfrm>
            <a:off x="2803672" y="3337076"/>
            <a:ext cx="17538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2">
                    <a:lumMod val="50000"/>
                  </a:schemeClr>
                </a:solidFill>
              </a:rPr>
              <a:t>Victor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0E35566A-47DF-4F74-8EFE-5F0E81F9AD7C}"/>
              </a:ext>
            </a:extLst>
          </p:cNvPr>
          <p:cNvSpPr txBox="1"/>
          <p:nvPr/>
        </p:nvSpPr>
        <p:spPr>
          <a:xfrm>
            <a:off x="2803671" y="3622414"/>
            <a:ext cx="17538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2">
                    <a:lumMod val="50000"/>
                  </a:schemeClr>
                </a:solidFill>
              </a:rPr>
              <a:t>17005******** 36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FBD6AFB-6D76-4860-BD63-BDE5256D8134}"/>
              </a:ext>
            </a:extLst>
          </p:cNvPr>
          <p:cNvSpPr txBox="1"/>
          <p:nvPr/>
        </p:nvSpPr>
        <p:spPr>
          <a:xfrm>
            <a:off x="2803671" y="3918902"/>
            <a:ext cx="17538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2">
                    <a:lumMod val="50000"/>
                  </a:schemeClr>
                </a:solidFill>
              </a:rPr>
              <a:t>15/05/1970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EAE7DE24-AE0D-4652-B959-A20323477EF5}"/>
              </a:ext>
            </a:extLst>
          </p:cNvPr>
          <p:cNvSpPr txBox="1"/>
          <p:nvPr/>
        </p:nvSpPr>
        <p:spPr>
          <a:xfrm>
            <a:off x="2803671" y="4234883"/>
            <a:ext cx="17538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2">
                    <a:lumMod val="50000"/>
                  </a:schemeClr>
                </a:solidFill>
              </a:rPr>
              <a:t>Technicien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3D52C0A8-0195-4C6D-ADBA-4141DCD03C6F}"/>
              </a:ext>
            </a:extLst>
          </p:cNvPr>
          <p:cNvSpPr txBox="1"/>
          <p:nvPr/>
        </p:nvSpPr>
        <p:spPr>
          <a:xfrm>
            <a:off x="2803670" y="4539565"/>
            <a:ext cx="17538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2">
                    <a:lumMod val="50000"/>
                  </a:schemeClr>
                </a:solidFill>
              </a:rPr>
              <a:t>v.petit@wanadoo.fr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36CB695-6BDA-418E-8174-8DDDC0828F4A}"/>
              </a:ext>
            </a:extLst>
          </p:cNvPr>
          <p:cNvSpPr txBox="1"/>
          <p:nvPr/>
        </p:nvSpPr>
        <p:spPr>
          <a:xfrm>
            <a:off x="4965465" y="4577274"/>
            <a:ext cx="18861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FF0000"/>
                </a:solidFill>
              </a:rPr>
              <a:t>Hyperlien -&gt; ouverture d’un </a:t>
            </a:r>
            <a:r>
              <a:rPr lang="fr-FR" sz="1050" dirty="0" err="1">
                <a:solidFill>
                  <a:srgbClr val="FF0000"/>
                </a:solidFill>
              </a:rPr>
              <a:t>form</a:t>
            </a:r>
            <a:r>
              <a:rPr lang="fr-FR" sz="1050" dirty="0">
                <a:solidFill>
                  <a:srgbClr val="FF0000"/>
                </a:solidFill>
              </a:rPr>
              <a:t> pour modifier la valeur ?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C5974CC-BCE6-4868-8B47-48C0A3F1131C}"/>
              </a:ext>
            </a:extLst>
          </p:cNvPr>
          <p:cNvCxnSpPr>
            <a:cxnSpLocks/>
          </p:cNvCxnSpPr>
          <p:nvPr/>
        </p:nvCxnSpPr>
        <p:spPr>
          <a:xfrm>
            <a:off x="4293293" y="4344933"/>
            <a:ext cx="775857" cy="240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5890AA1-D53D-498B-81DD-821926F11D32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4365965" y="4666525"/>
            <a:ext cx="599500" cy="118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E3044105-EC02-400C-BF0E-8323CC4A72E0}"/>
              </a:ext>
            </a:extLst>
          </p:cNvPr>
          <p:cNvSpPr txBox="1"/>
          <p:nvPr/>
        </p:nvSpPr>
        <p:spPr>
          <a:xfrm>
            <a:off x="1071370" y="4861156"/>
            <a:ext cx="15475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Numéro de téléphone :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856CB437-09DA-46F4-A608-2E12CC47A448}"/>
              </a:ext>
            </a:extLst>
          </p:cNvPr>
          <p:cNvSpPr txBox="1"/>
          <p:nvPr/>
        </p:nvSpPr>
        <p:spPr>
          <a:xfrm>
            <a:off x="2803670" y="4861156"/>
            <a:ext cx="17538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2">
                    <a:lumMod val="50000"/>
                  </a:schemeClr>
                </a:solidFill>
              </a:rPr>
              <a:t>06 60 ** ** **</a:t>
            </a:r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27E880C3-8906-4BA9-832E-C49C46BE28C5}"/>
              </a:ext>
            </a:extLst>
          </p:cNvPr>
          <p:cNvCxnSpPr>
            <a:cxnSpLocks/>
          </p:cNvCxnSpPr>
          <p:nvPr/>
        </p:nvCxnSpPr>
        <p:spPr>
          <a:xfrm flipV="1">
            <a:off x="4266664" y="4939113"/>
            <a:ext cx="698801" cy="32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67F6A54B-0EF7-4DCA-B435-7328D9235287}"/>
              </a:ext>
            </a:extLst>
          </p:cNvPr>
          <p:cNvSpPr txBox="1"/>
          <p:nvPr/>
        </p:nvSpPr>
        <p:spPr>
          <a:xfrm>
            <a:off x="1071370" y="5191205"/>
            <a:ext cx="15475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Nom de compte :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3B9F8769-A1AF-4864-8587-114324FCCDC2}"/>
              </a:ext>
            </a:extLst>
          </p:cNvPr>
          <p:cNvSpPr txBox="1"/>
          <p:nvPr/>
        </p:nvSpPr>
        <p:spPr>
          <a:xfrm>
            <a:off x="2803670" y="5191205"/>
            <a:ext cx="17538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err="1">
                <a:solidFill>
                  <a:schemeClr val="bg2">
                    <a:lumMod val="50000"/>
                  </a:schemeClr>
                </a:solidFill>
              </a:rPr>
              <a:t>VicPetit</a:t>
            </a:r>
            <a:endParaRPr lang="fr-FR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C748B6A6-D8C9-4310-B0CB-166FED40B7AC}"/>
              </a:ext>
            </a:extLst>
          </p:cNvPr>
          <p:cNvCxnSpPr>
            <a:cxnSpLocks/>
          </p:cNvCxnSpPr>
          <p:nvPr/>
        </p:nvCxnSpPr>
        <p:spPr>
          <a:xfrm flipV="1">
            <a:off x="4054622" y="4988114"/>
            <a:ext cx="1014528" cy="355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C4D34372-8C4C-4513-95C3-D8F1986B1B9C}"/>
              </a:ext>
            </a:extLst>
          </p:cNvPr>
          <p:cNvSpPr txBox="1"/>
          <p:nvPr/>
        </p:nvSpPr>
        <p:spPr>
          <a:xfrm>
            <a:off x="4420287" y="1616050"/>
            <a:ext cx="119062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Administration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D52D9723-366F-42C3-AF03-BC3CDFF26C91}"/>
              </a:ext>
            </a:extLst>
          </p:cNvPr>
          <p:cNvCxnSpPr>
            <a:cxnSpLocks/>
          </p:cNvCxnSpPr>
          <p:nvPr/>
        </p:nvCxnSpPr>
        <p:spPr>
          <a:xfrm>
            <a:off x="4277786" y="3743490"/>
            <a:ext cx="871263" cy="7357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7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Image 102">
            <a:extLst>
              <a:ext uri="{FF2B5EF4-FFF2-40B4-BE49-F238E27FC236}">
                <a16:creationId xmlns:a16="http://schemas.microsoft.com/office/drawing/2014/main" id="{CAFE9A57-4E52-4E2B-844F-9646C8088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225" y="2861230"/>
            <a:ext cx="158611" cy="135952"/>
          </a:xfrm>
          <a:prstGeom prst="rect">
            <a:avLst/>
          </a:prstGeom>
        </p:spPr>
      </p:pic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16A3F3F6-6AC5-4A03-A591-6EA6368CB4ED}"/>
              </a:ext>
            </a:extLst>
          </p:cNvPr>
          <p:cNvCxnSpPr>
            <a:cxnSpLocks/>
            <a:stCxn id="58" idx="1"/>
          </p:cNvCxnSpPr>
          <p:nvPr/>
        </p:nvCxnSpPr>
        <p:spPr>
          <a:xfrm>
            <a:off x="848412" y="4042361"/>
            <a:ext cx="5293150" cy="2149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B522329C-B862-40FB-ABBF-2F34677015B9}"/>
              </a:ext>
            </a:extLst>
          </p:cNvPr>
          <p:cNvCxnSpPr>
            <a:stCxn id="58" idx="3"/>
          </p:cNvCxnSpPr>
          <p:nvPr/>
        </p:nvCxnSpPr>
        <p:spPr>
          <a:xfrm flipH="1">
            <a:off x="848412" y="4042361"/>
            <a:ext cx="5315623" cy="2149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9AEFC17-0DFF-4376-AA1D-6B82EE1C8DA6}"/>
              </a:ext>
            </a:extLst>
          </p:cNvPr>
          <p:cNvCxnSpPr>
            <a:stCxn id="27" idx="1"/>
          </p:cNvCxnSpPr>
          <p:nvPr/>
        </p:nvCxnSpPr>
        <p:spPr>
          <a:xfrm>
            <a:off x="6159369" y="4042361"/>
            <a:ext cx="5275343" cy="2149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4487AE5B-75C4-413F-84A8-DD5E699D043A}"/>
              </a:ext>
            </a:extLst>
          </p:cNvPr>
          <p:cNvCxnSpPr>
            <a:stCxn id="27" idx="3"/>
            <a:endCxn id="18" idx="2"/>
          </p:cNvCxnSpPr>
          <p:nvPr/>
        </p:nvCxnSpPr>
        <p:spPr>
          <a:xfrm flipH="1">
            <a:off x="6141563" y="4042361"/>
            <a:ext cx="5293149" cy="2151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6B6DB9B5-FD74-4E27-AB43-E30AED8BB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71019" y="4038526"/>
            <a:ext cx="163693" cy="21431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37581C2-9B0F-40F1-A2A2-2D44DC93CE9B}"/>
              </a:ext>
            </a:extLst>
          </p:cNvPr>
          <p:cNvSpPr/>
          <p:nvPr/>
        </p:nvSpPr>
        <p:spPr>
          <a:xfrm>
            <a:off x="848412" y="1216058"/>
            <a:ext cx="10586301" cy="4977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C63BC74A-A851-430C-AF15-122E62C8F76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189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Fenêtre principale dédiée à l’administration des comptes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3801C9-9AE9-42D5-8025-CE5C5EF55FE1}"/>
              </a:ext>
            </a:extLst>
          </p:cNvPr>
          <p:cNvSpPr/>
          <p:nvPr/>
        </p:nvSpPr>
        <p:spPr>
          <a:xfrm>
            <a:off x="848412" y="1216058"/>
            <a:ext cx="10586301" cy="339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BDCC31-EFBF-434D-AC04-093ACA313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3175" y="1276202"/>
            <a:ext cx="1190625" cy="21907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468FA16-1B3F-4DF8-B174-13AA0824A9FA}"/>
              </a:ext>
            </a:extLst>
          </p:cNvPr>
          <p:cNvSpPr txBox="1"/>
          <p:nvPr/>
        </p:nvSpPr>
        <p:spPr>
          <a:xfrm>
            <a:off x="10080395" y="1586606"/>
            <a:ext cx="119062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Déconnexion</a:t>
            </a:r>
            <a:endParaRPr lang="fr-FR" sz="1400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776A7549-1138-4863-896F-B34392AB3B09}"/>
              </a:ext>
            </a:extLst>
          </p:cNvPr>
          <p:cNvSpPr txBox="1">
            <a:spLocks/>
          </p:cNvSpPr>
          <p:nvPr/>
        </p:nvSpPr>
        <p:spPr>
          <a:xfrm>
            <a:off x="848412" y="1236071"/>
            <a:ext cx="2004767" cy="2993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/>
              <a:t>Bulletin de Salaire 1.0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EA1D30-2AC0-415C-9E82-4566481A1E3E}"/>
              </a:ext>
            </a:extLst>
          </p:cNvPr>
          <p:cNvSpPr/>
          <p:nvPr/>
        </p:nvSpPr>
        <p:spPr>
          <a:xfrm>
            <a:off x="848412" y="1894788"/>
            <a:ext cx="10586301" cy="4298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1A96641-F0CE-460C-977F-506C187956F2}"/>
              </a:ext>
            </a:extLst>
          </p:cNvPr>
          <p:cNvSpPr txBox="1"/>
          <p:nvPr/>
        </p:nvSpPr>
        <p:spPr>
          <a:xfrm>
            <a:off x="10324048" y="3740046"/>
            <a:ext cx="1057512" cy="2308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Supprimer compte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9B455-D82D-4DE5-B301-4CDEA9061D8E}"/>
              </a:ext>
            </a:extLst>
          </p:cNvPr>
          <p:cNvSpPr/>
          <p:nvPr/>
        </p:nvSpPr>
        <p:spPr>
          <a:xfrm>
            <a:off x="6159369" y="1893050"/>
            <a:ext cx="5275343" cy="4298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99382FA-4757-4F3C-A45B-974BCE903F49}"/>
              </a:ext>
            </a:extLst>
          </p:cNvPr>
          <p:cNvSpPr txBox="1"/>
          <p:nvPr/>
        </p:nvSpPr>
        <p:spPr>
          <a:xfrm>
            <a:off x="848412" y="1617789"/>
            <a:ext cx="1190625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Fiches de paie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CE8C7AD-E93E-441C-958E-6FE1B336154C}"/>
              </a:ext>
            </a:extLst>
          </p:cNvPr>
          <p:cNvSpPr txBox="1"/>
          <p:nvPr/>
        </p:nvSpPr>
        <p:spPr>
          <a:xfrm>
            <a:off x="2039037" y="1616050"/>
            <a:ext cx="1190625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Comptabilité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C56C069-ADC0-49E2-A834-452D5CD7E8AA}"/>
              </a:ext>
            </a:extLst>
          </p:cNvPr>
          <p:cNvSpPr txBox="1"/>
          <p:nvPr/>
        </p:nvSpPr>
        <p:spPr>
          <a:xfrm>
            <a:off x="3229662" y="1616050"/>
            <a:ext cx="119062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Compte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1641858-C5E6-4DA3-883E-6B1DA8D6B5C5}"/>
              </a:ext>
            </a:extLst>
          </p:cNvPr>
          <p:cNvSpPr txBox="1"/>
          <p:nvPr/>
        </p:nvSpPr>
        <p:spPr>
          <a:xfrm>
            <a:off x="931878" y="1923929"/>
            <a:ext cx="1318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u="sng" dirty="0"/>
              <a:t>Création de ligues 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96EE3F-A310-4A7A-B323-745B738A4F54}"/>
              </a:ext>
            </a:extLst>
          </p:cNvPr>
          <p:cNvSpPr/>
          <p:nvPr/>
        </p:nvSpPr>
        <p:spPr>
          <a:xfrm>
            <a:off x="1688335" y="2221831"/>
            <a:ext cx="595313" cy="129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751B7F1-7877-437C-9590-21115EB5104E}"/>
              </a:ext>
            </a:extLst>
          </p:cNvPr>
          <p:cNvSpPr txBox="1"/>
          <p:nvPr/>
        </p:nvSpPr>
        <p:spPr>
          <a:xfrm>
            <a:off x="937908" y="2161013"/>
            <a:ext cx="6955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Intitulé :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8D4113FD-431B-4AD7-9120-86515CC48C68}"/>
              </a:ext>
            </a:extLst>
          </p:cNvPr>
          <p:cNvSpPr txBox="1"/>
          <p:nvPr/>
        </p:nvSpPr>
        <p:spPr>
          <a:xfrm>
            <a:off x="7204404" y="4786949"/>
            <a:ext cx="30262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List-box contenant les comptes clients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E67B540F-4AB9-4F85-A6CF-75A3AE486C44}"/>
              </a:ext>
            </a:extLst>
          </p:cNvPr>
          <p:cNvSpPr txBox="1"/>
          <p:nvPr/>
        </p:nvSpPr>
        <p:spPr>
          <a:xfrm>
            <a:off x="4420287" y="1616050"/>
            <a:ext cx="1190625" cy="276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Administration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27505ADE-98CA-4302-8BF9-C0DF208EC48F}"/>
              </a:ext>
            </a:extLst>
          </p:cNvPr>
          <p:cNvSpPr txBox="1"/>
          <p:nvPr/>
        </p:nvSpPr>
        <p:spPr>
          <a:xfrm>
            <a:off x="6300292" y="3725705"/>
            <a:ext cx="1057511" cy="2308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Créer compte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2732542A-275B-42AE-8D19-3463BAECDC87}"/>
              </a:ext>
            </a:extLst>
          </p:cNvPr>
          <p:cNvSpPr txBox="1"/>
          <p:nvPr/>
        </p:nvSpPr>
        <p:spPr>
          <a:xfrm>
            <a:off x="7499863" y="3728782"/>
            <a:ext cx="1057511" cy="2308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Modifier compte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EE0113F-85E0-47D8-AC82-5C166B7D96D9}"/>
              </a:ext>
            </a:extLst>
          </p:cNvPr>
          <p:cNvSpPr txBox="1"/>
          <p:nvPr/>
        </p:nvSpPr>
        <p:spPr>
          <a:xfrm>
            <a:off x="913656" y="3744962"/>
            <a:ext cx="986350" cy="2308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Supprimer ligue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64560C66-1179-42BF-9555-0DEDDBE65B82}"/>
              </a:ext>
            </a:extLst>
          </p:cNvPr>
          <p:cNvSpPr txBox="1"/>
          <p:nvPr/>
        </p:nvSpPr>
        <p:spPr>
          <a:xfrm>
            <a:off x="5054253" y="3731665"/>
            <a:ext cx="986350" cy="2308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Créer ligue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EA6A40C-15AB-4DF6-807E-B51E500052F6}"/>
              </a:ext>
            </a:extLst>
          </p:cNvPr>
          <p:cNvSpPr txBox="1"/>
          <p:nvPr/>
        </p:nvSpPr>
        <p:spPr>
          <a:xfrm>
            <a:off x="3930599" y="3731665"/>
            <a:ext cx="986350" cy="2308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Modifier ligue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8D503A2-CEAD-42FA-8EB4-9405772B2FB7}"/>
              </a:ext>
            </a:extLst>
          </p:cNvPr>
          <p:cNvCxnSpPr>
            <a:cxnSpLocks/>
            <a:stCxn id="58" idx="1"/>
            <a:endCxn id="27" idx="3"/>
          </p:cNvCxnSpPr>
          <p:nvPr/>
        </p:nvCxnSpPr>
        <p:spPr>
          <a:xfrm>
            <a:off x="848412" y="4042361"/>
            <a:ext cx="1058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D225BFFC-F0FA-4C37-9847-274305BE108F}"/>
              </a:ext>
            </a:extLst>
          </p:cNvPr>
          <p:cNvSpPr txBox="1"/>
          <p:nvPr/>
        </p:nvSpPr>
        <p:spPr>
          <a:xfrm>
            <a:off x="6273560" y="1958232"/>
            <a:ext cx="13785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u="sng" dirty="0"/>
              <a:t>Création de comptes :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31F3990-BDA6-47DE-8B33-711E34FD9238}"/>
              </a:ext>
            </a:extLst>
          </p:cNvPr>
          <p:cNvSpPr/>
          <p:nvPr/>
        </p:nvSpPr>
        <p:spPr>
          <a:xfrm>
            <a:off x="848412" y="1893050"/>
            <a:ext cx="5315623" cy="4298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FE6B65E8-CE59-47A1-A9E1-4B2339FC619F}"/>
              </a:ext>
            </a:extLst>
          </p:cNvPr>
          <p:cNvSpPr txBox="1"/>
          <p:nvPr/>
        </p:nvSpPr>
        <p:spPr>
          <a:xfrm>
            <a:off x="1914605" y="4790137"/>
            <a:ext cx="30262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List-box contenant les informations sur les ligues</a:t>
            </a: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FC871A04-8ECC-471D-A71D-6FF9EB022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838" y="3086634"/>
            <a:ext cx="158611" cy="135952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7EBECC26-52C9-4006-BB1E-A3D2AA57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088" y="3090033"/>
            <a:ext cx="158611" cy="135952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EA9ADC8-3A5C-45A4-B24D-128872294584}"/>
              </a:ext>
            </a:extLst>
          </p:cNvPr>
          <p:cNvSpPr/>
          <p:nvPr/>
        </p:nvSpPr>
        <p:spPr>
          <a:xfrm>
            <a:off x="6948205" y="3080861"/>
            <a:ext cx="595313" cy="129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4E67D393-A77D-4531-8B31-D0534EC16236}"/>
              </a:ext>
            </a:extLst>
          </p:cNvPr>
          <p:cNvSpPr txBox="1"/>
          <p:nvPr/>
        </p:nvSpPr>
        <p:spPr>
          <a:xfrm>
            <a:off x="6322472" y="3024458"/>
            <a:ext cx="617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Ligues 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7971C16-3989-4998-B672-03BCD067B91F}"/>
              </a:ext>
            </a:extLst>
          </p:cNvPr>
          <p:cNvSpPr/>
          <p:nvPr/>
        </p:nvSpPr>
        <p:spPr>
          <a:xfrm>
            <a:off x="7465707" y="2294425"/>
            <a:ext cx="595313" cy="129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03819E94-7CE4-4B0A-8810-8CE607E994AA}"/>
              </a:ext>
            </a:extLst>
          </p:cNvPr>
          <p:cNvSpPr txBox="1"/>
          <p:nvPr/>
        </p:nvSpPr>
        <p:spPr>
          <a:xfrm>
            <a:off x="6308695" y="2243912"/>
            <a:ext cx="5506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Nom :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93E25DE-621E-4221-B894-ADA376944AD3}"/>
              </a:ext>
            </a:extLst>
          </p:cNvPr>
          <p:cNvSpPr/>
          <p:nvPr/>
        </p:nvSpPr>
        <p:spPr>
          <a:xfrm>
            <a:off x="7465707" y="2501567"/>
            <a:ext cx="595313" cy="129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6ACF7E52-574C-47F1-A15B-4638AE8B5D2F}"/>
              </a:ext>
            </a:extLst>
          </p:cNvPr>
          <p:cNvSpPr txBox="1"/>
          <p:nvPr/>
        </p:nvSpPr>
        <p:spPr>
          <a:xfrm>
            <a:off x="6311543" y="2448811"/>
            <a:ext cx="6838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Prénom :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5921993-FEFE-4298-982C-48569A11D95B}"/>
              </a:ext>
            </a:extLst>
          </p:cNvPr>
          <p:cNvSpPr/>
          <p:nvPr/>
        </p:nvSpPr>
        <p:spPr>
          <a:xfrm>
            <a:off x="7464334" y="2704828"/>
            <a:ext cx="595313" cy="129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E8075B6F-C501-412A-8D56-A12B5FF8C0DE}"/>
              </a:ext>
            </a:extLst>
          </p:cNvPr>
          <p:cNvSpPr txBox="1"/>
          <p:nvPr/>
        </p:nvSpPr>
        <p:spPr>
          <a:xfrm>
            <a:off x="6267252" y="2656976"/>
            <a:ext cx="10954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Adresse e-mail :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474B58A-F2AD-47A0-A3FB-9BD427E770A3}"/>
              </a:ext>
            </a:extLst>
          </p:cNvPr>
          <p:cNvSpPr/>
          <p:nvPr/>
        </p:nvSpPr>
        <p:spPr>
          <a:xfrm>
            <a:off x="8720417" y="3080861"/>
            <a:ext cx="595313" cy="129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A21BA536-43EC-4F7F-8FBC-08683AAC5ABB}"/>
              </a:ext>
            </a:extLst>
          </p:cNvPr>
          <p:cNvSpPr txBox="1"/>
          <p:nvPr/>
        </p:nvSpPr>
        <p:spPr>
          <a:xfrm>
            <a:off x="7674289" y="3021443"/>
            <a:ext cx="10243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Intitulé du poste :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831C48-341F-41D7-8658-735B10B4F5BE}"/>
              </a:ext>
            </a:extLst>
          </p:cNvPr>
          <p:cNvSpPr/>
          <p:nvPr/>
        </p:nvSpPr>
        <p:spPr>
          <a:xfrm>
            <a:off x="1677369" y="2474782"/>
            <a:ext cx="595313" cy="129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B345884C-FD14-46E4-8327-6705D5BC9135}"/>
              </a:ext>
            </a:extLst>
          </p:cNvPr>
          <p:cNvSpPr txBox="1"/>
          <p:nvPr/>
        </p:nvSpPr>
        <p:spPr>
          <a:xfrm>
            <a:off x="953623" y="2418841"/>
            <a:ext cx="5953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Sport :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ADD9A47-E69B-48EF-BB1F-15F158DB5245}"/>
              </a:ext>
            </a:extLst>
          </p:cNvPr>
          <p:cNvSpPr/>
          <p:nvPr/>
        </p:nvSpPr>
        <p:spPr>
          <a:xfrm>
            <a:off x="3196785" y="2221682"/>
            <a:ext cx="595313" cy="129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9CDB37A9-FD7C-46DC-A518-BF6D8F6412BB}"/>
              </a:ext>
            </a:extLst>
          </p:cNvPr>
          <p:cNvSpPr txBox="1"/>
          <p:nvPr/>
        </p:nvSpPr>
        <p:spPr>
          <a:xfrm>
            <a:off x="2400599" y="2168350"/>
            <a:ext cx="7669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Fonction :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C320E4B-03B3-41DC-B9D6-BAF73299413E}"/>
              </a:ext>
            </a:extLst>
          </p:cNvPr>
          <p:cNvSpPr/>
          <p:nvPr/>
        </p:nvSpPr>
        <p:spPr>
          <a:xfrm>
            <a:off x="9312541" y="2300561"/>
            <a:ext cx="595313" cy="129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D98D87F2-F922-4510-88BA-21C5C49F4974}"/>
              </a:ext>
            </a:extLst>
          </p:cNvPr>
          <p:cNvSpPr txBox="1"/>
          <p:nvPr/>
        </p:nvSpPr>
        <p:spPr>
          <a:xfrm>
            <a:off x="8249895" y="2250079"/>
            <a:ext cx="9878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Nom de compte :</a:t>
            </a:r>
          </a:p>
        </p:txBody>
      </p:sp>
      <p:pic>
        <p:nvPicPr>
          <p:cNvPr id="84" name="Image 83">
            <a:extLst>
              <a:ext uri="{FF2B5EF4-FFF2-40B4-BE49-F238E27FC236}">
                <a16:creationId xmlns:a16="http://schemas.microsoft.com/office/drawing/2014/main" id="{427A9A37-8F11-4216-8CF7-3FD10176F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995675" y="4038526"/>
            <a:ext cx="163693" cy="2143178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86151CB7-C63F-4495-A9AC-52AECB295721}"/>
              </a:ext>
            </a:extLst>
          </p:cNvPr>
          <p:cNvSpPr/>
          <p:nvPr/>
        </p:nvSpPr>
        <p:spPr>
          <a:xfrm>
            <a:off x="9310500" y="2500849"/>
            <a:ext cx="595313" cy="129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B14EE628-943A-4AA5-9426-A30604CADFEB}"/>
              </a:ext>
            </a:extLst>
          </p:cNvPr>
          <p:cNvSpPr txBox="1"/>
          <p:nvPr/>
        </p:nvSpPr>
        <p:spPr>
          <a:xfrm>
            <a:off x="8220056" y="2446246"/>
            <a:ext cx="9383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Mot de passe :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54D15F4-A07D-481B-BD0A-7199B4BCCE59}"/>
              </a:ext>
            </a:extLst>
          </p:cNvPr>
          <p:cNvSpPr/>
          <p:nvPr/>
        </p:nvSpPr>
        <p:spPr>
          <a:xfrm>
            <a:off x="10068635" y="2502553"/>
            <a:ext cx="151937" cy="134757"/>
          </a:xfrm>
          <a:prstGeom prst="rect">
            <a:avLst/>
          </a:prstGeom>
          <a:solidFill>
            <a:srgbClr val="9999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2A721DC0-2B4D-4793-BA3C-1B14BA2012D4}"/>
              </a:ext>
            </a:extLst>
          </p:cNvPr>
          <p:cNvSpPr txBox="1"/>
          <p:nvPr/>
        </p:nvSpPr>
        <p:spPr>
          <a:xfrm>
            <a:off x="10212554" y="2400654"/>
            <a:ext cx="1207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Obliger la modification a la première connexion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7DA99B3-62AA-47A5-98AE-952EA4ED96E3}"/>
              </a:ext>
            </a:extLst>
          </p:cNvPr>
          <p:cNvSpPr/>
          <p:nvPr/>
        </p:nvSpPr>
        <p:spPr>
          <a:xfrm>
            <a:off x="2087401" y="2864608"/>
            <a:ext cx="595313" cy="129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3FFE409B-5CFA-4F93-8204-9ACB96A4AAFF}"/>
              </a:ext>
            </a:extLst>
          </p:cNvPr>
          <p:cNvSpPr txBox="1"/>
          <p:nvPr/>
        </p:nvSpPr>
        <p:spPr>
          <a:xfrm>
            <a:off x="913656" y="2809654"/>
            <a:ext cx="1074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Poste disponible :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655EF0BB-EBD7-4E18-AFC6-E2167EA71D00}"/>
              </a:ext>
            </a:extLst>
          </p:cNvPr>
          <p:cNvSpPr txBox="1"/>
          <p:nvPr/>
        </p:nvSpPr>
        <p:spPr>
          <a:xfrm>
            <a:off x="2890721" y="2818916"/>
            <a:ext cx="1074448" cy="2308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Rajouter un poste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341CB53F-444C-4732-B989-75A27BA044D2}"/>
              </a:ext>
            </a:extLst>
          </p:cNvPr>
          <p:cNvSpPr txBox="1"/>
          <p:nvPr/>
        </p:nvSpPr>
        <p:spPr>
          <a:xfrm>
            <a:off x="4421253" y="2298756"/>
            <a:ext cx="1146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solidFill>
                  <a:srgbClr val="FF0000"/>
                </a:solidFill>
              </a:rPr>
              <a:t>Rajout sur la </a:t>
            </a:r>
            <a:r>
              <a:rPr lang="fr-FR" sz="800" dirty="0" err="1">
                <a:solidFill>
                  <a:srgbClr val="FF0000"/>
                </a:solidFill>
              </a:rPr>
              <a:t>checkbox</a:t>
            </a:r>
            <a:r>
              <a:rPr lang="fr-FR" sz="800" dirty="0">
                <a:solidFill>
                  <a:srgbClr val="FF0000"/>
                </a:solidFill>
              </a:rPr>
              <a:t> de gauche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4D4B3FE-45E1-4DF0-9609-599581F59DB6}"/>
              </a:ext>
            </a:extLst>
          </p:cNvPr>
          <p:cNvCxnSpPr>
            <a:cxnSpLocks/>
          </p:cNvCxnSpPr>
          <p:nvPr/>
        </p:nvCxnSpPr>
        <p:spPr>
          <a:xfrm flipV="1">
            <a:off x="4023091" y="2548036"/>
            <a:ext cx="565937" cy="378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>
            <a:extLst>
              <a:ext uri="{FF2B5EF4-FFF2-40B4-BE49-F238E27FC236}">
                <a16:creationId xmlns:a16="http://schemas.microsoft.com/office/drawing/2014/main" id="{9BDCB548-270C-4C29-92D8-32BFEC099862}"/>
              </a:ext>
            </a:extLst>
          </p:cNvPr>
          <p:cNvSpPr txBox="1"/>
          <p:nvPr/>
        </p:nvSpPr>
        <p:spPr>
          <a:xfrm>
            <a:off x="2652529" y="3319398"/>
            <a:ext cx="13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solidFill>
                  <a:srgbClr val="FF0000"/>
                </a:solidFill>
              </a:rPr>
              <a:t>Ouverture d’un form de la ligue sélectionné en </a:t>
            </a:r>
            <a:r>
              <a:rPr lang="fr-FR" sz="800" dirty="0" err="1">
                <a:solidFill>
                  <a:srgbClr val="FF0000"/>
                </a:solidFill>
              </a:rPr>
              <a:t>list</a:t>
            </a:r>
            <a:r>
              <a:rPr lang="fr-FR" sz="800" dirty="0">
                <a:solidFill>
                  <a:srgbClr val="FF0000"/>
                </a:solidFill>
              </a:rPr>
              <a:t>-box</a:t>
            </a:r>
          </a:p>
        </p:txBody>
      </p:sp>
      <p:cxnSp>
        <p:nvCxnSpPr>
          <p:cNvPr id="109" name="Connecteur droit avec flèche 108">
            <a:extLst>
              <a:ext uri="{FF2B5EF4-FFF2-40B4-BE49-F238E27FC236}">
                <a16:creationId xmlns:a16="http://schemas.microsoft.com/office/drawing/2014/main" id="{6CB12195-BF85-478E-BE30-4588079087C8}"/>
              </a:ext>
            </a:extLst>
          </p:cNvPr>
          <p:cNvCxnSpPr>
            <a:cxnSpLocks/>
          </p:cNvCxnSpPr>
          <p:nvPr/>
        </p:nvCxnSpPr>
        <p:spPr>
          <a:xfrm flipH="1" flipV="1">
            <a:off x="4023091" y="3488675"/>
            <a:ext cx="380760" cy="2345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F49DFEC-F9E8-45D5-B4D7-2DFE828AA163}"/>
              </a:ext>
            </a:extLst>
          </p:cNvPr>
          <p:cNvSpPr txBox="1"/>
          <p:nvPr/>
        </p:nvSpPr>
        <p:spPr>
          <a:xfrm>
            <a:off x="8496557" y="3293072"/>
            <a:ext cx="1499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solidFill>
                  <a:srgbClr val="FF0000"/>
                </a:solidFill>
              </a:rPr>
              <a:t>Ouverture d’un form du compte sélectionné en </a:t>
            </a:r>
            <a:r>
              <a:rPr lang="fr-FR" sz="800" dirty="0" err="1">
                <a:solidFill>
                  <a:srgbClr val="FF0000"/>
                </a:solidFill>
              </a:rPr>
              <a:t>list</a:t>
            </a:r>
            <a:r>
              <a:rPr lang="fr-FR" sz="800" dirty="0">
                <a:solidFill>
                  <a:srgbClr val="FF0000"/>
                </a:solidFill>
              </a:rPr>
              <a:t>-box</a:t>
            </a:r>
          </a:p>
        </p:txBody>
      </p: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CCCF62A0-31E9-433F-9EA2-974B93456F42}"/>
              </a:ext>
            </a:extLst>
          </p:cNvPr>
          <p:cNvCxnSpPr>
            <a:cxnSpLocks/>
            <a:endCxn id="115" idx="1"/>
          </p:cNvCxnSpPr>
          <p:nvPr/>
        </p:nvCxnSpPr>
        <p:spPr>
          <a:xfrm flipV="1">
            <a:off x="8002387" y="3462349"/>
            <a:ext cx="494170" cy="263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817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B6DB9B5-FD74-4E27-AB43-E30AED8B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885" y="1924751"/>
            <a:ext cx="177828" cy="37747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37581C2-9B0F-40F1-A2A2-2D44DC93CE9B}"/>
              </a:ext>
            </a:extLst>
          </p:cNvPr>
          <p:cNvSpPr/>
          <p:nvPr/>
        </p:nvSpPr>
        <p:spPr>
          <a:xfrm>
            <a:off x="848412" y="1216058"/>
            <a:ext cx="10586301" cy="4977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C63BC74A-A851-430C-AF15-122E62C8F76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1895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Fenêtre affichage anciens mois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3801C9-9AE9-42D5-8025-CE5C5EF55FE1}"/>
              </a:ext>
            </a:extLst>
          </p:cNvPr>
          <p:cNvSpPr/>
          <p:nvPr/>
        </p:nvSpPr>
        <p:spPr>
          <a:xfrm>
            <a:off x="848412" y="1216058"/>
            <a:ext cx="10586301" cy="339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BDCC31-EFBF-434D-AC04-093ACA313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175" y="1276202"/>
            <a:ext cx="1190625" cy="219075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776A7549-1138-4863-896F-B34392AB3B09}"/>
              </a:ext>
            </a:extLst>
          </p:cNvPr>
          <p:cNvSpPr txBox="1">
            <a:spLocks/>
          </p:cNvSpPr>
          <p:nvPr/>
        </p:nvSpPr>
        <p:spPr>
          <a:xfrm>
            <a:off x="848412" y="1236071"/>
            <a:ext cx="2004767" cy="2993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/>
              <a:t>Bulletin de Salaire 1.0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BD171E2-9488-4425-A4FE-0508F8A47A74}"/>
              </a:ext>
            </a:extLst>
          </p:cNvPr>
          <p:cNvSpPr txBox="1"/>
          <p:nvPr/>
        </p:nvSpPr>
        <p:spPr>
          <a:xfrm>
            <a:off x="848412" y="1555419"/>
            <a:ext cx="105863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Anciens mois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7E4CEBC-C80D-4BFE-9B4C-777D7C4902C7}"/>
              </a:ext>
            </a:extLst>
          </p:cNvPr>
          <p:cNvSpPr txBox="1"/>
          <p:nvPr/>
        </p:nvSpPr>
        <p:spPr>
          <a:xfrm>
            <a:off x="10073662" y="5807983"/>
            <a:ext cx="1269926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Editer la/les fiche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BE973C-A9E9-4C39-ADD9-7F6FE7A46115}"/>
              </a:ext>
            </a:extLst>
          </p:cNvPr>
          <p:cNvSpPr/>
          <p:nvPr/>
        </p:nvSpPr>
        <p:spPr>
          <a:xfrm>
            <a:off x="9758076" y="5869550"/>
            <a:ext cx="151937" cy="134757"/>
          </a:xfrm>
          <a:prstGeom prst="rect">
            <a:avLst/>
          </a:prstGeom>
          <a:solidFill>
            <a:srgbClr val="9999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53641BB-3B2F-42A6-92FB-D058C5D7779A}"/>
              </a:ext>
            </a:extLst>
          </p:cNvPr>
          <p:cNvSpPr txBox="1"/>
          <p:nvPr/>
        </p:nvSpPr>
        <p:spPr>
          <a:xfrm>
            <a:off x="8223816" y="5809970"/>
            <a:ext cx="15688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/>
              <a:t>Editer toutes les fiches 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FEBE8-2C01-432E-BAA0-509CFEA474C7}"/>
              </a:ext>
            </a:extLst>
          </p:cNvPr>
          <p:cNvSpPr/>
          <p:nvPr/>
        </p:nvSpPr>
        <p:spPr>
          <a:xfrm>
            <a:off x="848412" y="5699555"/>
            <a:ext cx="10586301" cy="493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E1FA016-DDA5-4686-B6C5-13E308F19293}"/>
              </a:ext>
            </a:extLst>
          </p:cNvPr>
          <p:cNvSpPr txBox="1"/>
          <p:nvPr/>
        </p:nvSpPr>
        <p:spPr>
          <a:xfrm>
            <a:off x="1052503" y="5807982"/>
            <a:ext cx="1346877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Visualiser la fiche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912312C4-9DED-4CED-970F-CB64C8DCC94A}"/>
              </a:ext>
            </a:extLst>
          </p:cNvPr>
          <p:cNvCxnSpPr/>
          <p:nvPr/>
        </p:nvCxnSpPr>
        <p:spPr>
          <a:xfrm>
            <a:off x="848412" y="1924751"/>
            <a:ext cx="10586301" cy="3774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196E26E-9A8D-47C0-85B9-7B85D2F9ED3F}"/>
              </a:ext>
            </a:extLst>
          </p:cNvPr>
          <p:cNvCxnSpPr/>
          <p:nvPr/>
        </p:nvCxnSpPr>
        <p:spPr>
          <a:xfrm flipH="1">
            <a:off x="848412" y="1924751"/>
            <a:ext cx="10586301" cy="3774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5723903D-A1FB-470C-96A8-6D7B6C8864D3}"/>
              </a:ext>
            </a:extLst>
          </p:cNvPr>
          <p:cNvSpPr txBox="1"/>
          <p:nvPr/>
        </p:nvSpPr>
        <p:spPr>
          <a:xfrm>
            <a:off x="3878872" y="3627484"/>
            <a:ext cx="45253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List-box contenant les anciens mois du salarié</a:t>
            </a:r>
          </a:p>
        </p:txBody>
      </p:sp>
    </p:spTree>
    <p:extLst>
      <p:ext uri="{BB962C8B-B14F-4D97-AF65-F5344CB8AC3E}">
        <p14:creationId xmlns:p14="http://schemas.microsoft.com/office/powerpoint/2010/main" val="108510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8B3F17A1-9863-4121-B6BC-02B7E37D8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301834"/>
              </p:ext>
            </p:extLst>
          </p:nvPr>
        </p:nvGraphicFramePr>
        <p:xfrm>
          <a:off x="848411" y="2268249"/>
          <a:ext cx="10586305" cy="34313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3905">
                  <a:extLst>
                    <a:ext uri="{9D8B030D-6E8A-4147-A177-3AD203B41FA5}">
                      <a16:colId xmlns:a16="http://schemas.microsoft.com/office/drawing/2014/main" val="84685415"/>
                    </a:ext>
                  </a:extLst>
                </a:gridCol>
                <a:gridCol w="1112912">
                  <a:extLst>
                    <a:ext uri="{9D8B030D-6E8A-4147-A177-3AD203B41FA5}">
                      <a16:colId xmlns:a16="http://schemas.microsoft.com/office/drawing/2014/main" val="1274914184"/>
                    </a:ext>
                  </a:extLst>
                </a:gridCol>
                <a:gridCol w="1127365">
                  <a:extLst>
                    <a:ext uri="{9D8B030D-6E8A-4147-A177-3AD203B41FA5}">
                      <a16:colId xmlns:a16="http://schemas.microsoft.com/office/drawing/2014/main" val="1242646745"/>
                    </a:ext>
                  </a:extLst>
                </a:gridCol>
                <a:gridCol w="1128971">
                  <a:extLst>
                    <a:ext uri="{9D8B030D-6E8A-4147-A177-3AD203B41FA5}">
                      <a16:colId xmlns:a16="http://schemas.microsoft.com/office/drawing/2014/main" val="3576821465"/>
                    </a:ext>
                  </a:extLst>
                </a:gridCol>
                <a:gridCol w="1323288">
                  <a:extLst>
                    <a:ext uri="{9D8B030D-6E8A-4147-A177-3AD203B41FA5}">
                      <a16:colId xmlns:a16="http://schemas.microsoft.com/office/drawing/2014/main" val="1733752151"/>
                    </a:ext>
                  </a:extLst>
                </a:gridCol>
                <a:gridCol w="1323288">
                  <a:extLst>
                    <a:ext uri="{9D8B030D-6E8A-4147-A177-3AD203B41FA5}">
                      <a16:colId xmlns:a16="http://schemas.microsoft.com/office/drawing/2014/main" val="2828617044"/>
                    </a:ext>
                  </a:extLst>
                </a:gridCol>
                <a:gridCol w="1323288">
                  <a:extLst>
                    <a:ext uri="{9D8B030D-6E8A-4147-A177-3AD203B41FA5}">
                      <a16:colId xmlns:a16="http://schemas.microsoft.com/office/drawing/2014/main" val="3258436190"/>
                    </a:ext>
                  </a:extLst>
                </a:gridCol>
                <a:gridCol w="1323288">
                  <a:extLst>
                    <a:ext uri="{9D8B030D-6E8A-4147-A177-3AD203B41FA5}">
                      <a16:colId xmlns:a16="http://schemas.microsoft.com/office/drawing/2014/main" val="2139668856"/>
                    </a:ext>
                  </a:extLst>
                </a:gridCol>
              </a:tblGrid>
              <a:tr h="43088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Nombre d’heures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Prime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Avantage en nature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Indemnité de frais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Heures de C.P.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Intitulé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Date de début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Date de fin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821354"/>
                  </a:ext>
                </a:extLst>
              </a:tr>
              <a:tr h="30004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50 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150 €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 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Semaine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01-12-2019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08-12-2019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6897571"/>
                  </a:ext>
                </a:extLst>
              </a:tr>
              <a:tr h="30004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8,5 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 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Lundi 09/12/19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09-12-2019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09-12-2019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3951719"/>
                  </a:ext>
                </a:extLst>
              </a:tr>
              <a:tr h="30004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40 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 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Semaine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10-12-2019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15-12-2019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826900"/>
                  </a:ext>
                </a:extLst>
              </a:tr>
              <a:tr h="30004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45 h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 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Semaine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16-12-2019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22-12-2019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4136820"/>
                  </a:ext>
                </a:extLst>
              </a:tr>
              <a:tr h="30004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 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1000 €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70 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Vacance de noël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23-12-2019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31-12-2019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3571751"/>
                  </a:ext>
                </a:extLst>
              </a:tr>
              <a:tr h="30004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9748353"/>
                  </a:ext>
                </a:extLst>
              </a:tr>
              <a:tr h="300042"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172275"/>
                  </a:ext>
                </a:extLst>
              </a:tr>
              <a:tr h="30004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0487473"/>
                  </a:ext>
                </a:extLst>
              </a:tr>
              <a:tr h="30004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5131524"/>
                  </a:ext>
                </a:extLst>
              </a:tr>
              <a:tr h="30004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170174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37581C2-9B0F-40F1-A2A2-2D44DC93CE9B}"/>
              </a:ext>
            </a:extLst>
          </p:cNvPr>
          <p:cNvSpPr/>
          <p:nvPr/>
        </p:nvSpPr>
        <p:spPr>
          <a:xfrm>
            <a:off x="848412" y="1216058"/>
            <a:ext cx="10586301" cy="5034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C63BC74A-A851-430C-AF15-122E62C8F76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1895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Fenêtre saisie mois en cours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3801C9-9AE9-42D5-8025-CE5C5EF55FE1}"/>
              </a:ext>
            </a:extLst>
          </p:cNvPr>
          <p:cNvSpPr/>
          <p:nvPr/>
        </p:nvSpPr>
        <p:spPr>
          <a:xfrm>
            <a:off x="848412" y="1216058"/>
            <a:ext cx="10586301" cy="339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BDCC31-EFBF-434D-AC04-093ACA313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175" y="1276202"/>
            <a:ext cx="1190625" cy="219075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776A7549-1138-4863-896F-B34392AB3B09}"/>
              </a:ext>
            </a:extLst>
          </p:cNvPr>
          <p:cNvSpPr txBox="1">
            <a:spLocks/>
          </p:cNvSpPr>
          <p:nvPr/>
        </p:nvSpPr>
        <p:spPr>
          <a:xfrm>
            <a:off x="848412" y="1236071"/>
            <a:ext cx="2004767" cy="2993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/>
              <a:t>Bulletin de Salaire 1.0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BD171E2-9488-4425-A4FE-0508F8A47A74}"/>
              </a:ext>
            </a:extLst>
          </p:cNvPr>
          <p:cNvSpPr txBox="1"/>
          <p:nvPr/>
        </p:nvSpPr>
        <p:spPr>
          <a:xfrm>
            <a:off x="848412" y="1555419"/>
            <a:ext cx="22765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Votre mois en cours 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FEBE8-2C01-432E-BAA0-509CFEA474C7}"/>
              </a:ext>
            </a:extLst>
          </p:cNvPr>
          <p:cNvSpPr/>
          <p:nvPr/>
        </p:nvSpPr>
        <p:spPr>
          <a:xfrm>
            <a:off x="848412" y="5699555"/>
            <a:ext cx="10586301" cy="551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1268DD-2BA1-4A4A-86CD-7285CF9C3B77}"/>
              </a:ext>
            </a:extLst>
          </p:cNvPr>
          <p:cNvSpPr/>
          <p:nvPr/>
        </p:nvSpPr>
        <p:spPr>
          <a:xfrm>
            <a:off x="848412" y="1554858"/>
            <a:ext cx="105863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B3F705B-0C1F-4618-8F46-4D0B6C3B237D}"/>
              </a:ext>
            </a:extLst>
          </p:cNvPr>
          <p:cNvSpPr txBox="1"/>
          <p:nvPr/>
        </p:nvSpPr>
        <p:spPr>
          <a:xfrm>
            <a:off x="9676660" y="1554858"/>
            <a:ext cx="17580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Décembre 2019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C684B38-F424-467A-9365-66D483AFB41D}"/>
              </a:ext>
            </a:extLst>
          </p:cNvPr>
          <p:cNvSpPr txBox="1"/>
          <p:nvPr/>
        </p:nvSpPr>
        <p:spPr>
          <a:xfrm>
            <a:off x="8863978" y="5831531"/>
            <a:ext cx="119062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Mettre a jour</a:t>
            </a:r>
            <a:endParaRPr lang="fr-FR" sz="1400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9078A66-8467-4029-97D5-73F15595AD16}"/>
              </a:ext>
            </a:extLst>
          </p:cNvPr>
          <p:cNvSpPr txBox="1"/>
          <p:nvPr/>
        </p:nvSpPr>
        <p:spPr>
          <a:xfrm>
            <a:off x="931878" y="1966717"/>
            <a:ext cx="19213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u="sng" dirty="0"/>
              <a:t>Informations du mois en cours :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B6DB9B5-FD74-4E27-AB43-E30AED8BB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7185" y="2722577"/>
            <a:ext cx="137529" cy="2919365"/>
          </a:xfrm>
          <a:prstGeom prst="rect">
            <a:avLst/>
          </a:prstGeom>
        </p:spPr>
      </p:pic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444A2A93-CBE0-4172-A82A-38A1965A9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177034"/>
              </p:ext>
            </p:extLst>
          </p:nvPr>
        </p:nvGraphicFramePr>
        <p:xfrm>
          <a:off x="848409" y="5699555"/>
          <a:ext cx="6635465" cy="276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1424">
                  <a:extLst>
                    <a:ext uri="{9D8B030D-6E8A-4147-A177-3AD203B41FA5}">
                      <a16:colId xmlns:a16="http://schemas.microsoft.com/office/drawing/2014/main" val="3445681575"/>
                    </a:ext>
                  </a:extLst>
                </a:gridCol>
                <a:gridCol w="1118586">
                  <a:extLst>
                    <a:ext uri="{9D8B030D-6E8A-4147-A177-3AD203B41FA5}">
                      <a16:colId xmlns:a16="http://schemas.microsoft.com/office/drawing/2014/main" val="1627582830"/>
                    </a:ext>
                  </a:extLst>
                </a:gridCol>
                <a:gridCol w="1118587">
                  <a:extLst>
                    <a:ext uri="{9D8B030D-6E8A-4147-A177-3AD203B41FA5}">
                      <a16:colId xmlns:a16="http://schemas.microsoft.com/office/drawing/2014/main" val="317656724"/>
                    </a:ext>
                  </a:extLst>
                </a:gridCol>
                <a:gridCol w="1127464">
                  <a:extLst>
                    <a:ext uri="{9D8B030D-6E8A-4147-A177-3AD203B41FA5}">
                      <a16:colId xmlns:a16="http://schemas.microsoft.com/office/drawing/2014/main" val="1463667185"/>
                    </a:ext>
                  </a:extLst>
                </a:gridCol>
                <a:gridCol w="1349404">
                  <a:extLst>
                    <a:ext uri="{9D8B030D-6E8A-4147-A177-3AD203B41FA5}">
                      <a16:colId xmlns:a16="http://schemas.microsoft.com/office/drawing/2014/main" val="395965760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143,5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1200 €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20 €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50 €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70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710541"/>
                  </a:ext>
                </a:extLst>
              </a:tr>
            </a:tbl>
          </a:graphicData>
        </a:graphic>
      </p:graphicFrame>
      <p:sp>
        <p:nvSpPr>
          <p:cNvPr id="46" name="ZoneTexte 45">
            <a:extLst>
              <a:ext uri="{FF2B5EF4-FFF2-40B4-BE49-F238E27FC236}">
                <a16:creationId xmlns:a16="http://schemas.microsoft.com/office/drawing/2014/main" id="{2C1AEE95-7700-40A6-A69E-4F83E59A220C}"/>
              </a:ext>
            </a:extLst>
          </p:cNvPr>
          <p:cNvSpPr txBox="1"/>
          <p:nvPr/>
        </p:nvSpPr>
        <p:spPr>
          <a:xfrm>
            <a:off x="848406" y="5974025"/>
            <a:ext cx="663546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Totaux :</a:t>
            </a:r>
          </a:p>
        </p:txBody>
      </p:sp>
    </p:spTree>
    <p:extLst>
      <p:ext uri="{BB962C8B-B14F-4D97-AF65-F5344CB8AC3E}">
        <p14:creationId xmlns:p14="http://schemas.microsoft.com/office/powerpoint/2010/main" val="10501825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534</Words>
  <Application>Microsoft Office PowerPoint</Application>
  <PresentationFormat>Grand écran</PresentationFormat>
  <Paragraphs>180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Zoning de l’interface du 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Zoning de l’interface du projet</dc:title>
  <dc:creator>Vivian G</dc:creator>
  <cp:lastModifiedBy>Vivian G</cp:lastModifiedBy>
  <cp:revision>5</cp:revision>
  <dcterms:created xsi:type="dcterms:W3CDTF">2019-12-09T11:12:37Z</dcterms:created>
  <dcterms:modified xsi:type="dcterms:W3CDTF">2020-01-03T10:28:41Z</dcterms:modified>
</cp:coreProperties>
</file>