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3F5AC167-C3FB-47AF-B59B-98AE9EB9BF96}"/>
    <pc:docChg chg="undo redo custSel addSld modSld">
      <pc:chgData name="Vivian G" userId="217fb073e6d8a319" providerId="LiveId" clId="{3F5AC167-C3FB-47AF-B59B-98AE9EB9BF96}" dt="2019-12-18T08:50:17.090" v="612" actId="11529"/>
      <pc:docMkLst>
        <pc:docMk/>
      </pc:docMkLst>
      <pc:sldChg chg="addSp delSp modSp add">
        <pc:chgData name="Vivian G" userId="217fb073e6d8a319" providerId="LiveId" clId="{3F5AC167-C3FB-47AF-B59B-98AE9EB9BF96}" dt="2019-12-18T08:50:17.090" v="612" actId="11529"/>
        <pc:sldMkLst>
          <pc:docMk/>
          <pc:sldMk cId="592735644" sldId="256"/>
        </pc:sldMkLst>
        <pc:spChg chg="del">
          <ac:chgData name="Vivian G" userId="217fb073e6d8a319" providerId="LiveId" clId="{3F5AC167-C3FB-47AF-B59B-98AE9EB9BF96}" dt="2019-12-13T12:20:49.637" v="1" actId="478"/>
          <ac:spMkLst>
            <pc:docMk/>
            <pc:sldMk cId="592735644" sldId="256"/>
            <ac:spMk id="2" creationId="{3A3A2AAD-131F-46E7-B81E-74777DBDFD32}"/>
          </ac:spMkLst>
        </pc:spChg>
        <pc:spChg chg="del">
          <ac:chgData name="Vivian G" userId="217fb073e6d8a319" providerId="LiveId" clId="{3F5AC167-C3FB-47AF-B59B-98AE9EB9BF96}" dt="2019-12-13T12:20:50.963" v="2" actId="478"/>
          <ac:spMkLst>
            <pc:docMk/>
            <pc:sldMk cId="592735644" sldId="256"/>
            <ac:spMk id="3" creationId="{0202DB7C-C035-446F-8A77-C406FC1FEECD}"/>
          </ac:spMkLst>
        </pc:spChg>
        <pc:spChg chg="add del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4" creationId="{A2539634-B25C-4AC1-99AC-7DA9BB56BCA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5" creationId="{D360F008-0350-40A1-A1FC-8BD25D46955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6" creationId="{631CF34C-AB3B-46B0-AB87-C9C8DC32DD3D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7" creationId="{09768C9B-9E81-4FD2-8E18-385B5449E62C}"/>
          </ac:spMkLst>
        </pc:spChg>
        <pc:spChg chg="add del mod">
          <ac:chgData name="Vivian G" userId="217fb073e6d8a319" providerId="LiveId" clId="{3F5AC167-C3FB-47AF-B59B-98AE9EB9BF96}" dt="2019-12-13T12:30:27.356" v="304" actId="478"/>
          <ac:spMkLst>
            <pc:docMk/>
            <pc:sldMk cId="592735644" sldId="256"/>
            <ac:spMk id="8" creationId="{A62EB989-016C-42C0-9EF8-79C5FAA274D3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9" creationId="{04E1DB3F-66B1-4FB1-87E8-C191BAC64DA7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0" creationId="{F7F91496-761D-4F7A-8C79-7CA9ECE3725C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1" creationId="{8400C930-441B-4EDA-ADA2-ED1B1167E279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2" creationId="{91CE377E-1547-4572-B6C1-FEE809D4A90E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3" creationId="{27CCAB0B-CC30-418A-B24E-4CFBC62E1DB7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4" creationId="{BC27DBA4-A2DE-4BB7-8402-791F0E0A1591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5" creationId="{1C5114D2-DD4D-49BB-A8B7-7A6F2427FE63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6" creationId="{F9C8E049-9709-4609-B97C-B9BFB62B324F}"/>
          </ac:spMkLst>
        </pc:spChg>
        <pc:spChg chg="add mod">
          <ac:chgData name="Vivian G" userId="217fb073e6d8a319" providerId="LiveId" clId="{3F5AC167-C3FB-47AF-B59B-98AE9EB9BF96}" dt="2019-12-13T12:33:11.849" v="468" actId="1076"/>
          <ac:spMkLst>
            <pc:docMk/>
            <pc:sldMk cId="592735644" sldId="256"/>
            <ac:spMk id="17" creationId="{E2E8D214-A5D7-42E8-97C6-682A64D2866E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28" creationId="{8832897E-F6F5-45E8-B912-5AA1348AAE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0" creationId="{0E63E7D5-51BA-4353-8B12-38CCECB7C32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1" creationId="{FD8EB1F5-826E-45AC-BBE4-E52F5F5FE325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2" creationId="{4520AE83-4867-4EFD-A7E7-0094232046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3" creationId="{E186285E-4C7E-4746-B032-FCA1EA7CC107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4" creationId="{060AB961-3C96-4D95-B98D-02FD3B20FED8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5" creationId="{DE8B4947-69A5-43F7-B217-E12F974BCFEC}"/>
          </ac:spMkLst>
        </pc:sp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19" creationId="{5B8F0A5D-07FB-4964-9941-7EA3B5E11A9C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1" creationId="{8E7F303D-C252-4A27-BE8F-8B2A2C5B3315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3" creationId="{941E13EE-D480-4831-8C39-015C213C4467}"/>
          </ac:cxnSpMkLst>
        </pc:cxnChg>
        <pc:cxnChg chg="add del mod">
          <ac:chgData name="Vivian G" userId="217fb073e6d8a319" providerId="LiveId" clId="{3F5AC167-C3FB-47AF-B59B-98AE9EB9BF96}" dt="2019-12-18T08:48:43.484" v="595" actId="478"/>
          <ac:cxnSpMkLst>
            <pc:docMk/>
            <pc:sldMk cId="592735644" sldId="256"/>
            <ac:cxnSpMk id="25" creationId="{AB43B073-D8FC-487A-955C-486B516F9151}"/>
          </ac:cxnSpMkLst>
        </pc:cxnChg>
        <pc:cxnChg chg="add del mod">
          <ac:chgData name="Vivian G" userId="217fb073e6d8a319" providerId="LiveId" clId="{3F5AC167-C3FB-47AF-B59B-98AE9EB9BF96}" dt="2019-12-18T08:48:42.625" v="594" actId="478"/>
          <ac:cxnSpMkLst>
            <pc:docMk/>
            <pc:sldMk cId="592735644" sldId="256"/>
            <ac:cxnSpMk id="27" creationId="{E379E39E-9BF9-4A39-8A38-471FDF9CFA80}"/>
          </ac:cxnSpMkLst>
        </pc:cxnChg>
        <pc:cxnChg chg="add del mod">
          <ac:chgData name="Vivian G" userId="217fb073e6d8a319" providerId="LiveId" clId="{3F5AC167-C3FB-47AF-B59B-98AE9EB9BF96}" dt="2019-12-18T08:48:41.937" v="593" actId="478"/>
          <ac:cxnSpMkLst>
            <pc:docMk/>
            <pc:sldMk cId="592735644" sldId="256"/>
            <ac:cxnSpMk id="29" creationId="{9032BF4A-EA92-4435-84C6-C69A1595125A}"/>
          </ac:cxnSpMkLst>
        </pc:cxnChg>
        <pc:cxnChg chg="add mod">
          <ac:chgData name="Vivian G" userId="217fb073e6d8a319" providerId="LiveId" clId="{3F5AC167-C3FB-47AF-B59B-98AE9EB9BF96}" dt="2019-12-18T08:49:12.426" v="597" actId="11529"/>
          <ac:cxnSpMkLst>
            <pc:docMk/>
            <pc:sldMk cId="592735644" sldId="256"/>
            <ac:cxnSpMk id="30" creationId="{A0DA4ECA-02CA-4398-AB33-7CD51F1871BB}"/>
          </ac:cxnSpMkLst>
        </pc:cxnChg>
        <pc:cxnChg chg="add mod">
          <ac:chgData name="Vivian G" userId="217fb073e6d8a319" providerId="LiveId" clId="{3F5AC167-C3FB-47AF-B59B-98AE9EB9BF96}" dt="2019-12-18T08:49:17.317" v="598" actId="11529"/>
          <ac:cxnSpMkLst>
            <pc:docMk/>
            <pc:sldMk cId="592735644" sldId="256"/>
            <ac:cxnSpMk id="32" creationId="{9859E110-C259-48A3-B9A2-E0CCFFFE4215}"/>
          </ac:cxnSpMkLst>
        </pc:cxnChg>
        <pc:cxnChg chg="add del mod">
          <ac:chgData name="Vivian G" userId="217fb073e6d8a319" providerId="LiveId" clId="{3F5AC167-C3FB-47AF-B59B-98AE9EB9BF96}" dt="2019-12-18T08:48:40.676" v="592" actId="478"/>
          <ac:cxnSpMkLst>
            <pc:docMk/>
            <pc:sldMk cId="592735644" sldId="256"/>
            <ac:cxnSpMk id="34" creationId="{9F84E039-A5B3-4A2E-93FA-8185B3460EC1}"/>
          </ac:cxnSpMkLst>
        </pc:cxnChg>
        <pc:cxnChg chg="add mod">
          <ac:chgData name="Vivian G" userId="217fb073e6d8a319" providerId="LiveId" clId="{3F5AC167-C3FB-47AF-B59B-98AE9EB9BF96}" dt="2019-12-18T08:49:22.127" v="599" actId="11529"/>
          <ac:cxnSpMkLst>
            <pc:docMk/>
            <pc:sldMk cId="592735644" sldId="256"/>
            <ac:cxnSpMk id="35" creationId="{69C62E22-5761-41C1-B8E1-DC3E5D0532BB}"/>
          </ac:cxnSpMkLst>
        </pc:cxnChg>
        <pc:cxnChg chg="add del mod">
          <ac:chgData name="Vivian G" userId="217fb073e6d8a319" providerId="LiveId" clId="{3F5AC167-C3FB-47AF-B59B-98AE9EB9BF96}" dt="2019-12-18T08:48:44.515" v="596" actId="478"/>
          <ac:cxnSpMkLst>
            <pc:docMk/>
            <pc:sldMk cId="592735644" sldId="256"/>
            <ac:cxnSpMk id="36" creationId="{CB923E37-B5B6-48DE-A564-D4D1948E8899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8" creationId="{E4DDC066-8ECE-477D-94D2-FC34B21EC2C1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9" creationId="{9F41C57E-9025-4754-A594-24117680F845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0" creationId="{84C1FE27-4209-44D1-9460-9210E7B73371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1" creationId="{DA46EE5B-B7AD-446E-8202-F4203C70AA67}"/>
          </ac:cxnSpMkLst>
        </pc:cxnChg>
        <pc:cxnChg chg="add mod">
          <ac:chgData name="Vivian G" userId="217fb073e6d8a319" providerId="LiveId" clId="{3F5AC167-C3FB-47AF-B59B-98AE9EB9BF96}" dt="2019-12-18T08:49:27.112" v="600" actId="11529"/>
          <ac:cxnSpMkLst>
            <pc:docMk/>
            <pc:sldMk cId="592735644" sldId="256"/>
            <ac:cxnSpMk id="42" creationId="{1CBDFC55-0794-48E5-9B54-0B4FD6E3D199}"/>
          </ac:cxnSpMkLst>
        </pc:cxnChg>
        <pc:cxnChg chg="add mod">
          <ac:chgData name="Vivian G" userId="217fb073e6d8a319" providerId="LiveId" clId="{3F5AC167-C3FB-47AF-B59B-98AE9EB9BF96}" dt="2019-12-18T08:49:35.414" v="602" actId="14100"/>
          <ac:cxnSpMkLst>
            <pc:docMk/>
            <pc:sldMk cId="592735644" sldId="256"/>
            <ac:cxnSpMk id="44" creationId="{46F102DC-5C2F-4AB7-BCD5-BB16D6725DB9}"/>
          </ac:cxnSpMkLst>
        </pc:cxnChg>
        <pc:cxnChg chg="add mod">
          <ac:chgData name="Vivian G" userId="217fb073e6d8a319" providerId="LiveId" clId="{3F5AC167-C3FB-47AF-B59B-98AE9EB9BF96}" dt="2019-12-18T08:49:43.241" v="604" actId="14100"/>
          <ac:cxnSpMkLst>
            <pc:docMk/>
            <pc:sldMk cId="592735644" sldId="256"/>
            <ac:cxnSpMk id="47" creationId="{44A73C4C-F6CC-496B-B369-59BE0FBD9E94}"/>
          </ac:cxnSpMkLst>
        </pc:cxnChg>
        <pc:cxnChg chg="add mod">
          <ac:chgData name="Vivian G" userId="217fb073e6d8a319" providerId="LiveId" clId="{3F5AC167-C3FB-47AF-B59B-98AE9EB9BF96}" dt="2019-12-18T08:49:48.450" v="605" actId="11529"/>
          <ac:cxnSpMkLst>
            <pc:docMk/>
            <pc:sldMk cId="592735644" sldId="256"/>
            <ac:cxnSpMk id="50" creationId="{99AA1EBE-8791-4424-A504-38E02A162041}"/>
          </ac:cxnSpMkLst>
        </pc:cxnChg>
        <pc:cxnChg chg="add del mod">
          <ac:chgData name="Vivian G" userId="217fb073e6d8a319" providerId="LiveId" clId="{3F5AC167-C3FB-47AF-B59B-98AE9EB9BF96}" dt="2019-12-18T08:49:57.934" v="607" actId="11529"/>
          <ac:cxnSpMkLst>
            <pc:docMk/>
            <pc:sldMk cId="592735644" sldId="256"/>
            <ac:cxnSpMk id="52" creationId="{5BEC41C0-6884-4039-A09A-77F5FFE2B46C}"/>
          </ac:cxnSpMkLst>
        </pc:cxnChg>
        <pc:cxnChg chg="add del mod">
          <ac:chgData name="Vivian G" userId="217fb073e6d8a319" providerId="LiveId" clId="{3F5AC167-C3FB-47AF-B59B-98AE9EB9BF96}" dt="2019-12-18T08:50:04.499" v="609" actId="11529"/>
          <ac:cxnSpMkLst>
            <pc:docMk/>
            <pc:sldMk cId="592735644" sldId="256"/>
            <ac:cxnSpMk id="54" creationId="{7B81771E-2877-422D-B8E2-3E98895EBFCD}"/>
          </ac:cxnSpMkLst>
        </pc:cxnChg>
        <pc:cxnChg chg="add mod">
          <ac:chgData name="Vivian G" userId="217fb073e6d8a319" providerId="LiveId" clId="{3F5AC167-C3FB-47AF-B59B-98AE9EB9BF96}" dt="2019-12-18T08:50:08.420" v="610" actId="11529"/>
          <ac:cxnSpMkLst>
            <pc:docMk/>
            <pc:sldMk cId="592735644" sldId="256"/>
            <ac:cxnSpMk id="56" creationId="{CEB6944E-8164-49DC-9C61-C0EDCF442ED0}"/>
          </ac:cxnSpMkLst>
        </pc:cxnChg>
        <pc:cxnChg chg="add mod">
          <ac:chgData name="Vivian G" userId="217fb073e6d8a319" providerId="LiveId" clId="{3F5AC167-C3FB-47AF-B59B-98AE9EB9BF96}" dt="2019-12-18T08:50:12.278" v="611" actId="11529"/>
          <ac:cxnSpMkLst>
            <pc:docMk/>
            <pc:sldMk cId="592735644" sldId="256"/>
            <ac:cxnSpMk id="58" creationId="{B987C74E-32AE-4807-A479-780B0A7353A0}"/>
          </ac:cxnSpMkLst>
        </pc:cxnChg>
        <pc:cxnChg chg="add mod">
          <ac:chgData name="Vivian G" userId="217fb073e6d8a319" providerId="LiveId" clId="{3F5AC167-C3FB-47AF-B59B-98AE9EB9BF96}" dt="2019-12-18T08:50:17.090" v="612" actId="11529"/>
          <ac:cxnSpMkLst>
            <pc:docMk/>
            <pc:sldMk cId="592735644" sldId="256"/>
            <ac:cxnSpMk id="60" creationId="{7636C0CC-A803-40F4-9646-D047A9BCE704}"/>
          </ac:cxnSpMkLst>
        </pc:cxnChg>
      </pc:sldChg>
    </pc:docChg>
  </pc:docChgLst>
  <pc:docChgLst>
    <pc:chgData name="Vivian G" userId="217fb073e6d8a319" providerId="LiveId" clId="{8E3709A0-E622-4B04-9B32-A053A99266A8}"/>
    <pc:docChg chg="undo custSel modSld">
      <pc:chgData name="Vivian G" userId="217fb073e6d8a319" providerId="LiveId" clId="{8E3709A0-E622-4B04-9B32-A053A99266A8}" dt="2020-01-06T16:25:19.728" v="320" actId="20577"/>
      <pc:docMkLst>
        <pc:docMk/>
      </pc:docMkLst>
      <pc:sldChg chg="delSp modSp">
        <pc:chgData name="Vivian G" userId="217fb073e6d8a319" providerId="LiveId" clId="{8E3709A0-E622-4B04-9B32-A053A99266A8}" dt="2020-01-06T16:25:19.728" v="320" actId="20577"/>
        <pc:sldMkLst>
          <pc:docMk/>
          <pc:sldMk cId="592735644" sldId="256"/>
        </pc:sldMkLst>
        <pc:spChg chg="mod">
          <ac:chgData name="Vivian G" userId="217fb073e6d8a319" providerId="LiveId" clId="{8E3709A0-E622-4B04-9B32-A053A99266A8}" dt="2020-01-06T16:22:08.694" v="310" actId="403"/>
          <ac:spMkLst>
            <pc:docMk/>
            <pc:sldMk cId="592735644" sldId="256"/>
            <ac:spMk id="6" creationId="{631CF34C-AB3B-46B0-AB87-C9C8DC32DD3D}"/>
          </ac:spMkLst>
        </pc:spChg>
        <pc:spChg chg="mod">
          <ac:chgData name="Vivian G" userId="217fb073e6d8a319" providerId="LiveId" clId="{8E3709A0-E622-4B04-9B32-A053A99266A8}" dt="2020-01-06T16:21:36.479" v="257" actId="20577"/>
          <ac:spMkLst>
            <pc:docMk/>
            <pc:sldMk cId="592735644" sldId="256"/>
            <ac:spMk id="7" creationId="{09768C9B-9E81-4FD2-8E18-385B5449E62C}"/>
          </ac:spMkLst>
        </pc:spChg>
        <pc:spChg chg="mod">
          <ac:chgData name="Vivian G" userId="217fb073e6d8a319" providerId="LiveId" clId="{8E3709A0-E622-4B04-9B32-A053A99266A8}" dt="2020-01-06T16:18:51.928" v="249" actId="1076"/>
          <ac:spMkLst>
            <pc:docMk/>
            <pc:sldMk cId="592735644" sldId="256"/>
            <ac:spMk id="9" creationId="{04E1DB3F-66B1-4FB1-87E8-C191BAC64DA7}"/>
          </ac:spMkLst>
        </pc:spChg>
        <pc:spChg chg="mod">
          <ac:chgData name="Vivian G" userId="217fb073e6d8a319" providerId="LiveId" clId="{8E3709A0-E622-4B04-9B32-A053A99266A8}" dt="2020-01-06T16:18:37.527" v="247" actId="1076"/>
          <ac:spMkLst>
            <pc:docMk/>
            <pc:sldMk cId="592735644" sldId="256"/>
            <ac:spMk id="10" creationId="{F7F91496-761D-4F7A-8C79-7CA9ECE3725C}"/>
          </ac:spMkLst>
        </pc:spChg>
        <pc:spChg chg="mod">
          <ac:chgData name="Vivian G" userId="217fb073e6d8a319" providerId="LiveId" clId="{8E3709A0-E622-4B04-9B32-A053A99266A8}" dt="2020-01-06T16:18:43.805" v="248" actId="1076"/>
          <ac:spMkLst>
            <pc:docMk/>
            <pc:sldMk cId="592735644" sldId="256"/>
            <ac:spMk id="11" creationId="{8400C930-441B-4EDA-ADA2-ED1B1167E279}"/>
          </ac:spMkLst>
        </pc:spChg>
        <pc:spChg chg="mod">
          <ac:chgData name="Vivian G" userId="217fb073e6d8a319" providerId="LiveId" clId="{8E3709A0-E622-4B04-9B32-A053A99266A8}" dt="2020-01-06T16:18:59.454" v="250" actId="1076"/>
          <ac:spMkLst>
            <pc:docMk/>
            <pc:sldMk cId="592735644" sldId="256"/>
            <ac:spMk id="12" creationId="{91CE377E-1547-4572-B6C1-FEE809D4A90E}"/>
          </ac:spMkLst>
        </pc:spChg>
        <pc:spChg chg="mod">
          <ac:chgData name="Vivian G" userId="217fb073e6d8a319" providerId="LiveId" clId="{8E3709A0-E622-4B04-9B32-A053A99266A8}" dt="2020-01-06T16:19:14.777" v="252" actId="1076"/>
          <ac:spMkLst>
            <pc:docMk/>
            <pc:sldMk cId="592735644" sldId="256"/>
            <ac:spMk id="13" creationId="{27CCAB0B-CC30-418A-B24E-4CFBC62E1DB7}"/>
          </ac:spMkLst>
        </pc:spChg>
        <pc:spChg chg="mod">
          <ac:chgData name="Vivian G" userId="217fb073e6d8a319" providerId="LiveId" clId="{8E3709A0-E622-4B04-9B32-A053A99266A8}" dt="2020-01-06T16:25:19.728" v="320" actId="20577"/>
          <ac:spMkLst>
            <pc:docMk/>
            <pc:sldMk cId="592735644" sldId="256"/>
            <ac:spMk id="14" creationId="{BC27DBA4-A2DE-4BB7-8402-791F0E0A1591}"/>
          </ac:spMkLst>
        </pc:spChg>
        <pc:spChg chg="mod">
          <ac:chgData name="Vivian G" userId="217fb073e6d8a319" providerId="LiveId" clId="{8E3709A0-E622-4B04-9B32-A053A99266A8}" dt="2020-01-06T16:21:21.836" v="253" actId="1076"/>
          <ac:spMkLst>
            <pc:docMk/>
            <pc:sldMk cId="592735644" sldId="256"/>
            <ac:spMk id="15" creationId="{1C5114D2-DD4D-49BB-A8B7-7A6F2427FE63}"/>
          </ac:spMkLst>
        </pc:spChg>
        <pc:spChg chg="mod">
          <ac:chgData name="Vivian G" userId="217fb073e6d8a319" providerId="LiveId" clId="{8E3709A0-E622-4B04-9B32-A053A99266A8}" dt="2020-01-06T16:21:30.940" v="255" actId="1076"/>
          <ac:spMkLst>
            <pc:docMk/>
            <pc:sldMk cId="592735644" sldId="256"/>
            <ac:spMk id="16" creationId="{F9C8E049-9709-4609-B97C-B9BFB62B324F}"/>
          </ac:spMkLst>
        </pc:spChg>
        <pc:spChg chg="del">
          <ac:chgData name="Vivian G" userId="217fb073e6d8a319" providerId="LiveId" clId="{8E3709A0-E622-4B04-9B32-A053A99266A8}" dt="2020-01-06T16:17:23.894" v="92" actId="478"/>
          <ac:spMkLst>
            <pc:docMk/>
            <pc:sldMk cId="592735644" sldId="256"/>
            <ac:spMk id="28" creationId="{8832897E-F6F5-45E8-B912-5AA1348AAE5F}"/>
          </ac:spMkLst>
        </pc:spChg>
        <pc:cxnChg chg="mod">
          <ac:chgData name="Vivian G" userId="217fb073e6d8a319" providerId="LiveId" clId="{8E3709A0-E622-4B04-9B32-A053A99266A8}" dt="2020-01-06T16:19:03.078" v="251" actId="14100"/>
          <ac:cxnSpMkLst>
            <pc:docMk/>
            <pc:sldMk cId="592735644" sldId="256"/>
            <ac:cxnSpMk id="30" creationId="{A0DA4ECA-02CA-4398-AB33-7CD51F1871BB}"/>
          </ac:cxnSpMkLst>
        </pc:cxnChg>
        <pc:cxnChg chg="mod">
          <ac:chgData name="Vivian G" userId="217fb073e6d8a319" providerId="LiveId" clId="{8E3709A0-E622-4B04-9B32-A053A99266A8}" dt="2020-01-06T16:19:14.777" v="252" actId="1076"/>
          <ac:cxnSpMkLst>
            <pc:docMk/>
            <pc:sldMk cId="592735644" sldId="256"/>
            <ac:cxnSpMk id="32" creationId="{9859E110-C259-48A3-B9A2-E0CCFFFE4215}"/>
          </ac:cxnSpMkLst>
        </pc:cxnChg>
        <pc:cxnChg chg="mod">
          <ac:chgData name="Vivian G" userId="217fb073e6d8a319" providerId="LiveId" clId="{8E3709A0-E622-4B04-9B32-A053A99266A8}" dt="2020-01-06T16:21:21.836" v="253" actId="1076"/>
          <ac:cxnSpMkLst>
            <pc:docMk/>
            <pc:sldMk cId="592735644" sldId="256"/>
            <ac:cxnSpMk id="35" creationId="{69C62E22-5761-41C1-B8E1-DC3E5D0532BB}"/>
          </ac:cxnSpMkLst>
        </pc:cxnChg>
        <pc:cxnChg chg="mod">
          <ac:chgData name="Vivian G" userId="217fb073e6d8a319" providerId="LiveId" clId="{8E3709A0-E622-4B04-9B32-A053A99266A8}" dt="2020-01-06T16:21:26.492" v="254" actId="1076"/>
          <ac:cxnSpMkLst>
            <pc:docMk/>
            <pc:sldMk cId="592735644" sldId="256"/>
            <ac:cxnSpMk id="42" creationId="{1CBDFC55-0794-48E5-9B54-0B4FD6E3D199}"/>
          </ac:cxnSpMkLst>
        </pc:cxnChg>
        <pc:cxnChg chg="mod">
          <ac:chgData name="Vivian G" userId="217fb073e6d8a319" providerId="LiveId" clId="{8E3709A0-E622-4B04-9B32-A053A99266A8}" dt="2020-01-06T16:21:30.940" v="255" actId="1076"/>
          <ac:cxnSpMkLst>
            <pc:docMk/>
            <pc:sldMk cId="592735644" sldId="256"/>
            <ac:cxnSpMk id="44" creationId="{46F102DC-5C2F-4AB7-BCD5-BB16D6725DB9}"/>
          </ac:cxnSpMkLst>
        </pc:cxnChg>
        <pc:cxnChg chg="del mod">
          <ac:chgData name="Vivian G" userId="217fb073e6d8a319" providerId="LiveId" clId="{8E3709A0-E622-4B04-9B32-A053A99266A8}" dt="2020-01-06T16:18:31.738" v="246" actId="478"/>
          <ac:cxnSpMkLst>
            <pc:docMk/>
            <pc:sldMk cId="592735644" sldId="256"/>
            <ac:cxnSpMk id="47" creationId="{44A73C4C-F6CC-496B-B369-59BE0FBD9E94}"/>
          </ac:cxnSpMkLst>
        </pc:cxnChg>
        <pc:cxnChg chg="mod">
          <ac:chgData name="Vivian G" userId="217fb073e6d8a319" providerId="LiveId" clId="{8E3709A0-E622-4B04-9B32-A053A99266A8}" dt="2020-01-06T16:18:51.928" v="249" actId="1076"/>
          <ac:cxnSpMkLst>
            <pc:docMk/>
            <pc:sldMk cId="592735644" sldId="256"/>
            <ac:cxnSpMk id="50" creationId="{99AA1EBE-8791-4424-A504-38E02A162041}"/>
          </ac:cxnSpMkLst>
        </pc:cxnChg>
        <pc:cxnChg chg="mod">
          <ac:chgData name="Vivian G" userId="217fb073e6d8a319" providerId="LiveId" clId="{8E3709A0-E622-4B04-9B32-A053A99266A8}" dt="2020-01-06T16:18:37.527" v="247" actId="1076"/>
          <ac:cxnSpMkLst>
            <pc:docMk/>
            <pc:sldMk cId="592735644" sldId="256"/>
            <ac:cxnSpMk id="56" creationId="{CEB6944E-8164-49DC-9C61-C0EDCF442ED0}"/>
          </ac:cxnSpMkLst>
        </pc:cxnChg>
        <pc:cxnChg chg="mod">
          <ac:chgData name="Vivian G" userId="217fb073e6d8a319" providerId="LiveId" clId="{8E3709A0-E622-4B04-9B32-A053A99266A8}" dt="2020-01-06T16:18:43.805" v="248" actId="1076"/>
          <ac:cxnSpMkLst>
            <pc:docMk/>
            <pc:sldMk cId="592735644" sldId="256"/>
            <ac:cxnSpMk id="58" creationId="{B987C74E-32AE-4807-A479-780B0A7353A0}"/>
          </ac:cxnSpMkLst>
        </pc:cxnChg>
        <pc:cxnChg chg="del mod">
          <ac:chgData name="Vivian G" userId="217fb073e6d8a319" providerId="LiveId" clId="{8E3709A0-E622-4B04-9B32-A053A99266A8}" dt="2020-01-06T16:17:25.073" v="93" actId="478"/>
          <ac:cxnSpMkLst>
            <pc:docMk/>
            <pc:sldMk cId="592735644" sldId="256"/>
            <ac:cxnSpMk id="60" creationId="{7636C0CC-A803-40F4-9646-D047A9BCE7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3F76B-1C04-425E-89DC-640398C1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ED48D3-D042-41D2-A6A2-13A2AE89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5CAC2-2C4F-43E7-B626-BA4E5D15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26FE3-895B-4E92-93DA-EE85FCCF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C158F-34E7-450F-9B63-E4E5FDDA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1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B958-AC0B-4C7E-A49F-2E0A66D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840996-C959-47F9-8D1C-7E582857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B9444-6396-4C19-85F6-33DC27B3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84480-4037-46EB-96A4-7E0FE5C7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8ABF4-D2DC-4E89-BD81-9206C9D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20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81ECAF-ED19-4B4A-80F1-B8A854BE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60B0C2-E3EA-44B3-BD04-A3DD252D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0B139-0D20-4369-A77C-473C300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E3881-13F4-4523-A137-A2E72A83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97F49-7C96-4C4F-A7DF-7EF5B07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0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7095F-BDD9-4ACF-8EB7-A6BA798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FFD8-A376-4D81-8FF7-736741AA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58963-F1F3-4ED3-B20A-0BA9A8E6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BC8B4-3A4D-4BFF-8B48-BEC4B033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9CAB4-EBE1-4CD2-A8A1-087699EA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9512D-48AF-4E81-860F-3E8DB1DF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E0524-3576-4A6F-A5FD-A3EC3A3A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2ACC2-1D96-4AB9-941F-FD15C677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7F80F-8B50-47F7-A135-5236928D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C1FF3-507D-43D9-B45F-72B4D45E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66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3FCE3-B844-4210-99C6-EF709C5D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F2262-A4CA-44C7-873A-40ED38D00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8BE1C-1CC5-4F6A-8EAC-F4845D4F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94F32C-40C8-4BAD-91D0-3BCD0DFE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F12EC4-FD9E-4DE1-B529-168A455C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E64CE-9968-4CF0-A2ED-D6CC7FE7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9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D78DD-DEE8-424C-B2BE-209E68C6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3D7CD5-127A-475F-9B0F-A9ECCBE4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F09DF4-D873-42C0-807E-41D6C323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575513-E5BA-4A33-BF5C-57DAB03EA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EE83-C51A-4A7F-94FB-881C7FC50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54AE42-0A19-4912-87E5-915F80F3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E674AA-F8AA-4D8A-9839-16BDF72D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C2E3CE-140E-4CED-B817-453D965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6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DEC3F-BF47-4DBE-971F-C3549315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9F907-47B3-4303-83BB-17838629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C9BAEF-3646-4574-9B81-961CB51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5D7E61-EA11-4F42-84FC-DCA04E3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4D7524-FED3-487E-A7BA-2BFB0FB4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57FB6-6547-41CA-8A02-3F84CFBE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69D59-41B9-4A21-BDFB-9862602B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55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2E220-7C92-467A-9FED-9896149E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CE006-A179-44EB-A431-C19998EC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86537A-EA8F-4115-B357-AD958058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0400DF-7A6F-4058-8DEB-049FCB16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27D1AD-4C9A-4FDD-9B99-7D963131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730AF-65F6-4177-B424-4D36E5E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48B99-9499-4DBB-B8F0-1B7ABA91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0FD8F1-0563-4D00-BC00-BD71B1716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8565D7-E308-4D99-80BD-4994336C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1C1BEE-7552-48B9-B772-43C64FAB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114FE2-992C-436D-BBCA-2DBC7E3F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01A0B4-EA9C-4BC7-BEA3-E8734937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9C522-50E4-4D13-A669-3D85F768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F010F-1C90-40F5-B2A2-1ED5D2AF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B592D-78E9-4D38-BC0A-36DBF5EE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E808-2280-47D8-B66B-238F58F10961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AE3707-4DA0-4061-8D19-65771E8C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3F9E3-1CB9-4A2E-982F-F4FFB6DB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4DDC066-8ECE-477D-94D2-FC34B21EC2C1}"/>
              </a:ext>
            </a:extLst>
          </p:cNvPr>
          <p:cNvCxnSpPr/>
          <p:nvPr/>
        </p:nvCxnSpPr>
        <p:spPr>
          <a:xfrm>
            <a:off x="443158" y="2946890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F41C57E-9025-4754-A594-24117680F845}"/>
              </a:ext>
            </a:extLst>
          </p:cNvPr>
          <p:cNvCxnSpPr/>
          <p:nvPr/>
        </p:nvCxnSpPr>
        <p:spPr>
          <a:xfrm>
            <a:off x="443158" y="4328015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2539634-B25C-4AC1-99AC-7DA9BB56BCAC}"/>
              </a:ext>
            </a:extLst>
          </p:cNvPr>
          <p:cNvSpPr txBox="1"/>
          <p:nvPr/>
        </p:nvSpPr>
        <p:spPr>
          <a:xfrm>
            <a:off x="4513868" y="2073912"/>
            <a:ext cx="3932549" cy="3405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Fenêtre d’authentification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60F008-0350-40A1-A1FC-8BD25D46955C}"/>
              </a:ext>
            </a:extLst>
          </p:cNvPr>
          <p:cNvSpPr txBox="1"/>
          <p:nvPr/>
        </p:nvSpPr>
        <p:spPr>
          <a:xfrm>
            <a:off x="311085" y="2073912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1CF34C-AB3B-46B0-AB87-C9C8DC32DD3D}"/>
              </a:ext>
            </a:extLst>
          </p:cNvPr>
          <p:cNvSpPr txBox="1"/>
          <p:nvPr/>
        </p:nvSpPr>
        <p:spPr>
          <a:xfrm>
            <a:off x="311084" y="3517784"/>
            <a:ext cx="197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Séparation des droits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768C9B-9E81-4FD2-8E18-385B5449E62C}"/>
              </a:ext>
            </a:extLst>
          </p:cNvPr>
          <p:cNvSpPr txBox="1"/>
          <p:nvPr/>
        </p:nvSpPr>
        <p:spPr>
          <a:xfrm>
            <a:off x="311084" y="4942803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E1DB3F-66B1-4FB1-87E8-C191BAC64DA7}"/>
              </a:ext>
            </a:extLst>
          </p:cNvPr>
          <p:cNvSpPr txBox="1"/>
          <p:nvPr/>
        </p:nvSpPr>
        <p:spPr>
          <a:xfrm>
            <a:off x="1911505" y="3498489"/>
            <a:ext cx="1979630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Interface utilisateur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F91496-761D-4F7A-8C79-7CA9ECE3725C}"/>
              </a:ext>
            </a:extLst>
          </p:cNvPr>
          <p:cNvSpPr txBox="1"/>
          <p:nvPr/>
        </p:nvSpPr>
        <p:spPr>
          <a:xfrm>
            <a:off x="5198883" y="3505392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Interface directeur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00C930-441B-4EDA-ADA2-ED1B1167E279}"/>
              </a:ext>
            </a:extLst>
          </p:cNvPr>
          <p:cNvSpPr txBox="1"/>
          <p:nvPr/>
        </p:nvSpPr>
        <p:spPr>
          <a:xfrm>
            <a:off x="9069151" y="3499732"/>
            <a:ext cx="2033047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Interface administrateur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CE377E-1547-4572-B6C1-FEE809D4A90E}"/>
              </a:ext>
            </a:extLst>
          </p:cNvPr>
          <p:cNvSpPr txBox="1"/>
          <p:nvPr/>
        </p:nvSpPr>
        <p:spPr>
          <a:xfrm>
            <a:off x="1306396" y="4958679"/>
            <a:ext cx="1437588" cy="3405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Profil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CCAB0B-CC30-418A-B24E-4CFBC62E1DB7}"/>
              </a:ext>
            </a:extLst>
          </p:cNvPr>
          <p:cNvSpPr txBox="1"/>
          <p:nvPr/>
        </p:nvSpPr>
        <p:spPr>
          <a:xfrm>
            <a:off x="3173971" y="4825384"/>
            <a:ext cx="1437588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/ ajout note de frais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27DBA4-A2DE-4BB7-8402-791F0E0A1591}"/>
              </a:ext>
            </a:extLst>
          </p:cNvPr>
          <p:cNvSpPr txBox="1"/>
          <p:nvPr/>
        </p:nvSpPr>
        <p:spPr>
          <a:xfrm>
            <a:off x="6982009" y="4824601"/>
            <a:ext cx="1585275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Validation </a:t>
            </a:r>
            <a:r>
              <a:rPr lang="fr-FR" sz="1400" dirty="0"/>
              <a:t>des notes de frais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5114D2-DD4D-49BB-A8B7-7A6F2427FE63}"/>
              </a:ext>
            </a:extLst>
          </p:cNvPr>
          <p:cNvSpPr txBox="1"/>
          <p:nvPr/>
        </p:nvSpPr>
        <p:spPr>
          <a:xfrm>
            <a:off x="4963494" y="4825021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des comptes salarié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C8E049-9709-4609-B97C-B9BFB62B324F}"/>
              </a:ext>
            </a:extLst>
          </p:cNvPr>
          <p:cNvSpPr txBox="1"/>
          <p:nvPr/>
        </p:nvSpPr>
        <p:spPr>
          <a:xfrm>
            <a:off x="9069150" y="4839497"/>
            <a:ext cx="20456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comptes ligues et directeurs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E8D214-A5D7-42E8-97C6-682A64D2866E}"/>
              </a:ext>
            </a:extLst>
          </p:cNvPr>
          <p:cNvSpPr txBox="1"/>
          <p:nvPr/>
        </p:nvSpPr>
        <p:spPr>
          <a:xfrm>
            <a:off x="3678417" y="496473"/>
            <a:ext cx="483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Arborescence de l’application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4C1FE27-4209-44D1-9460-9210E7B73371}"/>
              </a:ext>
            </a:extLst>
          </p:cNvPr>
          <p:cNvCxnSpPr/>
          <p:nvPr/>
        </p:nvCxnSpPr>
        <p:spPr>
          <a:xfrm>
            <a:off x="443158" y="5897735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46EE5B-B7AD-446E-8202-F4203C70AA67}"/>
              </a:ext>
            </a:extLst>
          </p:cNvPr>
          <p:cNvCxnSpPr/>
          <p:nvPr/>
        </p:nvCxnSpPr>
        <p:spPr>
          <a:xfrm>
            <a:off x="443158" y="1613908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A0DA4ECA-02CA-4398-AB33-7CD51F1871B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1903420" y="3960778"/>
            <a:ext cx="1119671" cy="876130"/>
          </a:xfrm>
          <a:prstGeom prst="bentConnector3">
            <a:avLst>
              <a:gd name="adj1" fmla="val 44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859E110-C259-48A3-B9A2-E0CCFFFE421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2903854" y="3836473"/>
            <a:ext cx="986376" cy="991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69C62E22-5761-41C1-B8E1-DC3E5D0532BB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5400000">
            <a:off x="5670217" y="4015096"/>
            <a:ext cx="979110" cy="640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1CBDFC55-0794-48E5-9B54-0B4FD6E3D19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6638049" y="3688003"/>
            <a:ext cx="978690" cy="12945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46F102DC-5C2F-4AB7-BCD5-BB16D6725DB9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16200000" flipH="1">
            <a:off x="9589193" y="4336733"/>
            <a:ext cx="999246" cy="62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9AA1EBE-8791-4424-A504-38E02A16204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4148703" y="1167049"/>
            <a:ext cx="1084058" cy="3578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CEB6944E-8164-49DC-9C61-C0EDCF442ED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5934663" y="2959911"/>
            <a:ext cx="109096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B987C74E-32AE-4807-A479-780B0A7353A0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7740259" y="1154315"/>
            <a:ext cx="1085301" cy="36055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5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1</cp:revision>
  <dcterms:created xsi:type="dcterms:W3CDTF">2019-12-13T12:20:44Z</dcterms:created>
  <dcterms:modified xsi:type="dcterms:W3CDTF">2020-01-06T16:25:27Z</dcterms:modified>
</cp:coreProperties>
</file>