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56" r:id="rId7"/>
    <p:sldId id="261" r:id="rId8"/>
    <p:sldId id="25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6BD7B3-359B-4AB9-8C52-42C56A788E66}" v="25" dt="2024-10-24T10:12:53.0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45" y="7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grunzweil@gmail.com" userId="658814fff265c26e" providerId="LiveId" clId="{0B6BD7B3-359B-4AB9-8C52-42C56A788E66}"/>
    <pc:docChg chg="undo redo custSel addSld delSld modSld sldOrd">
      <pc:chgData name="lukasgrunzweil@gmail.com" userId="658814fff265c26e" providerId="LiveId" clId="{0B6BD7B3-359B-4AB9-8C52-42C56A788E66}" dt="2024-10-24T10:13:26.330" v="409" actId="1076"/>
      <pc:docMkLst>
        <pc:docMk/>
      </pc:docMkLst>
      <pc:sldChg chg="addSp delSp modSp del mod">
        <pc:chgData name="lukasgrunzweil@gmail.com" userId="658814fff265c26e" providerId="LiveId" clId="{0B6BD7B3-359B-4AB9-8C52-42C56A788E66}" dt="2024-10-24T10:07:01.390" v="348" actId="47"/>
        <pc:sldMkLst>
          <pc:docMk/>
          <pc:sldMk cId="2851004316" sldId="256"/>
        </pc:sldMkLst>
        <pc:spChg chg="del mod">
          <ac:chgData name="lukasgrunzweil@gmail.com" userId="658814fff265c26e" providerId="LiveId" clId="{0B6BD7B3-359B-4AB9-8C52-42C56A788E66}" dt="2024-10-24T10:06:51.797" v="344" actId="21"/>
          <ac:spMkLst>
            <pc:docMk/>
            <pc:sldMk cId="2851004316" sldId="256"/>
            <ac:spMk id="2" creationId="{B7A7B910-8438-6538-D9F4-16EEF4A34507}"/>
          </ac:spMkLst>
        </pc:spChg>
        <pc:spChg chg="del mod">
          <ac:chgData name="lukasgrunzweil@gmail.com" userId="658814fff265c26e" providerId="LiveId" clId="{0B6BD7B3-359B-4AB9-8C52-42C56A788E66}" dt="2024-10-24T10:06:56.569" v="345" actId="21"/>
          <ac:spMkLst>
            <pc:docMk/>
            <pc:sldMk cId="2851004316" sldId="256"/>
            <ac:spMk id="3" creationId="{FF937654-532D-DBD6-2B72-D4AA9A29F64D}"/>
          </ac:spMkLst>
        </pc:spChg>
        <pc:spChg chg="add del mod">
          <ac:chgData name="lukasgrunzweil@gmail.com" userId="658814fff265c26e" providerId="LiveId" clId="{0B6BD7B3-359B-4AB9-8C52-42C56A788E66}" dt="2024-10-24T10:06:59.111" v="346" actId="21"/>
          <ac:spMkLst>
            <pc:docMk/>
            <pc:sldMk cId="2851004316" sldId="256"/>
            <ac:spMk id="4" creationId="{618C2166-35BF-5849-AA53-F2DF56802BE3}"/>
          </ac:spMkLst>
        </pc:spChg>
        <pc:spChg chg="add mod">
          <ac:chgData name="lukasgrunzweil@gmail.com" userId="658814fff265c26e" providerId="LiveId" clId="{0B6BD7B3-359B-4AB9-8C52-42C56A788E66}" dt="2024-10-24T10:06:51.797" v="344" actId="21"/>
          <ac:spMkLst>
            <pc:docMk/>
            <pc:sldMk cId="2851004316" sldId="256"/>
            <ac:spMk id="6" creationId="{73CFAB3D-B174-1785-528F-AFB27B2110BF}"/>
          </ac:spMkLst>
        </pc:spChg>
        <pc:spChg chg="add mod">
          <ac:chgData name="lukasgrunzweil@gmail.com" userId="658814fff265c26e" providerId="LiveId" clId="{0B6BD7B3-359B-4AB9-8C52-42C56A788E66}" dt="2024-10-24T10:06:56.569" v="345" actId="21"/>
          <ac:spMkLst>
            <pc:docMk/>
            <pc:sldMk cId="2851004316" sldId="256"/>
            <ac:spMk id="8" creationId="{180A7214-9C75-49C0-67FC-1038A7C1C95D}"/>
          </ac:spMkLst>
        </pc:spChg>
        <pc:picChg chg="del">
          <ac:chgData name="lukasgrunzweil@gmail.com" userId="658814fff265c26e" providerId="LiveId" clId="{0B6BD7B3-359B-4AB9-8C52-42C56A788E66}" dt="2024-10-24T10:06:45.312" v="343" actId="478"/>
          <ac:picMkLst>
            <pc:docMk/>
            <pc:sldMk cId="2851004316" sldId="256"/>
            <ac:picMk id="1026" creationId="{EDE1AA72-20DF-9C92-630F-98F1C5FB7F30}"/>
          </ac:picMkLst>
        </pc:picChg>
      </pc:sldChg>
      <pc:sldChg chg="addSp delSp modSp mod">
        <pc:chgData name="lukasgrunzweil@gmail.com" userId="658814fff265c26e" providerId="LiveId" clId="{0B6BD7B3-359B-4AB9-8C52-42C56A788E66}" dt="2024-10-24T10:06:27.644" v="342" actId="1076"/>
        <pc:sldMkLst>
          <pc:docMk/>
          <pc:sldMk cId="1112854327" sldId="258"/>
        </pc:sldMkLst>
        <pc:picChg chg="add del mod">
          <ac:chgData name="lukasgrunzweil@gmail.com" userId="658814fff265c26e" providerId="LiveId" clId="{0B6BD7B3-359B-4AB9-8C52-42C56A788E66}" dt="2024-10-24T10:01:01.958" v="318" actId="478"/>
          <ac:picMkLst>
            <pc:docMk/>
            <pc:sldMk cId="1112854327" sldId="258"/>
            <ac:picMk id="5" creationId="{701E8560-61B8-76BA-7F90-4E4952361F6C}"/>
          </ac:picMkLst>
        </pc:picChg>
        <pc:picChg chg="add mod ord">
          <ac:chgData name="lukasgrunzweil@gmail.com" userId="658814fff265c26e" providerId="LiveId" clId="{0B6BD7B3-359B-4AB9-8C52-42C56A788E66}" dt="2024-10-24T10:05:47.957" v="331" actId="171"/>
          <ac:picMkLst>
            <pc:docMk/>
            <pc:sldMk cId="1112854327" sldId="258"/>
            <ac:picMk id="7" creationId="{733B7C05-B10E-29F1-C174-6D751F6A76CB}"/>
          </ac:picMkLst>
        </pc:picChg>
        <pc:picChg chg="add mod">
          <ac:chgData name="lukasgrunzweil@gmail.com" userId="658814fff265c26e" providerId="LiveId" clId="{0B6BD7B3-359B-4AB9-8C52-42C56A788E66}" dt="2024-10-24T10:06:27.644" v="342" actId="1076"/>
          <ac:picMkLst>
            <pc:docMk/>
            <pc:sldMk cId="1112854327" sldId="258"/>
            <ac:picMk id="9" creationId="{FE34E505-1FAF-DF51-EAE1-F8327D946E6B}"/>
          </ac:picMkLst>
        </pc:picChg>
        <pc:picChg chg="del mod">
          <ac:chgData name="lukasgrunzweil@gmail.com" userId="658814fff265c26e" providerId="LiveId" clId="{0B6BD7B3-359B-4AB9-8C52-42C56A788E66}" dt="2024-10-24T10:05:21.847" v="319" actId="478"/>
          <ac:picMkLst>
            <pc:docMk/>
            <pc:sldMk cId="1112854327" sldId="258"/>
            <ac:picMk id="1026" creationId="{EDE1AA72-20DF-9C92-630F-98F1C5FB7F30}"/>
          </ac:picMkLst>
        </pc:picChg>
      </pc:sldChg>
      <pc:sldChg chg="add del">
        <pc:chgData name="lukasgrunzweil@gmail.com" userId="658814fff265c26e" providerId="LiveId" clId="{0B6BD7B3-359B-4AB9-8C52-42C56A788E66}" dt="2024-10-24T08:36:16.361" v="292" actId="2890"/>
        <pc:sldMkLst>
          <pc:docMk/>
          <pc:sldMk cId="447953137" sldId="259"/>
        </pc:sldMkLst>
      </pc:sldChg>
      <pc:sldChg chg="new del">
        <pc:chgData name="lukasgrunzweil@gmail.com" userId="658814fff265c26e" providerId="LiveId" clId="{0B6BD7B3-359B-4AB9-8C52-42C56A788E66}" dt="2024-10-24T08:30:02.849" v="9" actId="47"/>
        <pc:sldMkLst>
          <pc:docMk/>
          <pc:sldMk cId="609545518" sldId="259"/>
        </pc:sldMkLst>
      </pc:sldChg>
      <pc:sldChg chg="new del">
        <pc:chgData name="lukasgrunzweil@gmail.com" userId="658814fff265c26e" providerId="LiveId" clId="{0B6BD7B3-359B-4AB9-8C52-42C56A788E66}" dt="2024-10-24T08:29:43.876" v="3" actId="47"/>
        <pc:sldMkLst>
          <pc:docMk/>
          <pc:sldMk cId="774963488" sldId="259"/>
        </pc:sldMkLst>
      </pc:sldChg>
      <pc:sldChg chg="add del">
        <pc:chgData name="lukasgrunzweil@gmail.com" userId="658814fff265c26e" providerId="LiveId" clId="{0B6BD7B3-359B-4AB9-8C52-42C56A788E66}" dt="2024-10-24T08:30:09.788" v="11" actId="2890"/>
        <pc:sldMkLst>
          <pc:docMk/>
          <pc:sldMk cId="1005100133" sldId="259"/>
        </pc:sldMkLst>
      </pc:sldChg>
      <pc:sldChg chg="addSp delSp modSp add del mod">
        <pc:chgData name="lukasgrunzweil@gmail.com" userId="658814fff265c26e" providerId="LiveId" clId="{0B6BD7B3-359B-4AB9-8C52-42C56A788E66}" dt="2024-10-24T10:07:00.506" v="347" actId="47"/>
        <pc:sldMkLst>
          <pc:docMk/>
          <pc:sldMk cId="1310222970" sldId="259"/>
        </pc:sldMkLst>
        <pc:spChg chg="mod">
          <ac:chgData name="lukasgrunzweil@gmail.com" userId="658814fff265c26e" providerId="LiveId" clId="{0B6BD7B3-359B-4AB9-8C52-42C56A788E66}" dt="2024-10-24T08:36:59.356" v="307" actId="1076"/>
          <ac:spMkLst>
            <pc:docMk/>
            <pc:sldMk cId="1310222970" sldId="259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08:37:04.149" v="308" actId="1076"/>
          <ac:spMkLst>
            <pc:docMk/>
            <pc:sldMk cId="1310222970" sldId="259"/>
            <ac:spMk id="3" creationId="{FF937654-532D-DBD6-2B72-D4AA9A29F64D}"/>
          </ac:spMkLst>
        </pc:spChg>
        <pc:spChg chg="mod">
          <ac:chgData name="lukasgrunzweil@gmail.com" userId="658814fff265c26e" providerId="LiveId" clId="{0B6BD7B3-359B-4AB9-8C52-42C56A788E66}" dt="2024-10-24T08:36:54.743" v="306" actId="1076"/>
          <ac:spMkLst>
            <pc:docMk/>
            <pc:sldMk cId="1310222970" sldId="259"/>
            <ac:spMk id="4" creationId="{618C2166-35BF-5849-AA53-F2DF56802BE3}"/>
          </ac:spMkLst>
        </pc:spChg>
        <pc:picChg chg="add del">
          <ac:chgData name="lukasgrunzweil@gmail.com" userId="658814fff265c26e" providerId="LiveId" clId="{0B6BD7B3-359B-4AB9-8C52-42C56A788E66}" dt="2024-10-24T09:57:08.365" v="317" actId="21"/>
          <ac:picMkLst>
            <pc:docMk/>
            <pc:sldMk cId="1310222970" sldId="259"/>
            <ac:picMk id="1026" creationId="{EDE1AA72-20DF-9C92-630F-98F1C5FB7F30}"/>
          </ac:picMkLst>
        </pc:picChg>
      </pc:sldChg>
      <pc:sldChg chg="addSp delSp modSp add mod">
        <pc:chgData name="lukasgrunzweil@gmail.com" userId="658814fff265c26e" providerId="LiveId" clId="{0B6BD7B3-359B-4AB9-8C52-42C56A788E66}" dt="2024-10-24T10:13:26.330" v="409" actId="1076"/>
        <pc:sldMkLst>
          <pc:docMk/>
          <pc:sldMk cId="1415072298" sldId="259"/>
        </pc:sldMkLst>
        <pc:spChg chg="mod">
          <ac:chgData name="lukasgrunzweil@gmail.com" userId="658814fff265c26e" providerId="LiveId" clId="{0B6BD7B3-359B-4AB9-8C52-42C56A788E66}" dt="2024-10-24T10:09:11.644" v="359" actId="1076"/>
          <ac:spMkLst>
            <pc:docMk/>
            <pc:sldMk cId="1415072298" sldId="259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10:09:18.475" v="360" actId="1076"/>
          <ac:spMkLst>
            <pc:docMk/>
            <pc:sldMk cId="1415072298" sldId="259"/>
            <ac:spMk id="3" creationId="{FF937654-532D-DBD6-2B72-D4AA9A29F64D}"/>
          </ac:spMkLst>
        </pc:spChg>
        <pc:spChg chg="add del mod">
          <ac:chgData name="lukasgrunzweil@gmail.com" userId="658814fff265c26e" providerId="LiveId" clId="{0B6BD7B3-359B-4AB9-8C52-42C56A788E66}" dt="2024-10-24T10:12:52.798" v="404" actId="478"/>
          <ac:spMkLst>
            <pc:docMk/>
            <pc:sldMk cId="1415072298" sldId="259"/>
            <ac:spMk id="4" creationId="{E0703D69-B647-1CE8-C34A-A644A3B82BE9}"/>
          </ac:spMkLst>
        </pc:spChg>
        <pc:spChg chg="mod">
          <ac:chgData name="lukasgrunzweil@gmail.com" userId="658814fff265c26e" providerId="LiveId" clId="{0B6BD7B3-359B-4AB9-8C52-42C56A788E66}" dt="2024-10-24T10:12:53.031" v="405"/>
          <ac:spMkLst>
            <pc:docMk/>
            <pc:sldMk cId="1415072298" sldId="259"/>
            <ac:spMk id="6" creationId="{A3DF8285-D228-50FA-64A0-A2270FD8D505}"/>
          </ac:spMkLst>
        </pc:spChg>
        <pc:grpChg chg="add mod">
          <ac:chgData name="lukasgrunzweil@gmail.com" userId="658814fff265c26e" providerId="LiveId" clId="{0B6BD7B3-359B-4AB9-8C52-42C56A788E66}" dt="2024-10-24T10:13:26.330" v="409" actId="1076"/>
          <ac:grpSpMkLst>
            <pc:docMk/>
            <pc:sldMk cId="1415072298" sldId="259"/>
            <ac:grpSpMk id="5" creationId="{06B36B2D-7994-4C47-37DF-906AF6E42E94}"/>
          </ac:grpSpMkLst>
        </pc:grp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8" creationId="{46C1E8D6-44EB-09C1-87A0-B9AD7EE2B15F}"/>
          </ac:picMkLst>
        </pc:picChg>
        <pc:picChg chg="mod">
          <ac:chgData name="lukasgrunzweil@gmail.com" userId="658814fff265c26e" providerId="LiveId" clId="{0B6BD7B3-359B-4AB9-8C52-42C56A788E66}" dt="2024-10-24T10:09:05.727" v="358" actId="1076"/>
          <ac:picMkLst>
            <pc:docMk/>
            <pc:sldMk cId="1415072298" sldId="259"/>
            <ac:picMk id="9" creationId="{FE34E505-1FAF-DF51-EAE1-F8327D946E6B}"/>
          </ac:picMkLst>
        </pc:pic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10" creationId="{5B4F8012-838A-6D39-AA35-17D57CFD43BB}"/>
          </ac:picMkLst>
        </pc:pic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11" creationId="{EE7ABFAF-6CB2-D2FB-E53A-2EE5D994A65B}"/>
          </ac:picMkLst>
        </pc:pic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12" creationId="{1D377EBF-FB09-8BEB-91B9-3F193FFFC9D4}"/>
          </ac:picMkLst>
        </pc:picChg>
      </pc:sldChg>
      <pc:sldChg chg="add del ord">
        <pc:chgData name="lukasgrunzweil@gmail.com" userId="658814fff265c26e" providerId="LiveId" clId="{0B6BD7B3-359B-4AB9-8C52-42C56A788E66}" dt="2024-10-24T08:30:00.133" v="7" actId="47"/>
        <pc:sldMkLst>
          <pc:docMk/>
          <pc:sldMk cId="1456406855" sldId="259"/>
        </pc:sldMkLst>
      </pc:sldChg>
      <pc:sldChg chg="addSp modSp add del mod">
        <pc:chgData name="lukasgrunzweil@gmail.com" userId="658814fff265c26e" providerId="LiveId" clId="{0B6BD7B3-359B-4AB9-8C52-42C56A788E66}" dt="2024-10-24T08:34:30.053" v="155" actId="47"/>
        <pc:sldMkLst>
          <pc:docMk/>
          <pc:sldMk cId="3064753741" sldId="259"/>
        </pc:sldMkLst>
        <pc:spChg chg="mod">
          <ac:chgData name="lukasgrunzweil@gmail.com" userId="658814fff265c26e" providerId="LiveId" clId="{0B6BD7B3-359B-4AB9-8C52-42C56A788E66}" dt="2024-10-24T08:30:32.756" v="19" actId="1076"/>
          <ac:spMkLst>
            <pc:docMk/>
            <pc:sldMk cId="3064753741" sldId="259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08:30:39.247" v="20" actId="1076"/>
          <ac:spMkLst>
            <pc:docMk/>
            <pc:sldMk cId="3064753741" sldId="259"/>
            <ac:spMk id="3" creationId="{FF937654-532D-DBD6-2B72-D4AA9A29F64D}"/>
          </ac:spMkLst>
        </pc:spChg>
        <pc:spChg chg="add mod">
          <ac:chgData name="lukasgrunzweil@gmail.com" userId="658814fff265c26e" providerId="LiveId" clId="{0B6BD7B3-359B-4AB9-8C52-42C56A788E66}" dt="2024-10-24T08:32:03.110" v="150" actId="403"/>
          <ac:spMkLst>
            <pc:docMk/>
            <pc:sldMk cId="3064753741" sldId="259"/>
            <ac:spMk id="4" creationId="{1234BD01-B33C-B0DD-CA92-48D351A3BDA8}"/>
          </ac:spMkLst>
        </pc:spChg>
        <pc:picChg chg="mod">
          <ac:chgData name="lukasgrunzweil@gmail.com" userId="658814fff265c26e" providerId="LiveId" clId="{0B6BD7B3-359B-4AB9-8C52-42C56A788E66}" dt="2024-10-24T08:34:26.168" v="154" actId="1076"/>
          <ac:picMkLst>
            <pc:docMk/>
            <pc:sldMk cId="3064753741" sldId="259"/>
            <ac:picMk id="1026" creationId="{EDE1AA72-20DF-9C92-630F-98F1C5FB7F30}"/>
          </ac:picMkLst>
        </pc:picChg>
      </pc:sldChg>
      <pc:sldChg chg="new del">
        <pc:chgData name="lukasgrunzweil@gmail.com" userId="658814fff265c26e" providerId="LiveId" clId="{0B6BD7B3-359B-4AB9-8C52-42C56A788E66}" dt="2024-10-21T11:01:10.990" v="1" actId="47"/>
        <pc:sldMkLst>
          <pc:docMk/>
          <pc:sldMk cId="3958139493" sldId="259"/>
        </pc:sldMkLst>
      </pc:sldChg>
      <pc:sldChg chg="addSp modSp add mod">
        <pc:chgData name="lukasgrunzweil@gmail.com" userId="658814fff265c26e" providerId="LiveId" clId="{0B6BD7B3-359B-4AB9-8C52-42C56A788E66}" dt="2024-10-24T10:12:46.604" v="402" actId="164"/>
        <pc:sldMkLst>
          <pc:docMk/>
          <pc:sldMk cId="4264789475" sldId="260"/>
        </pc:sldMkLst>
        <pc:spChg chg="mod">
          <ac:chgData name="lukasgrunzweil@gmail.com" userId="658814fff265c26e" providerId="LiveId" clId="{0B6BD7B3-359B-4AB9-8C52-42C56A788E66}" dt="2024-10-24T10:09:56.292" v="366" actId="1076"/>
          <ac:spMkLst>
            <pc:docMk/>
            <pc:sldMk cId="4264789475" sldId="260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10:10:01.201" v="367" actId="1076"/>
          <ac:spMkLst>
            <pc:docMk/>
            <pc:sldMk cId="4264789475" sldId="260"/>
            <ac:spMk id="3" creationId="{FF937654-532D-DBD6-2B72-D4AA9A29F64D}"/>
          </ac:spMkLst>
        </pc:spChg>
        <pc:spChg chg="add mod">
          <ac:chgData name="lukasgrunzweil@gmail.com" userId="658814fff265c26e" providerId="LiveId" clId="{0B6BD7B3-359B-4AB9-8C52-42C56A788E66}" dt="2024-10-24T10:12:46.604" v="402" actId="164"/>
          <ac:spMkLst>
            <pc:docMk/>
            <pc:sldMk cId="4264789475" sldId="260"/>
            <ac:spMk id="4" creationId="{618C2166-35BF-5849-AA53-F2DF56802BE3}"/>
          </ac:spMkLst>
        </pc:spChg>
        <pc:grpChg chg="add mod">
          <ac:chgData name="lukasgrunzweil@gmail.com" userId="658814fff265c26e" providerId="LiveId" clId="{0B6BD7B3-359B-4AB9-8C52-42C56A788E66}" dt="2024-10-24T10:12:46.604" v="402" actId="164"/>
          <ac:grpSpMkLst>
            <pc:docMk/>
            <pc:sldMk cId="4264789475" sldId="260"/>
            <ac:grpSpMk id="12" creationId="{9447C687-C3D6-C52F-12A4-B9F0E93F1BD5}"/>
          </ac:grpSpMkLst>
        </pc:grp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6" creationId="{B8A7E176-EA51-CF87-8951-8F43201B0D7A}"/>
          </ac:picMkLst>
        </pc:picChg>
        <pc:picChg chg="mod">
          <ac:chgData name="lukasgrunzweil@gmail.com" userId="658814fff265c26e" providerId="LiveId" clId="{0B6BD7B3-359B-4AB9-8C52-42C56A788E66}" dt="2024-10-24T10:12:34.865" v="399" actId="1076"/>
          <ac:picMkLst>
            <pc:docMk/>
            <pc:sldMk cId="4264789475" sldId="260"/>
            <ac:picMk id="7" creationId="{733B7C05-B10E-29F1-C174-6D751F6A76CB}"/>
          </ac:picMkLst>
        </pc:pic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8" creationId="{21D347AB-A5FB-D9ED-AF17-FDEDEA79B220}"/>
          </ac:picMkLst>
        </pc:picChg>
        <pc:picChg chg="mod ord">
          <ac:chgData name="lukasgrunzweil@gmail.com" userId="658814fff265c26e" providerId="LiveId" clId="{0B6BD7B3-359B-4AB9-8C52-42C56A788E66}" dt="2024-10-24T10:12:32.524" v="397" actId="1076"/>
          <ac:picMkLst>
            <pc:docMk/>
            <pc:sldMk cId="4264789475" sldId="260"/>
            <ac:picMk id="9" creationId="{FE34E505-1FAF-DF51-EAE1-F8327D946E6B}"/>
          </ac:picMkLst>
        </pc:pic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10" creationId="{9BBAF95D-312C-9C01-8DB9-88970EA22D20}"/>
          </ac:picMkLst>
        </pc:pic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11" creationId="{39D04FF7-E3BD-0839-CFA1-DBF0AC8CCD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0ACC-D5E5-84D5-3464-10C426C58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269B-55CF-1654-E803-C38D227A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4520-EEFC-0A32-70EA-16E5C842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85C3-BCEE-A0EC-4398-A6AEE57C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57E4-4B69-5863-5A7F-DAB7A217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0C1-1637-369E-6613-6F169AEB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2637-B054-2E7E-0957-59594A63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6A94-EC68-7ADE-BC28-C29C6F7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2578-A936-879E-DC73-2D373FEB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F34E-5F24-AB5F-790F-3FE2E38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BBD31-35B8-086B-34EB-526802777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3155E-6B07-5015-2B46-66CE2DA4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7D11-2AB8-417A-2DC1-5D8E700A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D990-10DE-D025-ADF5-8E0FE687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8765-85AE-E686-266C-429C445B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278F-5351-68FA-7E22-1B204BC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62DA-1B8F-A5A5-D9BD-EE92294B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293F-E87E-8A4F-7C3B-3A9F4311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6FE8-E748-1AE5-EF1D-906FC03B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DA6A-A350-6531-4C72-0546798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C871-A631-E03E-73BC-AADD93A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CE08-30FE-36A4-A20C-ABB195B8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EECB-FA00-5B36-B9F7-B97C2923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9543-FF0A-8728-FF5C-47C35658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5BDC-FD99-2754-5B31-44360BF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B5AF-187E-E9CD-7074-BE2CE968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E417-2429-5FBB-CC26-EAF0F6937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5575E-7CE4-5926-B3F0-06F80F26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5054F-C3A7-6DD6-4CAD-BE2D3BCF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461C-C9FB-BCB9-EB47-428362FE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CE77-B9F4-6B2E-9C2A-5FA6D0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95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2A0D-EEE8-9B06-2842-8C1433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7775-D126-C9F9-6CC5-631C73B9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86B3-6146-8CF7-EE4D-498685F9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A4445-406C-50B1-4773-28DEAB5A2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91CAA-F06A-5752-6F8B-71835E0F9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E67D5-7F6E-9872-20A0-5A6E3D2A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3A151-71C1-4450-6FF7-A52115CE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E379E-46DB-6618-EDE6-8FD8EE1B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83A-C5DB-0470-8899-E96253E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8625B-E1BA-06D9-0557-F176A88F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2E53-7309-782F-8967-25A6CBB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70FF-0A18-C006-A51E-EEE38D3A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01422-BEEA-1CAD-AFFC-91C9F51A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8094B-7606-22DC-F905-460F82C9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E536-7CF0-2DD6-EFCB-32881EB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6EFB-F0ED-8FF4-E053-3627BD53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2D99-CE97-74BD-3B91-678C4820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DDBE-D317-2CB3-2793-E902A651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11BF-42F5-AD82-D6B9-E5D64C8E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48C6-4B24-28F3-9470-948208E1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89E0-AF70-8852-B3A4-83B7FB49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3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728C-2925-4B58-7794-BA4E6110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F4205-EDB4-CC9B-72F0-8F135B3FD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1151-6F3D-6E98-5BBD-6FC887AB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68FF-3168-4250-64FE-03BA3A90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028F-8555-0DBB-476E-F6CC7B5B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EB85-EF5C-06A4-9CD8-5DAFD97A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78681-E069-B9BB-440A-9D59B35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03317-CC5E-7934-69B4-1FF8A21C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418A-8665-73A1-D4A3-B841F5297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C6D97-1B40-4373-A934-0DA88AF1B610}" type="datetimeFigureOut">
              <a:rPr lang="en-GB" smtClean="0"/>
              <a:t>04/11/2024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7955-F892-2898-DAED-BD1DC3B40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DBD2F-CED7-846F-4FE6-A4D55E9E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loud&#10;&#10;Description automatically generated">
            <a:extLst>
              <a:ext uri="{FF2B5EF4-FFF2-40B4-BE49-F238E27FC236}">
                <a16:creationId xmlns:a16="http://schemas.microsoft.com/office/drawing/2014/main" id="{733B7C05-B10E-29F1-C174-6D751F6A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660" y="-1464469"/>
            <a:ext cx="15659100" cy="9786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747" y="-2554335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79536" y="685800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 descr="A statue of a person holding a sword&#10;&#10;Description automatically generated">
            <a:extLst>
              <a:ext uri="{FF2B5EF4-FFF2-40B4-BE49-F238E27FC236}">
                <a16:creationId xmlns:a16="http://schemas.microsoft.com/office/drawing/2014/main" id="{FE34E505-1FAF-DF51-EAE1-F8327D94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243" y="-727019"/>
            <a:ext cx="13032486" cy="81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loud&#10;&#10;Description automatically generated">
            <a:extLst>
              <a:ext uri="{FF2B5EF4-FFF2-40B4-BE49-F238E27FC236}">
                <a16:creationId xmlns:a16="http://schemas.microsoft.com/office/drawing/2014/main" id="{733B7C05-B10E-29F1-C174-6D751F6A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660" y="-1464469"/>
            <a:ext cx="15659100" cy="9786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707" y="-1193800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03336" y="501396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 descr="A statue of a person holding a sword&#10;&#10;Description automatically generated">
            <a:extLst>
              <a:ext uri="{FF2B5EF4-FFF2-40B4-BE49-F238E27FC236}">
                <a16:creationId xmlns:a16="http://schemas.microsoft.com/office/drawing/2014/main" id="{FE34E505-1FAF-DF51-EAE1-F8327D94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22" y="-512326"/>
            <a:ext cx="12612243" cy="788265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6B36B2D-7994-4C47-37DF-906AF6E42E94}"/>
              </a:ext>
            </a:extLst>
          </p:cNvPr>
          <p:cNvGrpSpPr/>
          <p:nvPr/>
        </p:nvGrpSpPr>
        <p:grpSpPr>
          <a:xfrm>
            <a:off x="12192000" y="1193800"/>
            <a:ext cx="6625391" cy="3125067"/>
            <a:chOff x="5134873" y="776436"/>
            <a:chExt cx="6625391" cy="31250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DF8285-D228-50FA-64A0-A2270FD8D505}"/>
                </a:ext>
              </a:extLst>
            </p:cNvPr>
            <p:cNvSpPr txBox="1"/>
            <p:nvPr/>
          </p:nvSpPr>
          <p:spPr>
            <a:xfrm>
              <a:off x="6365304" y="776436"/>
              <a:ext cx="539496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Wer konnte Ritter werden</a:t>
              </a:r>
            </a:p>
            <a:p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wurde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man Ritter</a:t>
              </a: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Die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Ausbildung</a:t>
              </a:r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Die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Pflichten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eines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Ritters</a:t>
              </a:r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</p:txBody>
        </p:sp>
        <p:pic>
          <p:nvPicPr>
            <p:cNvPr id="8" name="Picture 7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46C1E8D6-44EB-09C1-87A0-B9AD7EE2B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6" y="776436"/>
              <a:ext cx="1175553" cy="523706"/>
            </a:xfrm>
            <a:prstGeom prst="rect">
              <a:avLst/>
            </a:prstGeom>
          </p:spPr>
        </p:pic>
        <p:pic>
          <p:nvPicPr>
            <p:cNvPr id="10" name="Picture 9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5B4F8012-838A-6D39-AA35-17D57CFD4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5" y="1655276"/>
              <a:ext cx="1175553" cy="523706"/>
            </a:xfrm>
            <a:prstGeom prst="rect">
              <a:avLst/>
            </a:prstGeom>
          </p:spPr>
        </p:pic>
        <p:pic>
          <p:nvPicPr>
            <p:cNvPr id="11" name="Picture 10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EE7ABFAF-6CB2-D2FB-E53A-2EE5D994A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2498958"/>
              <a:ext cx="1175553" cy="523706"/>
            </a:xfrm>
            <a:prstGeom prst="rect">
              <a:avLst/>
            </a:prstGeom>
          </p:spPr>
        </p:pic>
        <p:pic>
          <p:nvPicPr>
            <p:cNvPr id="12" name="Picture 11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1D377EBF-FB09-8BEB-91B9-3F193FFFC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3377797"/>
              <a:ext cx="1175553" cy="523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07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loud&#10;&#10;Description automatically generated">
            <a:extLst>
              <a:ext uri="{FF2B5EF4-FFF2-40B4-BE49-F238E27FC236}">
                <a16:creationId xmlns:a16="http://schemas.microsoft.com/office/drawing/2014/main" id="{733B7C05-B10E-29F1-C174-6D751F6A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660" y="-1464469"/>
            <a:ext cx="15659100" cy="9786938"/>
          </a:xfrm>
          <a:prstGeom prst="rect">
            <a:avLst/>
          </a:prstGeom>
        </p:spPr>
      </p:pic>
      <p:pic>
        <p:nvPicPr>
          <p:cNvPr id="9" name="Picture 8" descr="A statue of a person holding a sword&#10;&#10;Description automatically generated">
            <a:extLst>
              <a:ext uri="{FF2B5EF4-FFF2-40B4-BE49-F238E27FC236}">
                <a16:creationId xmlns:a16="http://schemas.microsoft.com/office/drawing/2014/main" id="{FE34E505-1FAF-DF51-EAE1-F8327D94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6338" y="-512326"/>
            <a:ext cx="12612243" cy="7882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227" y="-2387600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64296" y="685800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7C687-C3D6-C52F-12A4-B9F0E93F1BD5}"/>
              </a:ext>
            </a:extLst>
          </p:cNvPr>
          <p:cNvGrpSpPr/>
          <p:nvPr/>
        </p:nvGrpSpPr>
        <p:grpSpPr>
          <a:xfrm>
            <a:off x="5134873" y="776436"/>
            <a:ext cx="6625391" cy="3970318"/>
            <a:chOff x="5134873" y="776436"/>
            <a:chExt cx="6625391" cy="3970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8C2166-35BF-5849-AA53-F2DF56802BE3}"/>
                </a:ext>
              </a:extLst>
            </p:cNvPr>
            <p:cNvSpPr txBox="1"/>
            <p:nvPr/>
          </p:nvSpPr>
          <p:spPr>
            <a:xfrm>
              <a:off x="6365304" y="776436"/>
              <a:ext cx="5394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Was genau sind Rittern</a:t>
              </a:r>
            </a:p>
            <a:p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de-AT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Wer konnte Ritter werden</a:t>
              </a:r>
            </a:p>
            <a:p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wurde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man Ritter</a:t>
              </a: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Die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Ausbildung</a:t>
              </a:r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Die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Pflichten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eines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Ritters</a:t>
              </a:r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</p:txBody>
        </p:sp>
        <p:pic>
          <p:nvPicPr>
            <p:cNvPr id="6" name="Picture 5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B8A7E176-EA51-CF87-8951-8F43201B0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6" y="776436"/>
              <a:ext cx="1175553" cy="523706"/>
            </a:xfrm>
            <a:prstGeom prst="rect">
              <a:avLst/>
            </a:prstGeom>
          </p:spPr>
        </p:pic>
        <p:pic>
          <p:nvPicPr>
            <p:cNvPr id="8" name="Picture 7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21D347AB-A5FB-D9ED-AF17-FDEDEA79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5" y="1655276"/>
              <a:ext cx="1175553" cy="523706"/>
            </a:xfrm>
            <a:prstGeom prst="rect">
              <a:avLst/>
            </a:prstGeom>
          </p:spPr>
        </p:pic>
        <p:pic>
          <p:nvPicPr>
            <p:cNvPr id="10" name="Picture 9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9BBAF95D-312C-9C01-8DB9-88970EA2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2498958"/>
              <a:ext cx="1175553" cy="523706"/>
            </a:xfrm>
            <a:prstGeom prst="rect">
              <a:avLst/>
            </a:prstGeom>
          </p:spPr>
        </p:pic>
        <p:pic>
          <p:nvPicPr>
            <p:cNvPr id="11" name="Picture 10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39D04FF7-E3BD-0839-CFA1-DBF0AC8C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3377797"/>
              <a:ext cx="1175553" cy="523706"/>
            </a:xfrm>
            <a:prstGeom prst="rect">
              <a:avLst/>
            </a:prstGeom>
          </p:spPr>
        </p:pic>
      </p:grpSp>
      <p:pic>
        <p:nvPicPr>
          <p:cNvPr id="5" name="Picture 10" descr="A black and white image of a sword&#10;&#10;Description automatically generated">
            <a:extLst>
              <a:ext uri="{FF2B5EF4-FFF2-40B4-BE49-F238E27FC236}">
                <a16:creationId xmlns:a16="http://schemas.microsoft.com/office/drawing/2014/main" id="{5758C907-6BEA-EC1C-828B-24D4D83A7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34872" y="4203575"/>
            <a:ext cx="1175553" cy="5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8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060E70-AF33-BBB7-4415-AF4B0B1C3DD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4650"/>
            <a:ext cx="12192000" cy="723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0ECEAC8D-67AE-E553-1953-73F35A6EF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Old English Text MT" panose="03040902040508030806" pitchFamily="66" charset="0"/>
              </a:rPr>
              <a:t>Was genau sind Rittern?</a:t>
            </a:r>
          </a:p>
        </p:txBody>
      </p:sp>
    </p:spTree>
    <p:extLst>
      <p:ext uri="{BB962C8B-B14F-4D97-AF65-F5344CB8AC3E}">
        <p14:creationId xmlns:p14="http://schemas.microsoft.com/office/powerpoint/2010/main" val="89260765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A3430-A77D-9854-6D4F-BF3B9452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21B1565-765F-FF8F-51BE-72B84FE7CD1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61950"/>
            <a:ext cx="12192000" cy="721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66675C73-98CE-2FF6-0C43-1BA3052E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849"/>
            <a:ext cx="9144000" cy="957263"/>
          </a:xfrm>
        </p:spPr>
        <p:txBody>
          <a:bodyPr/>
          <a:lstStyle/>
          <a:p>
            <a:r>
              <a:rPr lang="de-AT" dirty="0">
                <a:ln>
                  <a:solidFill>
                    <a:schemeClr val="bg1">
                      <a:lumMod val="65000"/>
                    </a:schemeClr>
                  </a:solidFill>
                </a:ln>
                <a:latin typeface="Old English Text MT" panose="03040902040508030806" pitchFamily="66" charset="0"/>
              </a:rPr>
              <a:t>Was genau sind Rittern?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2C9D20-D04C-9FBE-BC39-D773B15D4EB0}"/>
              </a:ext>
            </a:extLst>
          </p:cNvPr>
          <p:cNvSpPr txBox="1"/>
          <p:nvPr/>
        </p:nvSpPr>
        <p:spPr>
          <a:xfrm>
            <a:off x="1206500" y="1841500"/>
            <a:ext cx="5588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Krieger</a:t>
            </a:r>
            <a:r>
              <a:rPr lang="de-AT" sz="3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 im </a:t>
            </a:r>
            <a:r>
              <a:rPr lang="en-US" sz="3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Mittel alter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Gefolgsleute</a:t>
            </a:r>
            <a:r>
              <a:rPr lang="en-US" sz="3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 von </a:t>
            </a:r>
            <a:r>
              <a:rPr lang="en-US" sz="3200" dirty="0" err="1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Adelige</a:t>
            </a:r>
            <a:endParaRPr lang="en-US" sz="3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ln>
                  <a:solidFill>
                    <a:schemeClr val="bg1">
                      <a:lumMod val="85000"/>
                    </a:schemeClr>
                  </a:solidFill>
                </a:ln>
                <a:solidFill>
                  <a:schemeClr val="bg1"/>
                </a:solidFill>
              </a:rPr>
              <a:t>Aufgabe und Privilege</a:t>
            </a:r>
          </a:p>
        </p:txBody>
      </p:sp>
    </p:spTree>
    <p:extLst>
      <p:ext uri="{BB962C8B-B14F-4D97-AF65-F5344CB8AC3E}">
        <p14:creationId xmlns:p14="http://schemas.microsoft.com/office/powerpoint/2010/main" val="2157724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A6F0D7E1-82B5-1B1E-EE11-180D4B32D6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05" y="-304800"/>
            <a:ext cx="12546321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317D597-A281-D241-5F0B-4312316BC4BE}"/>
              </a:ext>
            </a:extLst>
          </p:cNvPr>
          <p:cNvSpPr txBox="1"/>
          <p:nvPr/>
        </p:nvSpPr>
        <p:spPr>
          <a:xfrm>
            <a:off x="2283539" y="2876280"/>
            <a:ext cx="762492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ld English Text MT" panose="03040902040508030806" pitchFamily="66" charset="0"/>
              </a:rPr>
              <a:t>Wer konnte Ritter werden?</a:t>
            </a:r>
          </a:p>
        </p:txBody>
      </p:sp>
    </p:spTree>
    <p:extLst>
      <p:ext uri="{BB962C8B-B14F-4D97-AF65-F5344CB8AC3E}">
        <p14:creationId xmlns:p14="http://schemas.microsoft.com/office/powerpoint/2010/main" val="8173305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114AA-B606-5B41-C4B2-0F4A9BCD8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EE5F3794-840A-ED62-4E6C-7F8FD92BAD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2605" y="-304800"/>
            <a:ext cx="12546321" cy="746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75B3B70-A94A-E241-249C-1B951BD09B5E}"/>
              </a:ext>
            </a:extLst>
          </p:cNvPr>
          <p:cNvSpPr txBox="1"/>
          <p:nvPr/>
        </p:nvSpPr>
        <p:spPr>
          <a:xfrm>
            <a:off x="2283539" y="44450"/>
            <a:ext cx="7624921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AT" sz="4800" b="1" dirty="0">
                <a:ln w="9525">
                  <a:solidFill>
                    <a:schemeClr val="tx1"/>
                  </a:solidFill>
                </a:ln>
                <a:solidFill>
                  <a:schemeClr val="bg1"/>
                </a:solidFill>
                <a:latin typeface="Old English Text MT" panose="03040902040508030806" pitchFamily="66" charset="0"/>
              </a:rPr>
              <a:t>Wer konnte Ritter werden?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4AF1495-F753-216E-EC47-2CE063121DE5}"/>
              </a:ext>
            </a:extLst>
          </p:cNvPr>
          <p:cNvSpPr txBox="1"/>
          <p:nvPr/>
        </p:nvSpPr>
        <p:spPr>
          <a:xfrm>
            <a:off x="1195989" y="1809969"/>
            <a:ext cx="646605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AT" sz="32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Adelige Herkünfte</a:t>
            </a:r>
            <a:endParaRPr lang="en-US" sz="32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Ausbildung</a:t>
            </a:r>
            <a:r>
              <a:rPr lang="en-US" sz="32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32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als</a:t>
            </a:r>
            <a:r>
              <a:rPr lang="en-US" sz="32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Page und </a:t>
            </a:r>
            <a:r>
              <a:rPr lang="en-US" sz="32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Knappe</a:t>
            </a:r>
            <a:endParaRPr lang="en-US" sz="32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Ritterschlag-Zeremonie</a:t>
            </a:r>
            <a:endParaRPr lang="en-US" sz="32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32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Besondere</a:t>
            </a:r>
            <a:r>
              <a:rPr lang="en-US" sz="32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</a:t>
            </a:r>
            <a:r>
              <a:rPr lang="en-US" sz="32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fälle</a:t>
            </a:r>
            <a:r>
              <a:rPr lang="en-US" sz="3200" dirty="0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 und </a:t>
            </a:r>
            <a:r>
              <a:rPr lang="en-US" sz="3200" dirty="0" err="1">
                <a:ln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/>
                </a:solidFill>
              </a:rPr>
              <a:t>vorderungen</a:t>
            </a:r>
            <a:endParaRPr lang="en-US" sz="3200" dirty="0">
              <a:ln>
                <a:solidFill>
                  <a:schemeClr val="bg1">
                    <a:lumMod val="50000"/>
                  </a:schemeClr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726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47FF-9222-D065-0134-323321B7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Quellen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4AAA-BB6D-F790-E897-7E8215369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Images:</a:t>
            </a:r>
          </a:p>
          <a:p>
            <a:pPr marL="0" indent="0">
              <a:buNone/>
            </a:pPr>
            <a:r>
              <a:rPr lang="de-AT" sz="1400" dirty="0"/>
              <a:t>https://www.bing.com/images/search?view=detailV2&amp;ccid=6t6eXuMf&amp;id=9AF4C01913AE3EC57B0E87998E399319F94042E4&amp;thid=OIP.6t6eXuMfgkotnLw0aO5bbgHaEo&amp;mediaurl=https%3a%2f%2fwallpapercave.com%2fwp%2fwp3318150.jpg&amp;cdnurl=https%3a%2f%2fth.bing.com%2fth%2fid%2fR.eade9e5ee31f824a2d9cbc3468ee5b6e%3frik%3d5EJA%252bRmTOY6Zhw%26pid%3dImgRaw%26r%3d0&amp;exph=1200&amp;expw=1920&amp;q=epic+knight+images&amp;simid=608014512092969012&amp;FORM=IRPRST&amp;ck=AA9F2D68D3919524B9263933E83F8A63&amp;selectedIndex=5&amp;itb=0&amp;ajaxhist=0&amp;ajaxserp=0</a:t>
            </a:r>
          </a:p>
        </p:txBody>
      </p:sp>
    </p:spTree>
    <p:extLst>
      <p:ext uri="{BB962C8B-B14F-4D97-AF65-F5344CB8AC3E}">
        <p14:creationId xmlns:p14="http://schemas.microsoft.com/office/powerpoint/2010/main" val="351473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261</Words>
  <Application>Microsoft Office PowerPoint</Application>
  <PresentationFormat>Breitbild</PresentationFormat>
  <Paragraphs>46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Agency FB</vt:lpstr>
      <vt:lpstr>Aptos</vt:lpstr>
      <vt:lpstr>Aptos Display</vt:lpstr>
      <vt:lpstr>Arial</vt:lpstr>
      <vt:lpstr>Old English Text MT</vt:lpstr>
      <vt:lpstr>Wingdings</vt:lpstr>
      <vt:lpstr>Office Theme</vt:lpstr>
      <vt:lpstr>Wie wurde man Ritter?</vt:lpstr>
      <vt:lpstr>Wie wurde man Ritter?</vt:lpstr>
      <vt:lpstr>Wie wurde man Ritter?</vt:lpstr>
      <vt:lpstr>Was genau sind Rittern?</vt:lpstr>
      <vt:lpstr>Was genau sind Rittern?</vt:lpstr>
      <vt:lpstr>PowerPoint-Präsentation</vt:lpstr>
      <vt:lpstr>PowerPoint-Präsentation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lukasgrunzweil@gmail.com</dc:creator>
  <cp:lastModifiedBy>Darabos Mátyás</cp:lastModifiedBy>
  <cp:revision>3</cp:revision>
  <dcterms:created xsi:type="dcterms:W3CDTF">2024-10-21T07:32:56Z</dcterms:created>
  <dcterms:modified xsi:type="dcterms:W3CDTF">2024-11-04T08:34:49Z</dcterms:modified>
</cp:coreProperties>
</file>