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B7D78-0256-4ADB-97FF-FF6D61776E26}" v="3" dt="2025-01-17T18:52:30.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Grünzweil" userId="0486b1c61146c26f" providerId="LiveId" clId="{1B8B7D78-0256-4ADB-97FF-FF6D61776E26}"/>
    <pc:docChg chg="undo custSel addSld delSld modSld sldOrd">
      <pc:chgData name="Lukas Grünzweil" userId="0486b1c61146c26f" providerId="LiveId" clId="{1B8B7D78-0256-4ADB-97FF-FF6D61776E26}" dt="2025-01-18T14:51:14.285" v="2883" actId="20577"/>
      <pc:docMkLst>
        <pc:docMk/>
      </pc:docMkLst>
      <pc:sldChg chg="modSp new mod modTransition">
        <pc:chgData name="Lukas Grünzweil" userId="0486b1c61146c26f" providerId="LiveId" clId="{1B8B7D78-0256-4ADB-97FF-FF6D61776E26}" dt="2025-01-17T18:52:30.835" v="2548"/>
        <pc:sldMkLst>
          <pc:docMk/>
          <pc:sldMk cId="1595302538" sldId="256"/>
        </pc:sldMkLst>
        <pc:spChg chg="mod">
          <ac:chgData name="Lukas Grünzweil" userId="0486b1c61146c26f" providerId="LiveId" clId="{1B8B7D78-0256-4ADB-97FF-FF6D61776E26}" dt="2025-01-17T18:33:08.051" v="1566"/>
          <ac:spMkLst>
            <pc:docMk/>
            <pc:sldMk cId="1595302538" sldId="256"/>
            <ac:spMk id="2" creationId="{E72F075C-B911-9D94-461B-62C0FD39B6E4}"/>
          </ac:spMkLst>
        </pc:spChg>
        <pc:spChg chg="mod">
          <ac:chgData name="Lukas Grünzweil" userId="0486b1c61146c26f" providerId="LiveId" clId="{1B8B7D78-0256-4ADB-97FF-FF6D61776E26}" dt="2025-01-17T18:33:08.051" v="1566"/>
          <ac:spMkLst>
            <pc:docMk/>
            <pc:sldMk cId="1595302538" sldId="256"/>
            <ac:spMk id="3" creationId="{FC1408E5-7A1A-30F3-4B96-F8BBBADEA282}"/>
          </ac:spMkLst>
        </pc:spChg>
      </pc:sldChg>
      <pc:sldChg chg="modSp new mod modTransition">
        <pc:chgData name="Lukas Grünzweil" userId="0486b1c61146c26f" providerId="LiveId" clId="{1B8B7D78-0256-4ADB-97FF-FF6D61776E26}" dt="2025-01-17T18:52:30.835" v="2548"/>
        <pc:sldMkLst>
          <pc:docMk/>
          <pc:sldMk cId="1933358328" sldId="257"/>
        </pc:sldMkLst>
        <pc:spChg chg="mod">
          <ac:chgData name="Lukas Grünzweil" userId="0486b1c61146c26f" providerId="LiveId" clId="{1B8B7D78-0256-4ADB-97FF-FF6D61776E26}" dt="2025-01-17T18:33:08.051" v="1566"/>
          <ac:spMkLst>
            <pc:docMk/>
            <pc:sldMk cId="1933358328" sldId="257"/>
            <ac:spMk id="2" creationId="{364CFDE1-52D2-537F-2788-D18C6B5655C7}"/>
          </ac:spMkLst>
        </pc:spChg>
        <pc:spChg chg="mod">
          <ac:chgData name="Lukas Grünzweil" userId="0486b1c61146c26f" providerId="LiveId" clId="{1B8B7D78-0256-4ADB-97FF-FF6D61776E26}" dt="2025-01-17T18:33:08.051" v="1566"/>
          <ac:spMkLst>
            <pc:docMk/>
            <pc:sldMk cId="1933358328" sldId="257"/>
            <ac:spMk id="3" creationId="{A8D98D68-6395-6274-37F5-BD61CCCA50FF}"/>
          </ac:spMkLst>
        </pc:spChg>
      </pc:sldChg>
      <pc:sldChg chg="modSp new mod modTransition">
        <pc:chgData name="Lukas Grünzweil" userId="0486b1c61146c26f" providerId="LiveId" clId="{1B8B7D78-0256-4ADB-97FF-FF6D61776E26}" dt="2025-01-17T19:13:08.169" v="2656" actId="20577"/>
        <pc:sldMkLst>
          <pc:docMk/>
          <pc:sldMk cId="2076867545" sldId="258"/>
        </pc:sldMkLst>
        <pc:spChg chg="mod">
          <ac:chgData name="Lukas Grünzweil" userId="0486b1c61146c26f" providerId="LiveId" clId="{1B8B7D78-0256-4ADB-97FF-FF6D61776E26}" dt="2025-01-17T18:33:08.051" v="1566"/>
          <ac:spMkLst>
            <pc:docMk/>
            <pc:sldMk cId="2076867545" sldId="258"/>
            <ac:spMk id="2" creationId="{D18E6DDF-293B-2BF6-0D3B-2316C92CCFF0}"/>
          </ac:spMkLst>
        </pc:spChg>
        <pc:spChg chg="mod">
          <ac:chgData name="Lukas Grünzweil" userId="0486b1c61146c26f" providerId="LiveId" clId="{1B8B7D78-0256-4ADB-97FF-FF6D61776E26}" dt="2025-01-17T19:13:08.169" v="2656" actId="20577"/>
          <ac:spMkLst>
            <pc:docMk/>
            <pc:sldMk cId="2076867545" sldId="258"/>
            <ac:spMk id="3" creationId="{B1E7E324-F28C-3FA7-9F9C-05FDBCE44B77}"/>
          </ac:spMkLst>
        </pc:spChg>
      </pc:sldChg>
      <pc:sldChg chg="modSp new mod modTransition">
        <pc:chgData name="Lukas Grünzweil" userId="0486b1c61146c26f" providerId="LiveId" clId="{1B8B7D78-0256-4ADB-97FF-FF6D61776E26}" dt="2025-01-17T18:52:30.835" v="2548"/>
        <pc:sldMkLst>
          <pc:docMk/>
          <pc:sldMk cId="29586749" sldId="259"/>
        </pc:sldMkLst>
        <pc:spChg chg="mod">
          <ac:chgData name="Lukas Grünzweil" userId="0486b1c61146c26f" providerId="LiveId" clId="{1B8B7D78-0256-4ADB-97FF-FF6D61776E26}" dt="2025-01-17T18:33:08.051" v="1566"/>
          <ac:spMkLst>
            <pc:docMk/>
            <pc:sldMk cId="29586749" sldId="259"/>
            <ac:spMk id="2" creationId="{844B3E6C-DC3E-459F-6059-D5F5A4A880EF}"/>
          </ac:spMkLst>
        </pc:spChg>
        <pc:spChg chg="mod">
          <ac:chgData name="Lukas Grünzweil" userId="0486b1c61146c26f" providerId="LiveId" clId="{1B8B7D78-0256-4ADB-97FF-FF6D61776E26}" dt="2025-01-17T18:33:08.051" v="1566"/>
          <ac:spMkLst>
            <pc:docMk/>
            <pc:sldMk cId="29586749" sldId="259"/>
            <ac:spMk id="3" creationId="{364E7FF2-F521-573D-F755-58B79B78B336}"/>
          </ac:spMkLst>
        </pc:spChg>
      </pc:sldChg>
      <pc:sldChg chg="new del">
        <pc:chgData name="Lukas Grünzweil" userId="0486b1c61146c26f" providerId="LiveId" clId="{1B8B7D78-0256-4ADB-97FF-FF6D61776E26}" dt="2025-01-17T18:13:33.292" v="169" actId="47"/>
        <pc:sldMkLst>
          <pc:docMk/>
          <pc:sldMk cId="2431922748" sldId="259"/>
        </pc:sldMkLst>
      </pc:sldChg>
      <pc:sldChg chg="modSp new mod modTransition">
        <pc:chgData name="Lukas Grünzweil" userId="0486b1c61146c26f" providerId="LiveId" clId="{1B8B7D78-0256-4ADB-97FF-FF6D61776E26}" dt="2025-01-17T18:52:30.835" v="2548"/>
        <pc:sldMkLst>
          <pc:docMk/>
          <pc:sldMk cId="999040882" sldId="260"/>
        </pc:sldMkLst>
        <pc:spChg chg="mod">
          <ac:chgData name="Lukas Grünzweil" userId="0486b1c61146c26f" providerId="LiveId" clId="{1B8B7D78-0256-4ADB-97FF-FF6D61776E26}" dt="2025-01-17T18:33:08.051" v="1566"/>
          <ac:spMkLst>
            <pc:docMk/>
            <pc:sldMk cId="999040882" sldId="260"/>
            <ac:spMk id="2" creationId="{BCE2832B-AE81-8BDA-61FF-325E4292D0B5}"/>
          </ac:spMkLst>
        </pc:spChg>
        <pc:spChg chg="mod">
          <ac:chgData name="Lukas Grünzweil" userId="0486b1c61146c26f" providerId="LiveId" clId="{1B8B7D78-0256-4ADB-97FF-FF6D61776E26}" dt="2025-01-17T18:33:08.051" v="1566"/>
          <ac:spMkLst>
            <pc:docMk/>
            <pc:sldMk cId="999040882" sldId="260"/>
            <ac:spMk id="3" creationId="{E2721FEC-EC0F-D4C7-0FD7-79B1AB567389}"/>
          </ac:spMkLst>
        </pc:spChg>
      </pc:sldChg>
      <pc:sldChg chg="addSp delSp modSp new mod modTransition modClrScheme chgLayout">
        <pc:chgData name="Lukas Grünzweil" userId="0486b1c61146c26f" providerId="LiveId" clId="{1B8B7D78-0256-4ADB-97FF-FF6D61776E26}" dt="2025-01-17T18:52:30.835" v="2548"/>
        <pc:sldMkLst>
          <pc:docMk/>
          <pc:sldMk cId="3668752790" sldId="261"/>
        </pc:sldMkLst>
        <pc:spChg chg="mod ord">
          <ac:chgData name="Lukas Grünzweil" userId="0486b1c61146c26f" providerId="LiveId" clId="{1B8B7D78-0256-4ADB-97FF-FF6D61776E26}" dt="2025-01-17T18:33:08.051" v="1566"/>
          <ac:spMkLst>
            <pc:docMk/>
            <pc:sldMk cId="3668752790" sldId="261"/>
            <ac:spMk id="2" creationId="{5B716198-219C-DFB1-A332-2B63703115E4}"/>
          </ac:spMkLst>
        </pc:spChg>
        <pc:spChg chg="add del mod ord">
          <ac:chgData name="Lukas Grünzweil" userId="0486b1c61146c26f" providerId="LiveId" clId="{1B8B7D78-0256-4ADB-97FF-FF6D61776E26}" dt="2025-01-17T18:33:08.051" v="1566"/>
          <ac:spMkLst>
            <pc:docMk/>
            <pc:sldMk cId="3668752790" sldId="261"/>
            <ac:spMk id="3" creationId="{BFF14879-0EE3-0986-AE04-D0D879A0B3F8}"/>
          </ac:spMkLst>
        </pc:spChg>
        <pc:spChg chg="add del mod ord">
          <ac:chgData name="Lukas Grünzweil" userId="0486b1c61146c26f" providerId="LiveId" clId="{1B8B7D78-0256-4ADB-97FF-FF6D61776E26}" dt="2025-01-17T18:19:52.329" v="357" actId="700"/>
          <ac:spMkLst>
            <pc:docMk/>
            <pc:sldMk cId="3668752790" sldId="261"/>
            <ac:spMk id="4" creationId="{3AD09988-81DB-7751-82AC-F4C71D185F77}"/>
          </ac:spMkLst>
        </pc:spChg>
      </pc:sldChg>
      <pc:sldChg chg="new del">
        <pc:chgData name="Lukas Grünzweil" userId="0486b1c61146c26f" providerId="LiveId" clId="{1B8B7D78-0256-4ADB-97FF-FF6D61776E26}" dt="2025-01-17T18:19:43.258" v="355" actId="47"/>
        <pc:sldMkLst>
          <pc:docMk/>
          <pc:sldMk cId="412941009" sldId="262"/>
        </pc:sldMkLst>
      </pc:sldChg>
      <pc:sldChg chg="new del">
        <pc:chgData name="Lukas Grünzweil" userId="0486b1c61146c26f" providerId="LiveId" clId="{1B8B7D78-0256-4ADB-97FF-FF6D61776E26}" dt="2025-01-17T18:19:39.438" v="353" actId="47"/>
        <pc:sldMkLst>
          <pc:docMk/>
          <pc:sldMk cId="2718660585" sldId="262"/>
        </pc:sldMkLst>
      </pc:sldChg>
      <pc:sldChg chg="addSp delSp modSp new mod modTransition modClrScheme chgLayout">
        <pc:chgData name="Lukas Grünzweil" userId="0486b1c61146c26f" providerId="LiveId" clId="{1B8B7D78-0256-4ADB-97FF-FF6D61776E26}" dt="2025-01-17T19:13:46.526" v="2723" actId="20577"/>
        <pc:sldMkLst>
          <pc:docMk/>
          <pc:sldMk cId="3814850628" sldId="262"/>
        </pc:sldMkLst>
        <pc:spChg chg="del mod ord">
          <ac:chgData name="Lukas Grünzweil" userId="0486b1c61146c26f" providerId="LiveId" clId="{1B8B7D78-0256-4ADB-97FF-FF6D61776E26}" dt="2025-01-17T18:19:59.855" v="359" actId="700"/>
          <ac:spMkLst>
            <pc:docMk/>
            <pc:sldMk cId="3814850628" sldId="262"/>
            <ac:spMk id="2" creationId="{130BA73D-2F7E-BB4D-6E27-1040FC3AC574}"/>
          </ac:spMkLst>
        </pc:spChg>
        <pc:spChg chg="del mod ord">
          <ac:chgData name="Lukas Grünzweil" userId="0486b1c61146c26f" providerId="LiveId" clId="{1B8B7D78-0256-4ADB-97FF-FF6D61776E26}" dt="2025-01-17T18:19:59.855" v="359" actId="700"/>
          <ac:spMkLst>
            <pc:docMk/>
            <pc:sldMk cId="3814850628" sldId="262"/>
            <ac:spMk id="3" creationId="{C0D582CB-C918-0476-4184-B31F1185E4D6}"/>
          </ac:spMkLst>
        </pc:spChg>
        <pc:spChg chg="add mod ord">
          <ac:chgData name="Lukas Grünzweil" userId="0486b1c61146c26f" providerId="LiveId" clId="{1B8B7D78-0256-4ADB-97FF-FF6D61776E26}" dt="2025-01-17T18:33:08.051" v="1566"/>
          <ac:spMkLst>
            <pc:docMk/>
            <pc:sldMk cId="3814850628" sldId="262"/>
            <ac:spMk id="4" creationId="{6E74B633-703B-261D-F9AA-9C076E941A92}"/>
          </ac:spMkLst>
        </pc:spChg>
        <pc:spChg chg="add mod ord">
          <ac:chgData name="Lukas Grünzweil" userId="0486b1c61146c26f" providerId="LiveId" clId="{1B8B7D78-0256-4ADB-97FF-FF6D61776E26}" dt="2025-01-17T19:13:46.526" v="2723" actId="20577"/>
          <ac:spMkLst>
            <pc:docMk/>
            <pc:sldMk cId="3814850628" sldId="262"/>
            <ac:spMk id="5" creationId="{2F2B9016-F3EF-AE92-8D58-8F1A39D2EEB9}"/>
          </ac:spMkLst>
        </pc:spChg>
      </pc:sldChg>
      <pc:sldChg chg="modSp new del mod modTransition">
        <pc:chgData name="Lukas Grünzweil" userId="0486b1c61146c26f" providerId="LiveId" clId="{1B8B7D78-0256-4ADB-97FF-FF6D61776E26}" dt="2025-01-18T14:50:24.635" v="2882" actId="47"/>
        <pc:sldMkLst>
          <pc:docMk/>
          <pc:sldMk cId="210724377" sldId="263"/>
        </pc:sldMkLst>
        <pc:spChg chg="mod">
          <ac:chgData name="Lukas Grünzweil" userId="0486b1c61146c26f" providerId="LiveId" clId="{1B8B7D78-0256-4ADB-97FF-FF6D61776E26}" dt="2025-01-17T18:33:08.051" v="1566"/>
          <ac:spMkLst>
            <pc:docMk/>
            <pc:sldMk cId="210724377" sldId="263"/>
            <ac:spMk id="2" creationId="{F078524A-08D7-19FD-2D42-A2F062DB46FA}"/>
          </ac:spMkLst>
        </pc:spChg>
        <pc:spChg chg="mod">
          <ac:chgData name="Lukas Grünzweil" userId="0486b1c61146c26f" providerId="LiveId" clId="{1B8B7D78-0256-4ADB-97FF-FF6D61776E26}" dt="2025-01-17T18:33:08.051" v="1566"/>
          <ac:spMkLst>
            <pc:docMk/>
            <pc:sldMk cId="210724377" sldId="263"/>
            <ac:spMk id="3" creationId="{DAF5C5BA-D903-38DB-E62F-FDE391524B5A}"/>
          </ac:spMkLst>
        </pc:spChg>
      </pc:sldChg>
      <pc:sldChg chg="modSp new mod modTransition">
        <pc:chgData name="Lukas Grünzweil" userId="0486b1c61146c26f" providerId="LiveId" clId="{1B8B7D78-0256-4ADB-97FF-FF6D61776E26}" dt="2025-01-17T18:52:30.835" v="2548"/>
        <pc:sldMkLst>
          <pc:docMk/>
          <pc:sldMk cId="3117525178" sldId="264"/>
        </pc:sldMkLst>
        <pc:spChg chg="mod">
          <ac:chgData name="Lukas Grünzweil" userId="0486b1c61146c26f" providerId="LiveId" clId="{1B8B7D78-0256-4ADB-97FF-FF6D61776E26}" dt="2025-01-17T18:33:08.051" v="1566"/>
          <ac:spMkLst>
            <pc:docMk/>
            <pc:sldMk cId="3117525178" sldId="264"/>
            <ac:spMk id="2" creationId="{6ACF8B35-3C46-D54D-6A0C-6634B97E13B8}"/>
          </ac:spMkLst>
        </pc:spChg>
        <pc:spChg chg="mod">
          <ac:chgData name="Lukas Grünzweil" userId="0486b1c61146c26f" providerId="LiveId" clId="{1B8B7D78-0256-4ADB-97FF-FF6D61776E26}" dt="2025-01-17T18:33:08.051" v="1566"/>
          <ac:spMkLst>
            <pc:docMk/>
            <pc:sldMk cId="3117525178" sldId="264"/>
            <ac:spMk id="3" creationId="{617FDEA7-6E49-63A2-6CAB-71BD8128A4FE}"/>
          </ac:spMkLst>
        </pc:spChg>
      </pc:sldChg>
      <pc:sldChg chg="new del">
        <pc:chgData name="Lukas Grünzweil" userId="0486b1c61146c26f" providerId="LiveId" clId="{1B8B7D78-0256-4ADB-97FF-FF6D61776E26}" dt="2025-01-17T18:24:33.126" v="673" actId="47"/>
        <pc:sldMkLst>
          <pc:docMk/>
          <pc:sldMk cId="1286137992" sldId="265"/>
        </pc:sldMkLst>
      </pc:sldChg>
      <pc:sldChg chg="modSp new mod modTransition">
        <pc:chgData name="Lukas Grünzweil" userId="0486b1c61146c26f" providerId="LiveId" clId="{1B8B7D78-0256-4ADB-97FF-FF6D61776E26}" dt="2025-01-17T19:14:39.011" v="2785" actId="20577"/>
        <pc:sldMkLst>
          <pc:docMk/>
          <pc:sldMk cId="3568019973" sldId="265"/>
        </pc:sldMkLst>
        <pc:spChg chg="mod">
          <ac:chgData name="Lukas Grünzweil" userId="0486b1c61146c26f" providerId="LiveId" clId="{1B8B7D78-0256-4ADB-97FF-FF6D61776E26}" dt="2025-01-17T18:33:08.051" v="1566"/>
          <ac:spMkLst>
            <pc:docMk/>
            <pc:sldMk cId="3568019973" sldId="265"/>
            <ac:spMk id="2" creationId="{D394D6C3-CC64-F2E8-4087-DFA549384854}"/>
          </ac:spMkLst>
        </pc:spChg>
        <pc:spChg chg="mod">
          <ac:chgData name="Lukas Grünzweil" userId="0486b1c61146c26f" providerId="LiveId" clId="{1B8B7D78-0256-4ADB-97FF-FF6D61776E26}" dt="2025-01-17T19:14:39.011" v="2785" actId="20577"/>
          <ac:spMkLst>
            <pc:docMk/>
            <pc:sldMk cId="3568019973" sldId="265"/>
            <ac:spMk id="3" creationId="{C6E15A38-0791-5342-1257-B2DD932AA988}"/>
          </ac:spMkLst>
        </pc:spChg>
      </pc:sldChg>
      <pc:sldChg chg="modSp new mod modTransition">
        <pc:chgData name="Lukas Grünzweil" userId="0486b1c61146c26f" providerId="LiveId" clId="{1B8B7D78-0256-4ADB-97FF-FF6D61776E26}" dt="2025-01-17T18:52:30.835" v="2548"/>
        <pc:sldMkLst>
          <pc:docMk/>
          <pc:sldMk cId="4025189277" sldId="266"/>
        </pc:sldMkLst>
        <pc:spChg chg="mod">
          <ac:chgData name="Lukas Grünzweil" userId="0486b1c61146c26f" providerId="LiveId" clId="{1B8B7D78-0256-4ADB-97FF-FF6D61776E26}" dt="2025-01-17T18:33:08.051" v="1566"/>
          <ac:spMkLst>
            <pc:docMk/>
            <pc:sldMk cId="4025189277" sldId="266"/>
            <ac:spMk id="2" creationId="{D9D73989-7F9E-1572-9B42-E4A01D18DCA8}"/>
          </ac:spMkLst>
        </pc:spChg>
        <pc:spChg chg="mod">
          <ac:chgData name="Lukas Grünzweil" userId="0486b1c61146c26f" providerId="LiveId" clId="{1B8B7D78-0256-4ADB-97FF-FF6D61776E26}" dt="2025-01-17T18:34:44.556" v="1568" actId="255"/>
          <ac:spMkLst>
            <pc:docMk/>
            <pc:sldMk cId="4025189277" sldId="266"/>
            <ac:spMk id="3" creationId="{1A215648-318B-7C7D-8944-345CAB1BF33D}"/>
          </ac:spMkLst>
        </pc:spChg>
      </pc:sldChg>
      <pc:sldChg chg="modSp new mod modTransition">
        <pc:chgData name="Lukas Grünzweil" userId="0486b1c61146c26f" providerId="LiveId" clId="{1B8B7D78-0256-4ADB-97FF-FF6D61776E26}" dt="2025-01-17T18:52:30.835" v="2548"/>
        <pc:sldMkLst>
          <pc:docMk/>
          <pc:sldMk cId="4085758859" sldId="267"/>
        </pc:sldMkLst>
        <pc:spChg chg="mod">
          <ac:chgData name="Lukas Grünzweil" userId="0486b1c61146c26f" providerId="LiveId" clId="{1B8B7D78-0256-4ADB-97FF-FF6D61776E26}" dt="2025-01-17T18:33:08.051" v="1566"/>
          <ac:spMkLst>
            <pc:docMk/>
            <pc:sldMk cId="4085758859" sldId="267"/>
            <ac:spMk id="2" creationId="{40129B54-6EB9-1D2B-48F9-CE72BC7DB097}"/>
          </ac:spMkLst>
        </pc:spChg>
        <pc:spChg chg="mod">
          <ac:chgData name="Lukas Grünzweil" userId="0486b1c61146c26f" providerId="LiveId" clId="{1B8B7D78-0256-4ADB-97FF-FF6D61776E26}" dt="2025-01-17T18:33:08.051" v="1566"/>
          <ac:spMkLst>
            <pc:docMk/>
            <pc:sldMk cId="4085758859" sldId="267"/>
            <ac:spMk id="3" creationId="{D0FF50D4-3B37-569A-BE6B-0D940CDF05D5}"/>
          </ac:spMkLst>
        </pc:spChg>
      </pc:sldChg>
      <pc:sldChg chg="addSp delSp modSp new mod modTransition setBg">
        <pc:chgData name="Lukas Grünzweil" userId="0486b1c61146c26f" providerId="LiveId" clId="{1B8B7D78-0256-4ADB-97FF-FF6D61776E26}" dt="2025-01-18T14:51:14.285" v="2883" actId="20577"/>
        <pc:sldMkLst>
          <pc:docMk/>
          <pc:sldMk cId="2728669717" sldId="268"/>
        </pc:sldMkLst>
        <pc:spChg chg="mod">
          <ac:chgData name="Lukas Grünzweil" userId="0486b1c61146c26f" providerId="LiveId" clId="{1B8B7D78-0256-4ADB-97FF-FF6D61776E26}" dt="2025-01-17T18:33:08.051" v="1566"/>
          <ac:spMkLst>
            <pc:docMk/>
            <pc:sldMk cId="2728669717" sldId="268"/>
            <ac:spMk id="2" creationId="{8C2C2A2F-209D-CFF5-D4E2-DDFC27F417EE}"/>
          </ac:spMkLst>
        </pc:spChg>
        <pc:spChg chg="add del mod">
          <ac:chgData name="Lukas Grünzweil" userId="0486b1c61146c26f" providerId="LiveId" clId="{1B8B7D78-0256-4ADB-97FF-FF6D61776E26}" dt="2025-01-18T14:51:14.285" v="2883" actId="20577"/>
          <ac:spMkLst>
            <pc:docMk/>
            <pc:sldMk cId="2728669717" sldId="268"/>
            <ac:spMk id="3" creationId="{41CAAA9C-B305-4BDA-C3E5-17DD7033A26D}"/>
          </ac:spMkLst>
        </pc:spChg>
        <pc:spChg chg="add del">
          <ac:chgData name="Lukas Grünzweil" userId="0486b1c61146c26f" providerId="LiveId" clId="{1B8B7D78-0256-4ADB-97FF-FF6D61776E26}" dt="2025-01-17T18:30:17.021" v="1280" actId="26606"/>
          <ac:spMkLst>
            <pc:docMk/>
            <pc:sldMk cId="2728669717" sldId="268"/>
            <ac:spMk id="6" creationId="{56E9B3E6-E277-4D68-BA48-9CB43FFBD6E2}"/>
          </ac:spMkLst>
        </pc:spChg>
        <pc:spChg chg="add del">
          <ac:chgData name="Lukas Grünzweil" userId="0486b1c61146c26f" providerId="LiveId" clId="{1B8B7D78-0256-4ADB-97FF-FF6D61776E26}" dt="2025-01-17T18:30:08.230" v="1278" actId="26606"/>
          <ac:spMkLst>
            <pc:docMk/>
            <pc:sldMk cId="2728669717" sldId="268"/>
            <ac:spMk id="9" creationId="{C0763A76-9F1C-4FC5-82B7-DD475DA461B2}"/>
          </ac:spMkLst>
        </pc:spChg>
        <pc:spChg chg="add del">
          <ac:chgData name="Lukas Grünzweil" userId="0486b1c61146c26f" providerId="LiveId" clId="{1B8B7D78-0256-4ADB-97FF-FF6D61776E26}" dt="2025-01-17T18:30:08.230" v="1278" actId="26606"/>
          <ac:spMkLst>
            <pc:docMk/>
            <pc:sldMk cId="2728669717" sldId="268"/>
            <ac:spMk id="11" creationId="{E81BF4F6-F2CF-4984-9D14-D6966D92F99F}"/>
          </ac:spMkLst>
        </pc:spChg>
        <pc:spChg chg="add del">
          <ac:chgData name="Lukas Grünzweil" userId="0486b1c61146c26f" providerId="LiveId" clId="{1B8B7D78-0256-4ADB-97FF-FF6D61776E26}" dt="2025-01-17T18:30:17.021" v="1280" actId="26606"/>
          <ac:spMkLst>
            <pc:docMk/>
            <pc:sldMk cId="2728669717" sldId="268"/>
            <ac:spMk id="16" creationId="{D5B0017B-2ECA-49AF-B397-DC140825DF8D}"/>
          </ac:spMkLst>
        </pc:spChg>
        <pc:grpChg chg="add del">
          <ac:chgData name="Lukas Grünzweil" userId="0486b1c61146c26f" providerId="LiveId" clId="{1B8B7D78-0256-4ADB-97FF-FF6D61776E26}" dt="2025-01-17T18:30:17.021" v="1280" actId="26606"/>
          <ac:grpSpMkLst>
            <pc:docMk/>
            <pc:sldMk cId="2728669717" sldId="268"/>
            <ac:grpSpMk id="7" creationId="{AE1C45F0-260A-458C-96ED-C1F6D2151219}"/>
          </ac:grpSpMkLst>
        </pc:grpChg>
        <pc:graphicFrameChg chg="add del">
          <ac:chgData name="Lukas Grünzweil" userId="0486b1c61146c26f" providerId="LiveId" clId="{1B8B7D78-0256-4ADB-97FF-FF6D61776E26}" dt="2025-01-17T18:30:17.021" v="1280" actId="26606"/>
          <ac:graphicFrameMkLst>
            <pc:docMk/>
            <pc:sldMk cId="2728669717" sldId="268"/>
            <ac:graphicFrameMk id="8" creationId="{B4148590-2FE0-48A7-1CA3-B0B4FCC6CA12}"/>
          </ac:graphicFrameMkLst>
        </pc:graphicFrameChg>
        <pc:picChg chg="add del">
          <ac:chgData name="Lukas Grünzweil" userId="0486b1c61146c26f" providerId="LiveId" clId="{1B8B7D78-0256-4ADB-97FF-FF6D61776E26}" dt="2025-01-17T18:30:08.230" v="1278" actId="26606"/>
          <ac:picMkLst>
            <pc:docMk/>
            <pc:sldMk cId="2728669717" sldId="268"/>
            <ac:picMk id="5" creationId="{C2DF0842-D8BD-80DB-5563-3ED4B48E69FE}"/>
          </ac:picMkLst>
        </pc:picChg>
        <pc:cxnChg chg="add del">
          <ac:chgData name="Lukas Grünzweil" userId="0486b1c61146c26f" providerId="LiveId" clId="{1B8B7D78-0256-4ADB-97FF-FF6D61776E26}" dt="2025-01-17T18:30:17.021" v="1280" actId="26606"/>
          <ac:cxnSpMkLst>
            <pc:docMk/>
            <pc:sldMk cId="2728669717" sldId="268"/>
            <ac:cxnSpMk id="18" creationId="{6CF1BAF6-AD41-4082-B212-8A1F9A2E8779}"/>
          </ac:cxnSpMkLst>
        </pc:cxnChg>
      </pc:sldChg>
      <pc:sldChg chg="modSp new mod modTransition">
        <pc:chgData name="Lukas Grünzweil" userId="0486b1c61146c26f" providerId="LiveId" clId="{1B8B7D78-0256-4ADB-97FF-FF6D61776E26}" dt="2025-01-17T18:52:30.835" v="2548"/>
        <pc:sldMkLst>
          <pc:docMk/>
          <pc:sldMk cId="2582195653" sldId="269"/>
        </pc:sldMkLst>
        <pc:spChg chg="mod">
          <ac:chgData name="Lukas Grünzweil" userId="0486b1c61146c26f" providerId="LiveId" clId="{1B8B7D78-0256-4ADB-97FF-FF6D61776E26}" dt="2025-01-17T18:33:08.051" v="1566"/>
          <ac:spMkLst>
            <pc:docMk/>
            <pc:sldMk cId="2582195653" sldId="269"/>
            <ac:spMk id="2" creationId="{8481DCF8-CA38-FB7E-1897-F30C6C48E053}"/>
          </ac:spMkLst>
        </pc:spChg>
        <pc:spChg chg="mod">
          <ac:chgData name="Lukas Grünzweil" userId="0486b1c61146c26f" providerId="LiveId" clId="{1B8B7D78-0256-4ADB-97FF-FF6D61776E26}" dt="2025-01-17T18:33:08.051" v="1566"/>
          <ac:spMkLst>
            <pc:docMk/>
            <pc:sldMk cId="2582195653" sldId="269"/>
            <ac:spMk id="3" creationId="{B85A08D4-7290-8255-EA40-FCFF5EA48045}"/>
          </ac:spMkLst>
        </pc:spChg>
      </pc:sldChg>
      <pc:sldChg chg="modSp new mod modTransition">
        <pc:chgData name="Lukas Grünzweil" userId="0486b1c61146c26f" providerId="LiveId" clId="{1B8B7D78-0256-4ADB-97FF-FF6D61776E26}" dt="2025-01-17T18:52:30.835" v="2548"/>
        <pc:sldMkLst>
          <pc:docMk/>
          <pc:sldMk cId="4065713899" sldId="270"/>
        </pc:sldMkLst>
        <pc:spChg chg="mod">
          <ac:chgData name="Lukas Grünzweil" userId="0486b1c61146c26f" providerId="LiveId" clId="{1B8B7D78-0256-4ADB-97FF-FF6D61776E26}" dt="2025-01-17T18:33:08.051" v="1566"/>
          <ac:spMkLst>
            <pc:docMk/>
            <pc:sldMk cId="4065713899" sldId="270"/>
            <ac:spMk id="2" creationId="{0C594D22-C503-59B6-9686-128FED3B1ADD}"/>
          </ac:spMkLst>
        </pc:spChg>
        <pc:spChg chg="mod">
          <ac:chgData name="Lukas Grünzweil" userId="0486b1c61146c26f" providerId="LiveId" clId="{1B8B7D78-0256-4ADB-97FF-FF6D61776E26}" dt="2025-01-17T18:33:08.051" v="1566"/>
          <ac:spMkLst>
            <pc:docMk/>
            <pc:sldMk cId="4065713899" sldId="270"/>
            <ac:spMk id="3" creationId="{8310C2D1-B9F3-33F9-21C9-69F9CBA0B3FC}"/>
          </ac:spMkLst>
        </pc:spChg>
      </pc:sldChg>
      <pc:sldChg chg="modSp new mod modTransition">
        <pc:chgData name="Lukas Grünzweil" userId="0486b1c61146c26f" providerId="LiveId" clId="{1B8B7D78-0256-4ADB-97FF-FF6D61776E26}" dt="2025-01-17T19:32:28.680" v="2876" actId="20577"/>
        <pc:sldMkLst>
          <pc:docMk/>
          <pc:sldMk cId="4005014981" sldId="271"/>
        </pc:sldMkLst>
        <pc:spChg chg="mod">
          <ac:chgData name="Lukas Grünzweil" userId="0486b1c61146c26f" providerId="LiveId" clId="{1B8B7D78-0256-4ADB-97FF-FF6D61776E26}" dt="2025-01-17T18:33:08.051" v="1566"/>
          <ac:spMkLst>
            <pc:docMk/>
            <pc:sldMk cId="4005014981" sldId="271"/>
            <ac:spMk id="2" creationId="{4451D403-7166-00AE-50DB-37FE2FED8B5B}"/>
          </ac:spMkLst>
        </pc:spChg>
        <pc:spChg chg="mod">
          <ac:chgData name="Lukas Grünzweil" userId="0486b1c61146c26f" providerId="LiveId" clId="{1B8B7D78-0256-4ADB-97FF-FF6D61776E26}" dt="2025-01-17T19:32:28.680" v="2876" actId="20577"/>
          <ac:spMkLst>
            <pc:docMk/>
            <pc:sldMk cId="4005014981" sldId="271"/>
            <ac:spMk id="3" creationId="{ACBFBB53-A178-7877-FC0E-64A11F7D8C40}"/>
          </ac:spMkLst>
        </pc:spChg>
      </pc:sldChg>
      <pc:sldChg chg="modSp new mod modTransition">
        <pc:chgData name="Lukas Grünzweil" userId="0486b1c61146c26f" providerId="LiveId" clId="{1B8B7D78-0256-4ADB-97FF-FF6D61776E26}" dt="2025-01-17T18:52:30.835" v="2548"/>
        <pc:sldMkLst>
          <pc:docMk/>
          <pc:sldMk cId="1601863107" sldId="272"/>
        </pc:sldMkLst>
        <pc:spChg chg="mod">
          <ac:chgData name="Lukas Grünzweil" userId="0486b1c61146c26f" providerId="LiveId" clId="{1B8B7D78-0256-4ADB-97FF-FF6D61776E26}" dt="2025-01-17T18:37:54.309" v="1594" actId="20577"/>
          <ac:spMkLst>
            <pc:docMk/>
            <pc:sldMk cId="1601863107" sldId="272"/>
            <ac:spMk id="2" creationId="{DB1CC3E4-333A-EF2A-62FE-1282C51AF80D}"/>
          </ac:spMkLst>
        </pc:spChg>
        <pc:spChg chg="mod">
          <ac:chgData name="Lukas Grünzweil" userId="0486b1c61146c26f" providerId="LiveId" clId="{1B8B7D78-0256-4ADB-97FF-FF6D61776E26}" dt="2025-01-17T18:38:30.025" v="1691" actId="20577"/>
          <ac:spMkLst>
            <pc:docMk/>
            <pc:sldMk cId="1601863107" sldId="272"/>
            <ac:spMk id="3" creationId="{400687FF-BF4B-8146-977D-60913DCBCCE8}"/>
          </ac:spMkLst>
        </pc:spChg>
      </pc:sldChg>
      <pc:sldChg chg="modSp new mod modTransition">
        <pc:chgData name="Lukas Grünzweil" userId="0486b1c61146c26f" providerId="LiveId" clId="{1B8B7D78-0256-4ADB-97FF-FF6D61776E26}" dt="2025-01-17T18:53:24.772" v="2587" actId="20577"/>
        <pc:sldMkLst>
          <pc:docMk/>
          <pc:sldMk cId="3403525143" sldId="273"/>
        </pc:sldMkLst>
        <pc:spChg chg="mod">
          <ac:chgData name="Lukas Grünzweil" userId="0486b1c61146c26f" providerId="LiveId" clId="{1B8B7D78-0256-4ADB-97FF-FF6D61776E26}" dt="2025-01-17T18:53:24.772" v="2587" actId="20577"/>
          <ac:spMkLst>
            <pc:docMk/>
            <pc:sldMk cId="3403525143" sldId="273"/>
            <ac:spMk id="2" creationId="{E06269C4-E6CA-5F7F-0CEA-CBC6507BCD12}"/>
          </ac:spMkLst>
        </pc:spChg>
        <pc:spChg chg="mod">
          <ac:chgData name="Lukas Grünzweil" userId="0486b1c61146c26f" providerId="LiveId" clId="{1B8B7D78-0256-4ADB-97FF-FF6D61776E26}" dt="2025-01-17T18:39:39.344" v="1806" actId="20577"/>
          <ac:spMkLst>
            <pc:docMk/>
            <pc:sldMk cId="3403525143" sldId="273"/>
            <ac:spMk id="3" creationId="{66021104-463B-08EB-6350-7A5A3F1F568F}"/>
          </ac:spMkLst>
        </pc:spChg>
      </pc:sldChg>
      <pc:sldChg chg="modSp new mod modTransition">
        <pc:chgData name="Lukas Grünzweil" userId="0486b1c61146c26f" providerId="LiveId" clId="{1B8B7D78-0256-4ADB-97FF-FF6D61776E26}" dt="2025-01-17T18:52:30.835" v="2548"/>
        <pc:sldMkLst>
          <pc:docMk/>
          <pc:sldMk cId="320144833" sldId="274"/>
        </pc:sldMkLst>
        <pc:spChg chg="mod">
          <ac:chgData name="Lukas Grünzweil" userId="0486b1c61146c26f" providerId="LiveId" clId="{1B8B7D78-0256-4ADB-97FF-FF6D61776E26}" dt="2025-01-17T18:40:51.803" v="1895" actId="20577"/>
          <ac:spMkLst>
            <pc:docMk/>
            <pc:sldMk cId="320144833" sldId="274"/>
            <ac:spMk id="2" creationId="{A1A62B14-4387-C6D4-9175-ADDD8577ECBA}"/>
          </ac:spMkLst>
        </pc:spChg>
        <pc:spChg chg="mod">
          <ac:chgData name="Lukas Grünzweil" userId="0486b1c61146c26f" providerId="LiveId" clId="{1B8B7D78-0256-4ADB-97FF-FF6D61776E26}" dt="2025-01-17T18:42:44.039" v="2124" actId="20577"/>
          <ac:spMkLst>
            <pc:docMk/>
            <pc:sldMk cId="320144833" sldId="274"/>
            <ac:spMk id="3" creationId="{5C180E1C-1BC9-A5B4-AEE4-FF4AB9E090F1}"/>
          </ac:spMkLst>
        </pc:spChg>
      </pc:sldChg>
      <pc:sldChg chg="modSp new mod ord modTransition">
        <pc:chgData name="Lukas Grünzweil" userId="0486b1c61146c26f" providerId="LiveId" clId="{1B8B7D78-0256-4ADB-97FF-FF6D61776E26}" dt="2025-01-17T18:52:30.835" v="2548"/>
        <pc:sldMkLst>
          <pc:docMk/>
          <pc:sldMk cId="2484982125" sldId="275"/>
        </pc:sldMkLst>
        <pc:spChg chg="mod">
          <ac:chgData name="Lukas Grünzweil" userId="0486b1c61146c26f" providerId="LiveId" clId="{1B8B7D78-0256-4ADB-97FF-FF6D61776E26}" dt="2025-01-17T18:43:09.887" v="2145" actId="20577"/>
          <ac:spMkLst>
            <pc:docMk/>
            <pc:sldMk cId="2484982125" sldId="275"/>
            <ac:spMk id="2" creationId="{A898F1A4-18F6-A411-7E69-B27AF5CA3C16}"/>
          </ac:spMkLst>
        </pc:spChg>
        <pc:spChg chg="mod">
          <ac:chgData name="Lukas Grünzweil" userId="0486b1c61146c26f" providerId="LiveId" clId="{1B8B7D78-0256-4ADB-97FF-FF6D61776E26}" dt="2025-01-17T18:46:01.290" v="2327" actId="20577"/>
          <ac:spMkLst>
            <pc:docMk/>
            <pc:sldMk cId="2484982125" sldId="275"/>
            <ac:spMk id="3" creationId="{BFC9B17D-4330-35B8-79A8-1649B2C7DD24}"/>
          </ac:spMkLst>
        </pc:spChg>
      </pc:sldChg>
      <pc:sldChg chg="modSp new mod ord modTransition">
        <pc:chgData name="Lukas Grünzweil" userId="0486b1c61146c26f" providerId="LiveId" clId="{1B8B7D78-0256-4ADB-97FF-FF6D61776E26}" dt="2025-01-17T18:53:51.909" v="2589" actId="20577"/>
        <pc:sldMkLst>
          <pc:docMk/>
          <pc:sldMk cId="2622482132" sldId="276"/>
        </pc:sldMkLst>
        <pc:spChg chg="mod">
          <ac:chgData name="Lukas Grünzweil" userId="0486b1c61146c26f" providerId="LiveId" clId="{1B8B7D78-0256-4ADB-97FF-FF6D61776E26}" dt="2025-01-17T18:46:14.583" v="2345" actId="20577"/>
          <ac:spMkLst>
            <pc:docMk/>
            <pc:sldMk cId="2622482132" sldId="276"/>
            <ac:spMk id="2" creationId="{F5241006-6701-3EF1-614A-B194EE67D6B7}"/>
          </ac:spMkLst>
        </pc:spChg>
        <pc:spChg chg="mod">
          <ac:chgData name="Lukas Grünzweil" userId="0486b1c61146c26f" providerId="LiveId" clId="{1B8B7D78-0256-4ADB-97FF-FF6D61776E26}" dt="2025-01-17T18:53:51.909" v="2589" actId="20577"/>
          <ac:spMkLst>
            <pc:docMk/>
            <pc:sldMk cId="2622482132" sldId="276"/>
            <ac:spMk id="3" creationId="{0C34EEA3-B5AF-5F0C-671E-D3B972E17FB1}"/>
          </ac:spMkLst>
        </pc:spChg>
      </pc:sldChg>
      <pc:sldChg chg="modSp new mod modTransition">
        <pc:chgData name="Lukas Grünzweil" userId="0486b1c61146c26f" providerId="LiveId" clId="{1B8B7D78-0256-4ADB-97FF-FF6D61776E26}" dt="2025-01-18T10:03:11.683" v="2881" actId="12"/>
        <pc:sldMkLst>
          <pc:docMk/>
          <pc:sldMk cId="1326708096" sldId="277"/>
        </pc:sldMkLst>
        <pc:spChg chg="mod">
          <ac:chgData name="Lukas Grünzweil" userId="0486b1c61146c26f" providerId="LiveId" clId="{1B8B7D78-0256-4ADB-97FF-FF6D61776E26}" dt="2025-01-17T18:49:07.584" v="2496" actId="20577"/>
          <ac:spMkLst>
            <pc:docMk/>
            <pc:sldMk cId="1326708096" sldId="277"/>
            <ac:spMk id="2" creationId="{08F3F273-38AC-EB0A-0833-5C4DEB0CADA9}"/>
          </ac:spMkLst>
        </pc:spChg>
        <pc:spChg chg="mod">
          <ac:chgData name="Lukas Grünzweil" userId="0486b1c61146c26f" providerId="LiveId" clId="{1B8B7D78-0256-4ADB-97FF-FF6D61776E26}" dt="2025-01-18T10:03:11.683" v="2881" actId="12"/>
          <ac:spMkLst>
            <pc:docMk/>
            <pc:sldMk cId="1326708096" sldId="277"/>
            <ac:spMk id="3" creationId="{FAE77180-9240-1820-3A96-D4A7B68F7E8C}"/>
          </ac:spMkLst>
        </pc:spChg>
      </pc:sldChg>
      <pc:sldChg chg="modSp new mod modTransition">
        <pc:chgData name="Lukas Grünzweil" userId="0486b1c61146c26f" providerId="LiveId" clId="{1B8B7D78-0256-4ADB-97FF-FF6D61776E26}" dt="2025-01-17T18:52:30.835" v="2548"/>
        <pc:sldMkLst>
          <pc:docMk/>
          <pc:sldMk cId="3873083859" sldId="278"/>
        </pc:sldMkLst>
        <pc:spChg chg="mod">
          <ac:chgData name="Lukas Grünzweil" userId="0486b1c61146c26f" providerId="LiveId" clId="{1B8B7D78-0256-4ADB-97FF-FF6D61776E26}" dt="2025-01-17T18:51:28.104" v="2541" actId="20577"/>
          <ac:spMkLst>
            <pc:docMk/>
            <pc:sldMk cId="3873083859" sldId="278"/>
            <ac:spMk id="2" creationId="{672BE77C-A5DC-AC4F-0925-5F80F849D51B}"/>
          </ac:spMkLst>
        </pc:spChg>
        <pc:spChg chg="mod">
          <ac:chgData name="Lukas Grünzweil" userId="0486b1c61146c26f" providerId="LiveId" clId="{1B8B7D78-0256-4ADB-97FF-FF6D61776E26}" dt="2025-01-17T18:51:42.973" v="2546" actId="12"/>
          <ac:spMkLst>
            <pc:docMk/>
            <pc:sldMk cId="3873083859" sldId="278"/>
            <ac:spMk id="3" creationId="{34C25534-23B4-3040-114E-B3D0D3FB1EB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de-DE"/>
              <a:t>Mastertitelformat bearbeiten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A8DBC66-3C76-4536-98B0-24DEE0BC2A8C}" type="datetimeFigureOut">
              <a:rPr lang="de-DE" smtClean="0"/>
              <a:t>18.01.2025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9E1748-9087-4EDF-BF2E-968A641EE55C}" type="slidenum">
              <a:rPr lang="de-DE" smtClean="0"/>
              <a:t>‹Nr.›</a:t>
            </a:fld>
            <a:endParaRPr lang="de-DE"/>
          </a:p>
        </p:txBody>
      </p:sp>
    </p:spTree>
    <p:extLst>
      <p:ext uri="{BB962C8B-B14F-4D97-AF65-F5344CB8AC3E}">
        <p14:creationId xmlns:p14="http://schemas.microsoft.com/office/powerpoint/2010/main" val="340617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A8DBC66-3C76-4536-98B0-24DEE0BC2A8C}" type="datetimeFigureOut">
              <a:rPr lang="de-DE" smtClean="0"/>
              <a:t>18.01.2025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C9E1748-9087-4EDF-BF2E-968A641EE55C}" type="slidenum">
              <a:rPr lang="de-DE" smtClean="0"/>
              <a:t>‹Nr.›</a:t>
            </a:fld>
            <a:endParaRPr lang="de-DE"/>
          </a:p>
        </p:txBody>
      </p:sp>
    </p:spTree>
    <p:extLst>
      <p:ext uri="{BB962C8B-B14F-4D97-AF65-F5344CB8AC3E}">
        <p14:creationId xmlns:p14="http://schemas.microsoft.com/office/powerpoint/2010/main" val="2243982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A8DBC66-3C76-4536-98B0-24DEE0BC2A8C}" type="datetimeFigureOut">
              <a:rPr lang="de-DE" smtClean="0"/>
              <a:t>18.01.2025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C9E1748-9087-4EDF-BF2E-968A641EE55C}" type="slidenum">
              <a:rPr lang="de-DE" smtClean="0"/>
              <a:t>‹Nr.›</a:t>
            </a:fld>
            <a:endParaRPr lang="de-DE"/>
          </a:p>
        </p:txBody>
      </p:sp>
    </p:spTree>
    <p:extLst>
      <p:ext uri="{BB962C8B-B14F-4D97-AF65-F5344CB8AC3E}">
        <p14:creationId xmlns:p14="http://schemas.microsoft.com/office/powerpoint/2010/main" val="307403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A8DBC66-3C76-4536-98B0-24DEE0BC2A8C}" type="datetimeFigureOut">
              <a:rPr lang="de-DE" smtClean="0"/>
              <a:t>18.01.2025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9E1748-9087-4EDF-BF2E-968A641EE55C}" type="slidenum">
              <a:rPr lang="de-DE" smtClean="0"/>
              <a:t>‹Nr.›</a:t>
            </a:fld>
            <a:endParaRPr lang="de-DE"/>
          </a:p>
        </p:txBody>
      </p:sp>
    </p:spTree>
    <p:extLst>
      <p:ext uri="{BB962C8B-B14F-4D97-AF65-F5344CB8AC3E}">
        <p14:creationId xmlns:p14="http://schemas.microsoft.com/office/powerpoint/2010/main" val="49421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A8DBC66-3C76-4536-98B0-24DEE0BC2A8C}" type="datetimeFigureOut">
              <a:rPr lang="de-DE" smtClean="0"/>
              <a:t>18.01.2025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9E1748-9087-4EDF-BF2E-968A641EE55C}" type="slidenum">
              <a:rPr lang="de-DE" smtClean="0"/>
              <a:t>‹Nr.›</a:t>
            </a:fld>
            <a:endParaRPr lang="de-DE"/>
          </a:p>
        </p:txBody>
      </p:sp>
    </p:spTree>
    <p:extLst>
      <p:ext uri="{BB962C8B-B14F-4D97-AF65-F5344CB8AC3E}">
        <p14:creationId xmlns:p14="http://schemas.microsoft.com/office/powerpoint/2010/main" val="63238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8" name="Date Placeholder 7"/>
          <p:cNvSpPr>
            <a:spLocks noGrp="1"/>
          </p:cNvSpPr>
          <p:nvPr>
            <p:ph type="dt" sz="half" idx="10"/>
          </p:nvPr>
        </p:nvSpPr>
        <p:spPr/>
        <p:txBody>
          <a:bodyPr/>
          <a:lstStyle/>
          <a:p>
            <a:fld id="{FA8DBC66-3C76-4536-98B0-24DEE0BC2A8C}" type="datetimeFigureOut">
              <a:rPr lang="de-DE" smtClean="0"/>
              <a:t>18.01.2025</a:t>
            </a:fld>
            <a:endParaRPr lang="de-DE"/>
          </a:p>
        </p:txBody>
      </p:sp>
      <p:sp>
        <p:nvSpPr>
          <p:cNvPr id="9" name="Footer Placeholder 8"/>
          <p:cNvSpPr>
            <a:spLocks noGrp="1"/>
          </p:cNvSpPr>
          <p:nvPr>
            <p:ph type="ftr" sz="quarter" idx="11"/>
          </p:nvPr>
        </p:nvSpPr>
        <p:spPr/>
        <p:txBody>
          <a:bodyPr/>
          <a:lstStyle/>
          <a:p>
            <a:endParaRPr lang="de-DE"/>
          </a:p>
        </p:txBody>
      </p:sp>
      <p:sp>
        <p:nvSpPr>
          <p:cNvPr id="10" name="Slide Number Placeholder 9"/>
          <p:cNvSpPr>
            <a:spLocks noGrp="1"/>
          </p:cNvSpPr>
          <p:nvPr>
            <p:ph type="sldNum" sz="quarter" idx="12"/>
          </p:nvPr>
        </p:nvSpPr>
        <p:spPr/>
        <p:txBody>
          <a:bodyPr/>
          <a:lstStyle/>
          <a:p>
            <a:fld id="{FC9E1748-9087-4EDF-BF2E-968A641EE55C}" type="slidenum">
              <a:rPr lang="de-DE" smtClean="0"/>
              <a:t>‹Nr.›</a:t>
            </a:fld>
            <a:endParaRPr lang="de-DE"/>
          </a:p>
        </p:txBody>
      </p:sp>
    </p:spTree>
    <p:extLst>
      <p:ext uri="{BB962C8B-B14F-4D97-AF65-F5344CB8AC3E}">
        <p14:creationId xmlns:p14="http://schemas.microsoft.com/office/powerpoint/2010/main" val="2269800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2" name="Date Placeholder 1"/>
          <p:cNvSpPr>
            <a:spLocks noGrp="1"/>
          </p:cNvSpPr>
          <p:nvPr>
            <p:ph type="dt" sz="half" idx="10"/>
          </p:nvPr>
        </p:nvSpPr>
        <p:spPr/>
        <p:txBody>
          <a:bodyPr/>
          <a:lstStyle/>
          <a:p>
            <a:fld id="{FA8DBC66-3C76-4536-98B0-24DEE0BC2A8C}" type="datetimeFigureOut">
              <a:rPr lang="de-DE" smtClean="0"/>
              <a:t>18.01.2025</a:t>
            </a:fld>
            <a:endParaRPr lang="de-DE"/>
          </a:p>
        </p:txBody>
      </p:sp>
      <p:sp>
        <p:nvSpPr>
          <p:cNvPr id="11" name="Footer Placeholder 10"/>
          <p:cNvSpPr>
            <a:spLocks noGrp="1"/>
          </p:cNvSpPr>
          <p:nvPr>
            <p:ph type="ftr" sz="quarter" idx="11"/>
          </p:nvPr>
        </p:nvSpPr>
        <p:spPr/>
        <p:txBody>
          <a:bodyPr/>
          <a:lstStyle/>
          <a:p>
            <a:endParaRPr lang="de-DE"/>
          </a:p>
        </p:txBody>
      </p:sp>
      <p:sp>
        <p:nvSpPr>
          <p:cNvPr id="12" name="Slide Number Placeholder 11"/>
          <p:cNvSpPr>
            <a:spLocks noGrp="1"/>
          </p:cNvSpPr>
          <p:nvPr>
            <p:ph type="sldNum" sz="quarter" idx="12"/>
          </p:nvPr>
        </p:nvSpPr>
        <p:spPr/>
        <p:txBody>
          <a:bodyPr/>
          <a:lstStyle/>
          <a:p>
            <a:fld id="{FC9E1748-9087-4EDF-BF2E-968A641EE55C}" type="slidenum">
              <a:rPr lang="de-DE" smtClean="0"/>
              <a:t>‹Nr.›</a:t>
            </a:fld>
            <a:endParaRPr lang="de-DE"/>
          </a:p>
        </p:txBody>
      </p:sp>
    </p:spTree>
    <p:extLst>
      <p:ext uri="{BB962C8B-B14F-4D97-AF65-F5344CB8AC3E}">
        <p14:creationId xmlns:p14="http://schemas.microsoft.com/office/powerpoint/2010/main" val="3427825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2" name="Date Placeholder 1"/>
          <p:cNvSpPr>
            <a:spLocks noGrp="1"/>
          </p:cNvSpPr>
          <p:nvPr>
            <p:ph type="dt" sz="half" idx="10"/>
          </p:nvPr>
        </p:nvSpPr>
        <p:spPr/>
        <p:txBody>
          <a:bodyPr/>
          <a:lstStyle/>
          <a:p>
            <a:fld id="{FA8DBC66-3C76-4536-98B0-24DEE0BC2A8C}" type="datetimeFigureOut">
              <a:rPr lang="de-DE" smtClean="0"/>
              <a:t>18.01.2025</a:t>
            </a:fld>
            <a:endParaRPr lang="de-DE"/>
          </a:p>
        </p:txBody>
      </p:sp>
      <p:sp>
        <p:nvSpPr>
          <p:cNvPr id="7" name="Footer Placeholder 6"/>
          <p:cNvSpPr>
            <a:spLocks noGrp="1"/>
          </p:cNvSpPr>
          <p:nvPr>
            <p:ph type="ftr" sz="quarter" idx="11"/>
          </p:nvPr>
        </p:nvSpPr>
        <p:spPr/>
        <p:txBody>
          <a:bodyPr/>
          <a:lstStyle/>
          <a:p>
            <a:endParaRPr lang="de-DE"/>
          </a:p>
        </p:txBody>
      </p:sp>
      <p:sp>
        <p:nvSpPr>
          <p:cNvPr id="8" name="Slide Number Placeholder 7"/>
          <p:cNvSpPr>
            <a:spLocks noGrp="1"/>
          </p:cNvSpPr>
          <p:nvPr>
            <p:ph type="sldNum" sz="quarter" idx="12"/>
          </p:nvPr>
        </p:nvSpPr>
        <p:spPr/>
        <p:txBody>
          <a:bodyPr/>
          <a:lstStyle/>
          <a:p>
            <a:fld id="{FC9E1748-9087-4EDF-BF2E-968A641EE55C}" type="slidenum">
              <a:rPr lang="de-DE" smtClean="0"/>
              <a:t>‹Nr.›</a:t>
            </a:fld>
            <a:endParaRPr lang="de-DE"/>
          </a:p>
        </p:txBody>
      </p:sp>
    </p:spTree>
    <p:extLst>
      <p:ext uri="{BB962C8B-B14F-4D97-AF65-F5344CB8AC3E}">
        <p14:creationId xmlns:p14="http://schemas.microsoft.com/office/powerpoint/2010/main" val="183489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A8DBC66-3C76-4536-98B0-24DEE0BC2A8C}" type="datetimeFigureOut">
              <a:rPr lang="de-DE" smtClean="0"/>
              <a:t>18.01.2025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9E1748-9087-4EDF-BF2E-968A641EE55C}" type="slidenum">
              <a:rPr lang="de-DE" smtClean="0"/>
              <a:t>‹Nr.›</a:t>
            </a:fld>
            <a:endParaRPr lang="de-DE"/>
          </a:p>
        </p:txBody>
      </p:sp>
    </p:spTree>
    <p:extLst>
      <p:ext uri="{BB962C8B-B14F-4D97-AF65-F5344CB8AC3E}">
        <p14:creationId xmlns:p14="http://schemas.microsoft.com/office/powerpoint/2010/main" val="129896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de-DE"/>
              <a:t>Mastertitelformat bearbeiten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Date Placeholder 7"/>
          <p:cNvSpPr>
            <a:spLocks noGrp="1"/>
          </p:cNvSpPr>
          <p:nvPr>
            <p:ph type="dt" sz="half" idx="10"/>
          </p:nvPr>
        </p:nvSpPr>
        <p:spPr/>
        <p:txBody>
          <a:bodyPr/>
          <a:lstStyle/>
          <a:p>
            <a:fld id="{FA8DBC66-3C76-4536-98B0-24DEE0BC2A8C}" type="datetimeFigureOut">
              <a:rPr lang="de-DE" smtClean="0"/>
              <a:t>18.01.2025</a:t>
            </a:fld>
            <a:endParaRPr lang="de-DE"/>
          </a:p>
        </p:txBody>
      </p:sp>
      <p:sp>
        <p:nvSpPr>
          <p:cNvPr id="9" name="Footer Placeholder 8"/>
          <p:cNvSpPr>
            <a:spLocks noGrp="1"/>
          </p:cNvSpPr>
          <p:nvPr>
            <p:ph type="ftr" sz="quarter" idx="11"/>
          </p:nvPr>
        </p:nvSpPr>
        <p:spPr/>
        <p:txBody>
          <a:bodyPr/>
          <a:lstStyle/>
          <a:p>
            <a:endParaRPr lang="de-DE"/>
          </a:p>
        </p:txBody>
      </p:sp>
      <p:sp>
        <p:nvSpPr>
          <p:cNvPr id="10" name="Slide Number Placeholder 9"/>
          <p:cNvSpPr>
            <a:spLocks noGrp="1"/>
          </p:cNvSpPr>
          <p:nvPr>
            <p:ph type="sldNum" sz="quarter" idx="12"/>
          </p:nvPr>
        </p:nvSpPr>
        <p:spPr/>
        <p:txBody>
          <a:bodyPr/>
          <a:lstStyle/>
          <a:p>
            <a:fld id="{FC9E1748-9087-4EDF-BF2E-968A641EE55C}" type="slidenum">
              <a:rPr lang="de-DE" smtClean="0"/>
              <a:t>‹Nr.›</a:t>
            </a:fld>
            <a:endParaRPr lang="de-DE"/>
          </a:p>
        </p:txBody>
      </p:sp>
    </p:spTree>
    <p:extLst>
      <p:ext uri="{BB962C8B-B14F-4D97-AF65-F5344CB8AC3E}">
        <p14:creationId xmlns:p14="http://schemas.microsoft.com/office/powerpoint/2010/main" val="2837112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Date Placeholder 7"/>
          <p:cNvSpPr>
            <a:spLocks noGrp="1"/>
          </p:cNvSpPr>
          <p:nvPr>
            <p:ph type="dt" sz="half" idx="10"/>
          </p:nvPr>
        </p:nvSpPr>
        <p:spPr/>
        <p:txBody>
          <a:bodyPr/>
          <a:lstStyle/>
          <a:p>
            <a:fld id="{FA8DBC66-3C76-4536-98B0-24DEE0BC2A8C}" type="datetimeFigureOut">
              <a:rPr lang="de-DE" smtClean="0"/>
              <a:t>18.01.2025</a:t>
            </a:fld>
            <a:endParaRPr lang="de-DE"/>
          </a:p>
        </p:txBody>
      </p:sp>
      <p:sp>
        <p:nvSpPr>
          <p:cNvPr id="9" name="Footer Placeholder 8"/>
          <p:cNvSpPr>
            <a:spLocks noGrp="1"/>
          </p:cNvSpPr>
          <p:nvPr>
            <p:ph type="ftr" sz="quarter" idx="11"/>
          </p:nvPr>
        </p:nvSpPr>
        <p:spPr>
          <a:xfrm>
            <a:off x="3499101" y="6356350"/>
            <a:ext cx="5911517" cy="365125"/>
          </a:xfrm>
        </p:spPr>
        <p:txBody>
          <a:bodyPr/>
          <a:lstStyle/>
          <a:p>
            <a:endParaRPr lang="de-DE"/>
          </a:p>
        </p:txBody>
      </p:sp>
      <p:sp>
        <p:nvSpPr>
          <p:cNvPr id="10" name="Slide Number Placeholder 9"/>
          <p:cNvSpPr>
            <a:spLocks noGrp="1"/>
          </p:cNvSpPr>
          <p:nvPr>
            <p:ph type="sldNum" sz="quarter" idx="12"/>
          </p:nvPr>
        </p:nvSpPr>
        <p:spPr/>
        <p:txBody>
          <a:bodyPr/>
          <a:lstStyle/>
          <a:p>
            <a:fld id="{FC9E1748-9087-4EDF-BF2E-968A641EE55C}" type="slidenum">
              <a:rPr lang="de-DE" smtClean="0"/>
              <a:t>‹Nr.›</a:t>
            </a:fld>
            <a:endParaRPr lang="de-DE"/>
          </a:p>
        </p:txBody>
      </p:sp>
    </p:spTree>
    <p:extLst>
      <p:ext uri="{BB962C8B-B14F-4D97-AF65-F5344CB8AC3E}">
        <p14:creationId xmlns:p14="http://schemas.microsoft.com/office/powerpoint/2010/main" val="196458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A8DBC66-3C76-4536-98B0-24DEE0BC2A8C}" type="datetimeFigureOut">
              <a:rPr lang="de-DE" smtClean="0"/>
              <a:t>18.01.2025</a:t>
            </a:fld>
            <a:endParaRPr lang="de-DE"/>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de-DE"/>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C9E1748-9087-4EDF-BF2E-968A641EE55C}" type="slidenum">
              <a:rPr lang="de-DE" smtClean="0"/>
              <a:t>‹Nr.›</a:t>
            </a:fld>
            <a:endParaRPr lang="de-DE"/>
          </a:p>
        </p:txBody>
      </p:sp>
    </p:spTree>
    <p:extLst>
      <p:ext uri="{BB962C8B-B14F-4D97-AF65-F5344CB8AC3E}">
        <p14:creationId xmlns:p14="http://schemas.microsoft.com/office/powerpoint/2010/main" val="3975571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ditib.de/detail_predigt1.php?id=266&amp;lang=de" TargetMode="External"/><Relationship Id="rId3" Type="http://schemas.openxmlformats.org/officeDocument/2006/relationships/hyperlink" Target="https://de.wikipedia.org/wiki/Erl&#246;sung" TargetMode="External"/><Relationship Id="rId7" Type="http://schemas.openxmlformats.org/officeDocument/2006/relationships/hyperlink" Target="https://www.bmz.de/de/service/lexikon/diaspora-162832" TargetMode="External"/><Relationship Id="rId12" Type="http://schemas.openxmlformats.org/officeDocument/2006/relationships/hyperlink" Target="https://www.achamana.com/de/blogs/infos/gayatri-mantra?srsltid=AfmBOoo99uuc4qiz5DNfx9Lp5t7NCoM0THVtYFYaIJiBAioTwaYR9vTo" TargetMode="External"/><Relationship Id="rId2" Type="http://schemas.openxmlformats.org/officeDocument/2006/relationships/hyperlink" Target="https://de.wikipedia.org/wiki/Siddhartha_Gautama" TargetMode="External"/><Relationship Id="rId1" Type="http://schemas.openxmlformats.org/officeDocument/2006/relationships/slideLayout" Target="../slideLayouts/slideLayout2.xml"/><Relationship Id="rId6" Type="http://schemas.openxmlformats.org/officeDocument/2006/relationships/hyperlink" Target="https://ijab.de/angebote-fuer-die-praxis/toolbox-religion/glaubenspraxis-religioese-regeln-und-rituale/religioese-rituale-alltagsrituale-und-feste" TargetMode="External"/><Relationship Id="rId11" Type="http://schemas.openxmlformats.org/officeDocument/2006/relationships/hyperlink" Target="https://www.al-nour.de/docs/salati.pdf" TargetMode="External"/><Relationship Id="rId5" Type="http://schemas.openxmlformats.org/officeDocument/2006/relationships/hyperlink" Target="https://de.wikipedia.org/wiki/Wiedergeburt_(Buddhismus)" TargetMode="External"/><Relationship Id="rId10" Type="http://schemas.openxmlformats.org/officeDocument/2006/relationships/hyperlink" Target="https://www.religionen-entdecken.de/lexikon/b/beten-in-den-religionen" TargetMode="External"/><Relationship Id="rId4" Type="http://schemas.openxmlformats.org/officeDocument/2006/relationships/hyperlink" Target="https://de.wikipedia.org/wiki/Nirwana" TargetMode="External"/><Relationship Id="rId9" Type="http://schemas.openxmlformats.org/officeDocument/2006/relationships/hyperlink" Target="https://en.wikipedia.org/wiki/Henotheis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2F075C-B911-9D94-461B-62C0FD39B6E4}"/>
              </a:ext>
            </a:extLst>
          </p:cNvPr>
          <p:cNvSpPr>
            <a:spLocks noGrp="1"/>
          </p:cNvSpPr>
          <p:nvPr>
            <p:ph type="ctrTitle"/>
          </p:nvPr>
        </p:nvSpPr>
        <p:spPr/>
        <p:txBody>
          <a:bodyPr/>
          <a:lstStyle/>
          <a:p>
            <a:r>
              <a:rPr lang="de-DE" dirty="0"/>
              <a:t>Religionen und Weltanschauungen</a:t>
            </a:r>
          </a:p>
        </p:txBody>
      </p:sp>
      <p:sp>
        <p:nvSpPr>
          <p:cNvPr id="3" name="Untertitel 2">
            <a:extLst>
              <a:ext uri="{FF2B5EF4-FFF2-40B4-BE49-F238E27FC236}">
                <a16:creationId xmlns:a16="http://schemas.microsoft.com/office/drawing/2014/main" id="{FC1408E5-7A1A-30F3-4B96-F8BBBADEA282}"/>
              </a:ext>
            </a:extLst>
          </p:cNvPr>
          <p:cNvSpPr>
            <a:spLocks noGrp="1"/>
          </p:cNvSpPr>
          <p:nvPr>
            <p:ph type="subTitle" idx="1"/>
          </p:nvPr>
        </p:nvSpPr>
        <p:spPr/>
        <p:txBody>
          <a:bodyPr/>
          <a:lstStyle/>
          <a:p>
            <a:r>
              <a:rPr lang="de-DE" dirty="0"/>
              <a:t>von Lukas Grünzweil</a:t>
            </a:r>
          </a:p>
        </p:txBody>
      </p:sp>
    </p:spTree>
    <p:extLst>
      <p:ext uri="{BB962C8B-B14F-4D97-AF65-F5344CB8AC3E}">
        <p14:creationId xmlns:p14="http://schemas.microsoft.com/office/powerpoint/2010/main" val="1595302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D73989-7F9E-1572-9B42-E4A01D18DCA8}"/>
              </a:ext>
            </a:extLst>
          </p:cNvPr>
          <p:cNvSpPr>
            <a:spLocks noGrp="1"/>
          </p:cNvSpPr>
          <p:nvPr>
            <p:ph type="title"/>
          </p:nvPr>
        </p:nvSpPr>
        <p:spPr/>
        <p:txBody>
          <a:bodyPr/>
          <a:lstStyle/>
          <a:p>
            <a:r>
              <a:rPr lang="de-DE" dirty="0"/>
              <a:t>Beten im Islam</a:t>
            </a:r>
          </a:p>
        </p:txBody>
      </p:sp>
      <p:sp>
        <p:nvSpPr>
          <p:cNvPr id="3" name="Inhaltsplatzhalter 2">
            <a:extLst>
              <a:ext uri="{FF2B5EF4-FFF2-40B4-BE49-F238E27FC236}">
                <a16:creationId xmlns:a16="http://schemas.microsoft.com/office/drawing/2014/main" id="{1A215648-318B-7C7D-8944-345CAB1BF33D}"/>
              </a:ext>
            </a:extLst>
          </p:cNvPr>
          <p:cNvSpPr>
            <a:spLocks noGrp="1"/>
          </p:cNvSpPr>
          <p:nvPr>
            <p:ph idx="1"/>
          </p:nvPr>
        </p:nvSpPr>
        <p:spPr/>
        <p:txBody>
          <a:bodyPr/>
          <a:lstStyle/>
          <a:p>
            <a:r>
              <a:rPr lang="de-DE" dirty="0"/>
              <a:t>5-mal am Tag</a:t>
            </a:r>
          </a:p>
          <a:p>
            <a:pPr marL="0" indent="0">
              <a:buNone/>
            </a:pPr>
            <a:r>
              <a:rPr lang="de-DE" sz="1600" dirty="0" err="1">
                <a:latin typeface="Liberation Serif"/>
              </a:rPr>
              <a:t>Fajr</a:t>
            </a:r>
            <a:r>
              <a:rPr lang="de-DE" sz="1600" dirty="0">
                <a:latin typeface="Liberation Serif"/>
              </a:rPr>
              <a:t> – das Morgengebet vor dem Aufgehen der Sonne</a:t>
            </a:r>
          </a:p>
          <a:p>
            <a:pPr marL="0" indent="0">
              <a:buNone/>
            </a:pPr>
            <a:r>
              <a:rPr lang="de-DE" sz="1600" dirty="0" err="1">
                <a:latin typeface="Liberation Serif"/>
              </a:rPr>
              <a:t>Dhur</a:t>
            </a:r>
            <a:r>
              <a:rPr lang="de-DE" sz="1600" dirty="0">
                <a:latin typeface="Liberation Serif"/>
              </a:rPr>
              <a:t> – Das Mittagsgebet</a:t>
            </a:r>
          </a:p>
          <a:p>
            <a:pPr marL="0" indent="0">
              <a:buNone/>
            </a:pPr>
            <a:r>
              <a:rPr lang="de-DE" sz="1600" dirty="0">
                <a:latin typeface="Liberation Serif"/>
              </a:rPr>
              <a:t>`</a:t>
            </a:r>
            <a:r>
              <a:rPr lang="de-DE" sz="1600" dirty="0" err="1">
                <a:latin typeface="Liberation Serif"/>
              </a:rPr>
              <a:t>Asr</a:t>
            </a:r>
            <a:r>
              <a:rPr lang="de-DE" sz="1600" dirty="0">
                <a:latin typeface="Liberation Serif"/>
              </a:rPr>
              <a:t> – Das Nachmittagsgebet</a:t>
            </a:r>
          </a:p>
          <a:p>
            <a:pPr marL="0" indent="0">
              <a:buNone/>
            </a:pPr>
            <a:r>
              <a:rPr lang="de-DE" sz="1600" dirty="0" err="1">
                <a:latin typeface="Liberation Serif"/>
              </a:rPr>
              <a:t>Maghrib</a:t>
            </a:r>
            <a:r>
              <a:rPr lang="de-DE" sz="1600" dirty="0">
                <a:latin typeface="Liberation Serif"/>
              </a:rPr>
              <a:t> – Das Gebet nach Sonnenuntergang</a:t>
            </a:r>
          </a:p>
          <a:p>
            <a:pPr marL="0" indent="0">
              <a:buNone/>
            </a:pPr>
            <a:r>
              <a:rPr lang="de-DE" sz="1600" dirty="0">
                <a:latin typeface="Liberation Serif"/>
              </a:rPr>
              <a:t>`Isha – das Nachtgebet</a:t>
            </a:r>
          </a:p>
          <a:p>
            <a:r>
              <a:rPr lang="de-DE" dirty="0"/>
              <a:t>Sehr genau bestimmter Ablauf</a:t>
            </a:r>
          </a:p>
        </p:txBody>
      </p:sp>
    </p:spTree>
    <p:extLst>
      <p:ext uri="{BB962C8B-B14F-4D97-AF65-F5344CB8AC3E}">
        <p14:creationId xmlns:p14="http://schemas.microsoft.com/office/powerpoint/2010/main" val="40251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29B54-6EB9-1D2B-48F9-CE72BC7DB097}"/>
              </a:ext>
            </a:extLst>
          </p:cNvPr>
          <p:cNvSpPr>
            <a:spLocks noGrp="1"/>
          </p:cNvSpPr>
          <p:nvPr>
            <p:ph type="title"/>
          </p:nvPr>
        </p:nvSpPr>
        <p:spPr/>
        <p:txBody>
          <a:bodyPr/>
          <a:lstStyle/>
          <a:p>
            <a:r>
              <a:rPr lang="de-DE" dirty="0"/>
              <a:t>Der Hinduismus</a:t>
            </a:r>
          </a:p>
        </p:txBody>
      </p:sp>
      <p:sp>
        <p:nvSpPr>
          <p:cNvPr id="3" name="Textplatzhalter 2">
            <a:extLst>
              <a:ext uri="{FF2B5EF4-FFF2-40B4-BE49-F238E27FC236}">
                <a16:creationId xmlns:a16="http://schemas.microsoft.com/office/drawing/2014/main" id="{D0FF50D4-3B37-569A-BE6B-0D940CDF05D5}"/>
              </a:ext>
            </a:extLst>
          </p:cNvPr>
          <p:cNvSpPr>
            <a:spLocks noGrp="1"/>
          </p:cNvSpPr>
          <p:nvPr>
            <p:ph type="body" idx="1"/>
          </p:nvPr>
        </p:nvSpPr>
        <p:spPr/>
        <p:txBody>
          <a:bodyPr/>
          <a:lstStyle/>
          <a:p>
            <a:r>
              <a:rPr lang="de-DE" dirty="0"/>
              <a:t>eine Religion der Vielfalt</a:t>
            </a:r>
          </a:p>
        </p:txBody>
      </p:sp>
    </p:spTree>
    <p:extLst>
      <p:ext uri="{BB962C8B-B14F-4D97-AF65-F5344CB8AC3E}">
        <p14:creationId xmlns:p14="http://schemas.microsoft.com/office/powerpoint/2010/main" val="408575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2C2A2F-209D-CFF5-D4E2-DDFC27F417EE}"/>
              </a:ext>
            </a:extLst>
          </p:cNvPr>
          <p:cNvSpPr>
            <a:spLocks noGrp="1"/>
          </p:cNvSpPr>
          <p:nvPr>
            <p:ph type="title"/>
          </p:nvPr>
        </p:nvSpPr>
        <p:spPr/>
        <p:txBody>
          <a:bodyPr/>
          <a:lstStyle/>
          <a:p>
            <a:r>
              <a:rPr lang="de-DE"/>
              <a:t>Der Hinduismus</a:t>
            </a:r>
            <a:endParaRPr lang="de-DE" dirty="0"/>
          </a:p>
        </p:txBody>
      </p:sp>
      <p:sp>
        <p:nvSpPr>
          <p:cNvPr id="3" name="Inhaltsplatzhalter 2">
            <a:extLst>
              <a:ext uri="{FF2B5EF4-FFF2-40B4-BE49-F238E27FC236}">
                <a16:creationId xmlns:a16="http://schemas.microsoft.com/office/drawing/2014/main" id="{41CAAA9C-B305-4BDA-C3E5-17DD7033A26D}"/>
              </a:ext>
            </a:extLst>
          </p:cNvPr>
          <p:cNvSpPr>
            <a:spLocks noGrp="1"/>
          </p:cNvSpPr>
          <p:nvPr>
            <p:ph idx="1"/>
          </p:nvPr>
        </p:nvSpPr>
        <p:spPr/>
        <p:txBody>
          <a:bodyPr/>
          <a:lstStyle/>
          <a:p>
            <a:r>
              <a:rPr lang="de-DE" dirty="0"/>
              <a:t>Entstehung: ca. 1800 v. Chr. in Indien</a:t>
            </a:r>
          </a:p>
          <a:p>
            <a:r>
              <a:rPr lang="de-DE" dirty="0"/>
              <a:t>Stifter</a:t>
            </a:r>
            <a:r>
              <a:rPr lang="de-DE"/>
              <a:t>: Erfahrungs- </a:t>
            </a:r>
            <a:r>
              <a:rPr lang="de-DE" dirty="0"/>
              <a:t>und Volksreligion</a:t>
            </a:r>
          </a:p>
          <a:p>
            <a:r>
              <a:rPr lang="de-DE" dirty="0"/>
              <a:t>Gottesbild: Polytheismus / Henotheismus</a:t>
            </a:r>
          </a:p>
          <a:p>
            <a:r>
              <a:rPr lang="de-DE" dirty="0"/>
              <a:t>Gott: 300 mio. Götter / Brahma, Vishnu, Shiva </a:t>
            </a:r>
          </a:p>
          <a:p>
            <a:r>
              <a:rPr lang="de-DE" dirty="0"/>
              <a:t>Heilige Schrift: </a:t>
            </a:r>
            <a:r>
              <a:rPr lang="de-DE" dirty="0" err="1"/>
              <a:t>Shruti:Veden</a:t>
            </a:r>
            <a:r>
              <a:rPr lang="de-DE" dirty="0"/>
              <a:t>, </a:t>
            </a:r>
            <a:r>
              <a:rPr lang="de-DE" dirty="0" err="1"/>
              <a:t>Upanishaden</a:t>
            </a:r>
            <a:r>
              <a:rPr lang="de-DE" dirty="0"/>
              <a:t>, </a:t>
            </a:r>
            <a:r>
              <a:rPr lang="de-DE" dirty="0" err="1"/>
              <a:t>Brahmanas</a:t>
            </a:r>
            <a:r>
              <a:rPr lang="de-DE" dirty="0"/>
              <a:t>, </a:t>
            </a:r>
            <a:r>
              <a:rPr lang="de-DE" dirty="0" err="1"/>
              <a:t>Smriti:Bhagavadgita</a:t>
            </a:r>
            <a:endParaRPr lang="de-DE" dirty="0"/>
          </a:p>
        </p:txBody>
      </p:sp>
    </p:spTree>
    <p:extLst>
      <p:ext uri="{BB962C8B-B14F-4D97-AF65-F5344CB8AC3E}">
        <p14:creationId xmlns:p14="http://schemas.microsoft.com/office/powerpoint/2010/main" val="272866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81DCF8-CA38-FB7E-1897-F30C6C48E053}"/>
              </a:ext>
            </a:extLst>
          </p:cNvPr>
          <p:cNvSpPr>
            <a:spLocks noGrp="1"/>
          </p:cNvSpPr>
          <p:nvPr>
            <p:ph type="title"/>
          </p:nvPr>
        </p:nvSpPr>
        <p:spPr/>
        <p:txBody>
          <a:bodyPr/>
          <a:lstStyle/>
          <a:p>
            <a:r>
              <a:rPr lang="de-DE" dirty="0"/>
              <a:t>Beten im Hinduismus</a:t>
            </a:r>
          </a:p>
        </p:txBody>
      </p:sp>
      <p:sp>
        <p:nvSpPr>
          <p:cNvPr id="3" name="Inhaltsplatzhalter 2">
            <a:extLst>
              <a:ext uri="{FF2B5EF4-FFF2-40B4-BE49-F238E27FC236}">
                <a16:creationId xmlns:a16="http://schemas.microsoft.com/office/drawing/2014/main" id="{B85A08D4-7290-8255-EA40-FCFF5EA48045}"/>
              </a:ext>
            </a:extLst>
          </p:cNvPr>
          <p:cNvSpPr>
            <a:spLocks noGrp="1"/>
          </p:cNvSpPr>
          <p:nvPr>
            <p:ph idx="1"/>
          </p:nvPr>
        </p:nvSpPr>
        <p:spPr/>
        <p:txBody>
          <a:bodyPr/>
          <a:lstStyle/>
          <a:p>
            <a:r>
              <a:rPr lang="de-DE" dirty="0"/>
              <a:t>Keine festen Gebetszeiten oder andere Regeln (immer und überall)</a:t>
            </a:r>
          </a:p>
          <a:p>
            <a:r>
              <a:rPr lang="de-DE" dirty="0"/>
              <a:t>Mantras</a:t>
            </a:r>
          </a:p>
          <a:p>
            <a:pPr marL="0" indent="0">
              <a:buNone/>
            </a:pPr>
            <a:r>
              <a:rPr lang="de-DE" sz="1800" kern="100" dirty="0">
                <a:effectLst/>
                <a:latin typeface="Liberation Serif"/>
                <a:ea typeface="Noto Serif CJK SC"/>
                <a:cs typeface="Noto Sans Devanagari" panose="020B0502040504020204" pitchFamily="34" charset="0"/>
              </a:rPr>
              <a:t>"OM </a:t>
            </a:r>
            <a:r>
              <a:rPr lang="de-DE" sz="1800" kern="100" dirty="0" err="1">
                <a:effectLst/>
                <a:latin typeface="Liberation Serif"/>
                <a:ea typeface="Noto Serif CJK SC"/>
                <a:cs typeface="Noto Sans Devanagari" panose="020B0502040504020204" pitchFamily="34" charset="0"/>
              </a:rPr>
              <a:t>Bhur</a:t>
            </a:r>
            <a:r>
              <a:rPr lang="de-DE" sz="1800" kern="100" dirty="0">
                <a:effectLst/>
                <a:latin typeface="Liberation Serif"/>
                <a:ea typeface="Noto Serif CJK SC"/>
                <a:cs typeface="Noto Sans Devanagari" panose="020B0502040504020204" pitchFamily="34" charset="0"/>
              </a:rPr>
              <a:t> </a:t>
            </a:r>
            <a:r>
              <a:rPr lang="de-DE" sz="1800" kern="100" dirty="0" err="1">
                <a:effectLst/>
                <a:latin typeface="Liberation Serif"/>
                <a:ea typeface="Noto Serif CJK SC"/>
                <a:cs typeface="Noto Sans Devanagari" panose="020B0502040504020204" pitchFamily="34" charset="0"/>
              </a:rPr>
              <a:t>bhuva</a:t>
            </a:r>
            <a:r>
              <a:rPr lang="de-DE" sz="1800" kern="100" dirty="0">
                <a:effectLst/>
                <a:latin typeface="Liberation Serif"/>
                <a:ea typeface="Noto Serif CJK SC"/>
                <a:cs typeface="Noto Sans Devanagari" panose="020B0502040504020204" pitchFamily="34" charset="0"/>
              </a:rPr>
              <a:t> </a:t>
            </a:r>
            <a:r>
              <a:rPr lang="de-DE" sz="1800" kern="100" dirty="0" err="1">
                <a:effectLst/>
                <a:latin typeface="Liberation Serif"/>
                <a:ea typeface="Noto Serif CJK SC"/>
                <a:cs typeface="Noto Sans Devanagari" panose="020B0502040504020204" pitchFamily="34" charset="0"/>
              </a:rPr>
              <a:t>svaha</a:t>
            </a:r>
            <a:r>
              <a:rPr lang="de-DE" sz="1800" kern="100" dirty="0">
                <a:effectLst/>
                <a:latin typeface="Liberation Serif"/>
                <a:ea typeface="Noto Serif CJK SC"/>
                <a:cs typeface="Noto Sans Devanagari" panose="020B0502040504020204" pitchFamily="34" charset="0"/>
              </a:rPr>
              <a:t> Tat </a:t>
            </a:r>
            <a:r>
              <a:rPr lang="de-DE" sz="1800" kern="100" dirty="0" err="1">
                <a:effectLst/>
                <a:latin typeface="Liberation Serif"/>
                <a:ea typeface="Noto Serif CJK SC"/>
                <a:cs typeface="Noto Sans Devanagari" panose="020B0502040504020204" pitchFamily="34" charset="0"/>
              </a:rPr>
              <a:t>savitur</a:t>
            </a:r>
            <a:r>
              <a:rPr lang="de-DE" sz="1800" kern="100" dirty="0">
                <a:effectLst/>
                <a:latin typeface="Liberation Serif"/>
                <a:ea typeface="Noto Serif CJK SC"/>
                <a:cs typeface="Noto Sans Devanagari" panose="020B0502040504020204" pitchFamily="34" charset="0"/>
              </a:rPr>
              <a:t> </a:t>
            </a:r>
            <a:r>
              <a:rPr lang="de-DE" sz="1800" kern="100" dirty="0" err="1">
                <a:effectLst/>
                <a:latin typeface="Liberation Serif"/>
                <a:ea typeface="Noto Serif CJK SC"/>
                <a:cs typeface="Noto Sans Devanagari" panose="020B0502040504020204" pitchFamily="34" charset="0"/>
              </a:rPr>
              <a:t>varenyam</a:t>
            </a:r>
            <a:r>
              <a:rPr lang="de-DE" sz="1800" kern="100" dirty="0">
                <a:effectLst/>
                <a:latin typeface="Liberation Serif"/>
                <a:ea typeface="Noto Serif CJK SC"/>
                <a:cs typeface="Noto Sans Devanagari" panose="020B0502040504020204" pitchFamily="34" charset="0"/>
              </a:rPr>
              <a:t> </a:t>
            </a:r>
            <a:r>
              <a:rPr lang="de-DE" sz="1800" kern="100" dirty="0" err="1">
                <a:effectLst/>
                <a:latin typeface="Liberation Serif"/>
                <a:ea typeface="Noto Serif CJK SC"/>
                <a:cs typeface="Noto Sans Devanagari" panose="020B0502040504020204" pitchFamily="34" charset="0"/>
              </a:rPr>
              <a:t>Bhargo</a:t>
            </a:r>
            <a:r>
              <a:rPr lang="de-DE" sz="1800" kern="100" dirty="0">
                <a:effectLst/>
                <a:latin typeface="Liberation Serif"/>
                <a:ea typeface="Noto Serif CJK SC"/>
                <a:cs typeface="Noto Sans Devanagari" panose="020B0502040504020204" pitchFamily="34" charset="0"/>
              </a:rPr>
              <a:t> </a:t>
            </a:r>
            <a:r>
              <a:rPr lang="de-DE" sz="1800" kern="100" dirty="0" err="1">
                <a:effectLst/>
                <a:latin typeface="Liberation Serif"/>
                <a:ea typeface="Noto Serif CJK SC"/>
                <a:cs typeface="Noto Sans Devanagari" panose="020B0502040504020204" pitchFamily="34" charset="0"/>
              </a:rPr>
              <a:t>devasaya</a:t>
            </a:r>
            <a:r>
              <a:rPr lang="de-DE" sz="1800" kern="100" dirty="0">
                <a:effectLst/>
                <a:latin typeface="Liberation Serif"/>
                <a:ea typeface="Noto Serif CJK SC"/>
                <a:cs typeface="Noto Sans Devanagari" panose="020B0502040504020204" pitchFamily="34" charset="0"/>
              </a:rPr>
              <a:t> </a:t>
            </a:r>
            <a:r>
              <a:rPr lang="de-DE" sz="1800" kern="100" dirty="0" err="1">
                <a:effectLst/>
                <a:latin typeface="Liberation Serif"/>
                <a:ea typeface="Noto Serif CJK SC"/>
                <a:cs typeface="Noto Sans Devanagari" panose="020B0502040504020204" pitchFamily="34" charset="0"/>
              </a:rPr>
              <a:t>dhimahi</a:t>
            </a:r>
            <a:r>
              <a:rPr lang="de-DE" sz="1800" kern="100" dirty="0">
                <a:effectLst/>
                <a:latin typeface="Liberation Serif"/>
                <a:ea typeface="Noto Serif CJK SC"/>
                <a:cs typeface="Noto Sans Devanagari" panose="020B0502040504020204" pitchFamily="34" charset="0"/>
              </a:rPr>
              <a:t> </a:t>
            </a:r>
            <a:r>
              <a:rPr lang="de-DE" sz="1800" kern="100" dirty="0" err="1">
                <a:effectLst/>
                <a:latin typeface="Liberation Serif"/>
                <a:ea typeface="Noto Serif CJK SC"/>
                <a:cs typeface="Noto Sans Devanagari" panose="020B0502040504020204" pitchFamily="34" charset="0"/>
              </a:rPr>
              <a:t>Dhiyo</a:t>
            </a:r>
            <a:r>
              <a:rPr lang="de-DE" sz="1800" kern="100" dirty="0">
                <a:effectLst/>
                <a:latin typeface="Liberation Serif"/>
                <a:ea typeface="Noto Serif CJK SC"/>
                <a:cs typeface="Noto Sans Devanagari" panose="020B0502040504020204" pitchFamily="34" charset="0"/>
              </a:rPr>
              <a:t> </a:t>
            </a:r>
            <a:r>
              <a:rPr lang="de-DE" sz="1800" kern="100" dirty="0" err="1">
                <a:effectLst/>
                <a:latin typeface="Liberation Serif"/>
                <a:ea typeface="Noto Serif CJK SC"/>
                <a:cs typeface="Noto Sans Devanagari" panose="020B0502040504020204" pitchFamily="34" charset="0"/>
              </a:rPr>
              <a:t>yo</a:t>
            </a:r>
            <a:r>
              <a:rPr lang="de-DE" sz="1800" kern="100" dirty="0">
                <a:effectLst/>
                <a:latin typeface="Liberation Serif"/>
                <a:ea typeface="Noto Serif CJK SC"/>
                <a:cs typeface="Noto Sans Devanagari" panose="020B0502040504020204" pitchFamily="34" charset="0"/>
              </a:rPr>
              <a:t> </a:t>
            </a:r>
            <a:r>
              <a:rPr lang="de-DE" sz="1800" kern="100" dirty="0" err="1">
                <a:effectLst/>
                <a:latin typeface="Liberation Serif"/>
                <a:ea typeface="Noto Serif CJK SC"/>
                <a:cs typeface="Noto Sans Devanagari" panose="020B0502040504020204" pitchFamily="34" charset="0"/>
              </a:rPr>
              <a:t>naha</a:t>
            </a:r>
            <a:r>
              <a:rPr lang="de-DE" sz="1800" kern="100" dirty="0">
                <a:effectLst/>
                <a:latin typeface="Liberation Serif"/>
                <a:ea typeface="Noto Serif CJK SC"/>
                <a:cs typeface="Noto Sans Devanagari" panose="020B0502040504020204" pitchFamily="34" charset="0"/>
              </a:rPr>
              <a:t> </a:t>
            </a:r>
            <a:r>
              <a:rPr lang="de-DE" sz="1800" kern="100" dirty="0" err="1">
                <a:effectLst/>
                <a:latin typeface="Liberation Serif"/>
                <a:ea typeface="Noto Serif CJK SC"/>
                <a:cs typeface="Noto Sans Devanagari" panose="020B0502040504020204" pitchFamily="34" charset="0"/>
              </a:rPr>
              <a:t>prachodayat</a:t>
            </a:r>
            <a:r>
              <a:rPr lang="de-DE" sz="1800" kern="100" dirty="0">
                <a:effectLst/>
                <a:latin typeface="Liberation Serif"/>
                <a:ea typeface="Noto Serif CJK SC"/>
                <a:cs typeface="Noto Sans Devanagari" panose="020B0502040504020204" pitchFamily="34" charset="0"/>
              </a:rPr>
              <a:t>."</a:t>
            </a:r>
          </a:p>
          <a:p>
            <a:pPr marL="0" indent="0">
              <a:buNone/>
            </a:pPr>
            <a:r>
              <a:rPr lang="de-DE" sz="1800" b="1" dirty="0">
                <a:effectLst/>
                <a:latin typeface="Liberation Serif"/>
                <a:ea typeface="Noto Serif CJK SC"/>
                <a:cs typeface="Noto Sans Devanagari" panose="020B0502040504020204" pitchFamily="34" charset="0"/>
              </a:rPr>
              <a:t>"</a:t>
            </a:r>
            <a:r>
              <a:rPr lang="de-DE" sz="1800" b="1" i="1" dirty="0">
                <a:effectLst/>
                <a:latin typeface="Liberation Serif"/>
                <a:ea typeface="Noto Serif CJK SC"/>
                <a:cs typeface="Noto Sans Devanagari" panose="020B0502040504020204" pitchFamily="34" charset="0"/>
              </a:rPr>
              <a:t>Siehe die strahlende Quelle allen Lichts. Mögen unsere Gedanken darin verschmelzen und so wecken unsere Wahrnehmung auf der körperlichen, vitalen und mentalen Ebene</a:t>
            </a:r>
            <a:r>
              <a:rPr lang="de-DE" sz="1800" b="1" dirty="0">
                <a:effectLst/>
                <a:latin typeface="Liberation Serif"/>
                <a:ea typeface="Noto Serif CJK SC"/>
                <a:cs typeface="Noto Sans Devanagari" panose="020B0502040504020204" pitchFamily="34" charset="0"/>
              </a:rPr>
              <a:t>."</a:t>
            </a:r>
            <a:endParaRPr lang="de-DE" dirty="0"/>
          </a:p>
        </p:txBody>
      </p:sp>
    </p:spTree>
    <p:extLst>
      <p:ext uri="{BB962C8B-B14F-4D97-AF65-F5344CB8AC3E}">
        <p14:creationId xmlns:p14="http://schemas.microsoft.com/office/powerpoint/2010/main" val="2582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594D22-C503-59B6-9686-128FED3B1ADD}"/>
              </a:ext>
            </a:extLst>
          </p:cNvPr>
          <p:cNvSpPr>
            <a:spLocks noGrp="1"/>
          </p:cNvSpPr>
          <p:nvPr>
            <p:ph type="title"/>
          </p:nvPr>
        </p:nvSpPr>
        <p:spPr/>
        <p:txBody>
          <a:bodyPr/>
          <a:lstStyle/>
          <a:p>
            <a:r>
              <a:rPr lang="de-DE" dirty="0"/>
              <a:t>Der Buddhismus</a:t>
            </a:r>
          </a:p>
        </p:txBody>
      </p:sp>
      <p:sp>
        <p:nvSpPr>
          <p:cNvPr id="3" name="Textplatzhalter 2">
            <a:extLst>
              <a:ext uri="{FF2B5EF4-FFF2-40B4-BE49-F238E27FC236}">
                <a16:creationId xmlns:a16="http://schemas.microsoft.com/office/drawing/2014/main" id="{8310C2D1-B9F3-33F9-21C9-69F9CBA0B3FC}"/>
              </a:ext>
            </a:extLst>
          </p:cNvPr>
          <p:cNvSpPr>
            <a:spLocks noGrp="1"/>
          </p:cNvSpPr>
          <p:nvPr>
            <p:ph type="body" idx="1"/>
          </p:nvPr>
        </p:nvSpPr>
        <p:spPr/>
        <p:txBody>
          <a:bodyPr/>
          <a:lstStyle/>
          <a:p>
            <a:r>
              <a:rPr lang="de-DE" dirty="0"/>
              <a:t>der Weg der Erleuchtung</a:t>
            </a:r>
          </a:p>
        </p:txBody>
      </p:sp>
    </p:spTree>
    <p:extLst>
      <p:ext uri="{BB962C8B-B14F-4D97-AF65-F5344CB8AC3E}">
        <p14:creationId xmlns:p14="http://schemas.microsoft.com/office/powerpoint/2010/main" val="406571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51D403-7166-00AE-50DB-37FE2FED8B5B}"/>
              </a:ext>
            </a:extLst>
          </p:cNvPr>
          <p:cNvSpPr>
            <a:spLocks noGrp="1"/>
          </p:cNvSpPr>
          <p:nvPr>
            <p:ph type="title"/>
          </p:nvPr>
        </p:nvSpPr>
        <p:spPr/>
        <p:txBody>
          <a:bodyPr/>
          <a:lstStyle/>
          <a:p>
            <a:r>
              <a:rPr lang="de-DE" dirty="0"/>
              <a:t>Der Buddhismus</a:t>
            </a:r>
          </a:p>
        </p:txBody>
      </p:sp>
      <p:sp>
        <p:nvSpPr>
          <p:cNvPr id="3" name="Inhaltsplatzhalter 2">
            <a:extLst>
              <a:ext uri="{FF2B5EF4-FFF2-40B4-BE49-F238E27FC236}">
                <a16:creationId xmlns:a16="http://schemas.microsoft.com/office/drawing/2014/main" id="{ACBFBB53-A178-7877-FC0E-64A11F7D8C40}"/>
              </a:ext>
            </a:extLst>
          </p:cNvPr>
          <p:cNvSpPr>
            <a:spLocks noGrp="1"/>
          </p:cNvSpPr>
          <p:nvPr>
            <p:ph idx="1"/>
          </p:nvPr>
        </p:nvSpPr>
        <p:spPr/>
        <p:txBody>
          <a:bodyPr/>
          <a:lstStyle/>
          <a:p>
            <a:r>
              <a:rPr lang="de-DE" dirty="0"/>
              <a:t>Entstehung: 480 v. Chr. in Benares, Indien</a:t>
            </a:r>
          </a:p>
          <a:p>
            <a:r>
              <a:rPr lang="de-DE" dirty="0"/>
              <a:t>Stifter: Siddharta Gautama</a:t>
            </a:r>
            <a:r>
              <a:rPr lang="de-DE"/>
              <a:t>, Buddha</a:t>
            </a:r>
            <a:endParaRPr lang="de-DE" dirty="0"/>
          </a:p>
          <a:p>
            <a:r>
              <a:rPr lang="de-DE" dirty="0"/>
              <a:t>Heilige Schrift: Pali – Kanon</a:t>
            </a:r>
          </a:p>
        </p:txBody>
      </p:sp>
    </p:spTree>
    <p:extLst>
      <p:ext uri="{BB962C8B-B14F-4D97-AF65-F5344CB8AC3E}">
        <p14:creationId xmlns:p14="http://schemas.microsoft.com/office/powerpoint/2010/main" val="400501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CC3E4-333A-EF2A-62FE-1282C51AF80D}"/>
              </a:ext>
            </a:extLst>
          </p:cNvPr>
          <p:cNvSpPr>
            <a:spLocks noGrp="1"/>
          </p:cNvSpPr>
          <p:nvPr>
            <p:ph type="title"/>
          </p:nvPr>
        </p:nvSpPr>
        <p:spPr/>
        <p:txBody>
          <a:bodyPr/>
          <a:lstStyle/>
          <a:p>
            <a:r>
              <a:rPr lang="de-DE" dirty="0"/>
              <a:t>Der Beginn des Buddhismus</a:t>
            </a:r>
          </a:p>
        </p:txBody>
      </p:sp>
      <p:sp>
        <p:nvSpPr>
          <p:cNvPr id="3" name="Inhaltsplatzhalter 2">
            <a:extLst>
              <a:ext uri="{FF2B5EF4-FFF2-40B4-BE49-F238E27FC236}">
                <a16:creationId xmlns:a16="http://schemas.microsoft.com/office/drawing/2014/main" id="{400687FF-BF4B-8146-977D-60913DCBCCE8}"/>
              </a:ext>
            </a:extLst>
          </p:cNvPr>
          <p:cNvSpPr>
            <a:spLocks noGrp="1"/>
          </p:cNvSpPr>
          <p:nvPr>
            <p:ph idx="1"/>
          </p:nvPr>
        </p:nvSpPr>
        <p:spPr/>
        <p:txBody>
          <a:bodyPr/>
          <a:lstStyle/>
          <a:p>
            <a:r>
              <a:rPr lang="de-DE" dirty="0"/>
              <a:t>vor etwas 2500 Jahren</a:t>
            </a:r>
          </a:p>
          <a:p>
            <a:r>
              <a:rPr lang="de-DE" dirty="0"/>
              <a:t>Siddharta Gautama</a:t>
            </a:r>
          </a:p>
          <a:p>
            <a:r>
              <a:rPr lang="de-DE" dirty="0"/>
              <a:t>Meditation, Askese</a:t>
            </a:r>
          </a:p>
          <a:p>
            <a:r>
              <a:rPr lang="de-DE" dirty="0"/>
              <a:t>Mittlerer Weg</a:t>
            </a:r>
          </a:p>
          <a:p>
            <a:r>
              <a:rPr lang="de-DE" dirty="0"/>
              <a:t>Erleuchtung</a:t>
            </a:r>
          </a:p>
        </p:txBody>
      </p:sp>
    </p:spTree>
    <p:extLst>
      <p:ext uri="{BB962C8B-B14F-4D97-AF65-F5344CB8AC3E}">
        <p14:creationId xmlns:p14="http://schemas.microsoft.com/office/powerpoint/2010/main" val="160186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6269C4-E6CA-5F7F-0CEA-CBC6507BCD12}"/>
              </a:ext>
            </a:extLst>
          </p:cNvPr>
          <p:cNvSpPr>
            <a:spLocks noGrp="1"/>
          </p:cNvSpPr>
          <p:nvPr>
            <p:ph type="title"/>
          </p:nvPr>
        </p:nvSpPr>
        <p:spPr/>
        <p:txBody>
          <a:bodyPr/>
          <a:lstStyle/>
          <a:p>
            <a:r>
              <a:rPr lang="de-DE" dirty="0"/>
              <a:t>Die Erleuchtung des Buddha</a:t>
            </a:r>
          </a:p>
        </p:txBody>
      </p:sp>
      <p:sp>
        <p:nvSpPr>
          <p:cNvPr id="3" name="Inhaltsplatzhalter 2">
            <a:extLst>
              <a:ext uri="{FF2B5EF4-FFF2-40B4-BE49-F238E27FC236}">
                <a16:creationId xmlns:a16="http://schemas.microsoft.com/office/drawing/2014/main" id="{66021104-463B-08EB-6350-7A5A3F1F568F}"/>
              </a:ext>
            </a:extLst>
          </p:cNvPr>
          <p:cNvSpPr>
            <a:spLocks noGrp="1"/>
          </p:cNvSpPr>
          <p:nvPr>
            <p:ph idx="1"/>
          </p:nvPr>
        </p:nvSpPr>
        <p:spPr/>
        <p:txBody>
          <a:bodyPr/>
          <a:lstStyle/>
          <a:p>
            <a:r>
              <a:rPr lang="de-DE" dirty="0"/>
              <a:t>Baum der Weisheit</a:t>
            </a:r>
          </a:p>
          <a:p>
            <a:r>
              <a:rPr lang="de-DE" dirty="0"/>
              <a:t>Siddharta Gautama „erwachte“ und fand die Erleuchtung</a:t>
            </a:r>
          </a:p>
          <a:p>
            <a:r>
              <a:rPr lang="de-DE" dirty="0"/>
              <a:t>Eingang ins Nirwana</a:t>
            </a:r>
          </a:p>
        </p:txBody>
      </p:sp>
    </p:spTree>
    <p:extLst>
      <p:ext uri="{BB962C8B-B14F-4D97-AF65-F5344CB8AC3E}">
        <p14:creationId xmlns:p14="http://schemas.microsoft.com/office/powerpoint/2010/main" val="340352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98F1A4-18F6-A411-7E69-B27AF5CA3C16}"/>
              </a:ext>
            </a:extLst>
          </p:cNvPr>
          <p:cNvSpPr>
            <a:spLocks noGrp="1"/>
          </p:cNvSpPr>
          <p:nvPr>
            <p:ph type="title"/>
          </p:nvPr>
        </p:nvSpPr>
        <p:spPr/>
        <p:txBody>
          <a:bodyPr/>
          <a:lstStyle/>
          <a:p>
            <a:r>
              <a:rPr lang="de-DE" dirty="0"/>
              <a:t>Die Erlösung</a:t>
            </a:r>
          </a:p>
        </p:txBody>
      </p:sp>
      <p:sp>
        <p:nvSpPr>
          <p:cNvPr id="3" name="Inhaltsplatzhalter 2">
            <a:extLst>
              <a:ext uri="{FF2B5EF4-FFF2-40B4-BE49-F238E27FC236}">
                <a16:creationId xmlns:a16="http://schemas.microsoft.com/office/drawing/2014/main" id="{BFC9B17D-4330-35B8-79A8-1649B2C7DD24}"/>
              </a:ext>
            </a:extLst>
          </p:cNvPr>
          <p:cNvSpPr>
            <a:spLocks noGrp="1"/>
          </p:cNvSpPr>
          <p:nvPr>
            <p:ph idx="1"/>
          </p:nvPr>
        </p:nvSpPr>
        <p:spPr/>
        <p:txBody>
          <a:bodyPr/>
          <a:lstStyle/>
          <a:p>
            <a:r>
              <a:rPr lang="de-DE" dirty="0"/>
              <a:t>Karma</a:t>
            </a:r>
          </a:p>
          <a:p>
            <a:r>
              <a:rPr lang="de-DE" dirty="0"/>
              <a:t>Kreislauf der Wiedergeburten (Sansara)</a:t>
            </a:r>
          </a:p>
          <a:p>
            <a:r>
              <a:rPr lang="de-DE" dirty="0"/>
              <a:t>Das Leben ist </a:t>
            </a:r>
            <a:r>
              <a:rPr lang="de-DE" dirty="0" err="1"/>
              <a:t>leidenhaft</a:t>
            </a:r>
            <a:endParaRPr lang="de-DE" dirty="0"/>
          </a:p>
          <a:p>
            <a:r>
              <a:rPr lang="de-DE" dirty="0"/>
              <a:t>Erlösung durch Überwindung des Leids (achtfacher Pfad)</a:t>
            </a:r>
          </a:p>
          <a:p>
            <a:r>
              <a:rPr lang="de-DE" dirty="0"/>
              <a:t>Aus dem Sansara ins Nirwana</a:t>
            </a:r>
          </a:p>
        </p:txBody>
      </p:sp>
    </p:spTree>
    <p:extLst>
      <p:ext uri="{BB962C8B-B14F-4D97-AF65-F5344CB8AC3E}">
        <p14:creationId xmlns:p14="http://schemas.microsoft.com/office/powerpoint/2010/main" val="248498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A62B14-4387-C6D4-9175-ADDD8577ECBA}"/>
              </a:ext>
            </a:extLst>
          </p:cNvPr>
          <p:cNvSpPr>
            <a:spLocks noGrp="1"/>
          </p:cNvSpPr>
          <p:nvPr>
            <p:ph type="title"/>
          </p:nvPr>
        </p:nvSpPr>
        <p:spPr/>
        <p:txBody>
          <a:bodyPr/>
          <a:lstStyle/>
          <a:p>
            <a:r>
              <a:rPr lang="de-DE" dirty="0"/>
              <a:t>Der achtfache Pfad</a:t>
            </a:r>
          </a:p>
        </p:txBody>
      </p:sp>
      <p:sp>
        <p:nvSpPr>
          <p:cNvPr id="3" name="Inhaltsplatzhalter 2">
            <a:extLst>
              <a:ext uri="{FF2B5EF4-FFF2-40B4-BE49-F238E27FC236}">
                <a16:creationId xmlns:a16="http://schemas.microsoft.com/office/drawing/2014/main" id="{5C180E1C-1BC9-A5B4-AEE4-FF4AB9E090F1}"/>
              </a:ext>
            </a:extLst>
          </p:cNvPr>
          <p:cNvSpPr>
            <a:spLocks noGrp="1"/>
          </p:cNvSpPr>
          <p:nvPr>
            <p:ph idx="1"/>
          </p:nvPr>
        </p:nvSpPr>
        <p:spPr/>
        <p:txBody>
          <a:bodyPr/>
          <a:lstStyle/>
          <a:p>
            <a:r>
              <a:rPr lang="de-DE" dirty="0"/>
              <a:t>Die Vier Edlen Wahrheiten</a:t>
            </a:r>
          </a:p>
          <a:p>
            <a:r>
              <a:rPr lang="de-DE" dirty="0"/>
              <a:t>Überwindung der Anhänglichkeit and das Leben</a:t>
            </a:r>
          </a:p>
          <a:p>
            <a:r>
              <a:rPr lang="de-DE" b="1" dirty="0"/>
              <a:t>rechte Rede, rechtes Handeln, rechtes Leben, rechtes Streben, rechte Achtsamkeit, rechte Meditation</a:t>
            </a:r>
          </a:p>
        </p:txBody>
      </p:sp>
    </p:spTree>
    <p:extLst>
      <p:ext uri="{BB962C8B-B14F-4D97-AF65-F5344CB8AC3E}">
        <p14:creationId xmlns:p14="http://schemas.microsoft.com/office/powerpoint/2010/main" val="320144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CFDE1-52D2-537F-2788-D18C6B5655C7}"/>
              </a:ext>
            </a:extLst>
          </p:cNvPr>
          <p:cNvSpPr>
            <a:spLocks noGrp="1"/>
          </p:cNvSpPr>
          <p:nvPr>
            <p:ph type="title"/>
          </p:nvPr>
        </p:nvSpPr>
        <p:spPr/>
        <p:txBody>
          <a:bodyPr/>
          <a:lstStyle/>
          <a:p>
            <a:r>
              <a:rPr lang="de-DE" dirty="0"/>
              <a:t>Unterschiede</a:t>
            </a:r>
          </a:p>
        </p:txBody>
      </p:sp>
      <p:sp>
        <p:nvSpPr>
          <p:cNvPr id="3" name="Inhaltsplatzhalter 2">
            <a:extLst>
              <a:ext uri="{FF2B5EF4-FFF2-40B4-BE49-F238E27FC236}">
                <a16:creationId xmlns:a16="http://schemas.microsoft.com/office/drawing/2014/main" id="{A8D98D68-6395-6274-37F5-BD61CCCA50FF}"/>
              </a:ext>
            </a:extLst>
          </p:cNvPr>
          <p:cNvSpPr>
            <a:spLocks noGrp="1"/>
          </p:cNvSpPr>
          <p:nvPr>
            <p:ph idx="1"/>
          </p:nvPr>
        </p:nvSpPr>
        <p:spPr/>
        <p:txBody>
          <a:bodyPr/>
          <a:lstStyle/>
          <a:p>
            <a:r>
              <a:rPr lang="de-DE" dirty="0"/>
              <a:t>Monotheismus, Polytheismus, Henotheismus</a:t>
            </a:r>
          </a:p>
          <a:p>
            <a:r>
              <a:rPr lang="de-DE" dirty="0"/>
              <a:t>Rituale</a:t>
            </a:r>
          </a:p>
          <a:p>
            <a:r>
              <a:rPr lang="de-DE" dirty="0"/>
              <a:t>Gebete</a:t>
            </a:r>
          </a:p>
        </p:txBody>
      </p:sp>
    </p:spTree>
    <p:extLst>
      <p:ext uri="{BB962C8B-B14F-4D97-AF65-F5344CB8AC3E}">
        <p14:creationId xmlns:p14="http://schemas.microsoft.com/office/powerpoint/2010/main" val="193335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241006-6701-3EF1-614A-B194EE67D6B7}"/>
              </a:ext>
            </a:extLst>
          </p:cNvPr>
          <p:cNvSpPr>
            <a:spLocks noGrp="1"/>
          </p:cNvSpPr>
          <p:nvPr>
            <p:ph type="title"/>
          </p:nvPr>
        </p:nvSpPr>
        <p:spPr/>
        <p:txBody>
          <a:bodyPr/>
          <a:lstStyle/>
          <a:p>
            <a:r>
              <a:rPr lang="de-DE" dirty="0"/>
              <a:t>Gebete und Lehren</a:t>
            </a:r>
          </a:p>
        </p:txBody>
      </p:sp>
      <p:sp>
        <p:nvSpPr>
          <p:cNvPr id="3" name="Inhaltsplatzhalter 2">
            <a:extLst>
              <a:ext uri="{FF2B5EF4-FFF2-40B4-BE49-F238E27FC236}">
                <a16:creationId xmlns:a16="http://schemas.microsoft.com/office/drawing/2014/main" id="{0C34EEA3-B5AF-5F0C-671E-D3B972E17FB1}"/>
              </a:ext>
            </a:extLst>
          </p:cNvPr>
          <p:cNvSpPr>
            <a:spLocks noGrp="1"/>
          </p:cNvSpPr>
          <p:nvPr>
            <p:ph idx="1"/>
          </p:nvPr>
        </p:nvSpPr>
        <p:spPr/>
        <p:txBody>
          <a:bodyPr>
            <a:normAutofit/>
          </a:bodyPr>
          <a:lstStyle/>
          <a:p>
            <a:r>
              <a:rPr lang="de-DE" dirty="0"/>
              <a:t>Buddhisten sprechen Bittgebete für die Menschen anstatt zu einem Gott oder Buddha</a:t>
            </a:r>
          </a:p>
          <a:p>
            <a:pPr marL="0" indent="0">
              <a:buNone/>
            </a:pPr>
            <a:r>
              <a:rPr lang="de-DE" sz="1400" b="1" kern="100" dirty="0">
                <a:effectLst/>
                <a:latin typeface="Arial" panose="020B0604020202020204" pitchFamily="34" charset="0"/>
                <a:ea typeface="Noto Serif CJK SC"/>
                <a:cs typeface="Noto Sans Devanagari" panose="020B0502040504020204" pitchFamily="34" charset="0"/>
              </a:rPr>
              <a:t>„Die Geburt ist schmerzhaft, das Alter ist schmerzhaft, die Krankheit ist schmerzhaft, der Tod ist schmerzhaft, Leiden, Klagen, Niedergeschlagenheit und Verzweiflung sind schmerzhaft. Die Berührung mit unangenehmen Dingen ist schmerzhaft, mit Unlieben vereint und von Lieben getrennt zu sein, ist schmerzhaft. Kurz das Festklammern am Dasein ist schmerzhaft“ - Buddha</a:t>
            </a:r>
            <a:endParaRPr lang="de-DE" sz="1400" b="1" kern="100" dirty="0">
              <a:effectLst/>
              <a:latin typeface="Liberation Serif"/>
              <a:ea typeface="Noto Serif CJK SC"/>
              <a:cs typeface="Noto Sans Devanagari" panose="020B0502040504020204" pitchFamily="34" charset="0"/>
            </a:endParaRPr>
          </a:p>
          <a:p>
            <a:pPr marL="0" indent="0">
              <a:buNone/>
            </a:pPr>
            <a:endParaRPr lang="de-DE" sz="1400" b="1" kern="100" dirty="0">
              <a:effectLst/>
              <a:latin typeface="Liberation Serif"/>
              <a:ea typeface="Noto Serif CJK SC"/>
              <a:cs typeface="Noto Sans Devanagari" panose="020B0502040504020204" pitchFamily="34" charset="0"/>
            </a:endParaRPr>
          </a:p>
          <a:p>
            <a:pPr marL="0" indent="0">
              <a:buNone/>
            </a:pPr>
            <a:r>
              <a:rPr lang="de-DE" sz="1400" b="1" kern="100" dirty="0">
                <a:effectLst/>
                <a:latin typeface="Arial" panose="020B0604020202020204" pitchFamily="34" charset="0"/>
                <a:ea typeface="Noto Serif CJK SC"/>
                <a:cs typeface="Noto Sans Devanagari" panose="020B0502040504020204" pitchFamily="34" charset="0"/>
              </a:rPr>
              <a:t>„Wieso aber, o Herr, kann es Wiedergeburt geben ohne eine Seelenwanderung? Erkläre mir dies.</a:t>
            </a:r>
            <a:br>
              <a:rPr lang="de-DE" sz="1400" b="1" kern="100" dirty="0">
                <a:effectLst/>
                <a:latin typeface="Arial" panose="020B0604020202020204" pitchFamily="34" charset="0"/>
                <a:ea typeface="Noto Serif CJK SC"/>
                <a:cs typeface="Noto Sans Devanagari" panose="020B0502040504020204" pitchFamily="34" charset="0"/>
              </a:rPr>
            </a:br>
            <a:r>
              <a:rPr lang="de-DE" sz="1400" b="1" kern="100" dirty="0">
                <a:effectLst/>
                <a:latin typeface="Arial" panose="020B0604020202020204" pitchFamily="34" charset="0"/>
                <a:ea typeface="Noto Serif CJK SC"/>
                <a:cs typeface="Noto Sans Devanagari" panose="020B0502040504020204" pitchFamily="34" charset="0"/>
              </a:rPr>
              <a:t>Wenn zum Beispiel, o König, ein Mann eine Lampe an einer anderen Lampe anzündet, würde da wohl das Licht der einen Lampe zur anderen Lampe hinüberwandern?"</a:t>
            </a:r>
            <a:br>
              <a:rPr lang="de-DE" sz="1400" b="1" kern="100" dirty="0">
                <a:effectLst/>
                <a:latin typeface="Arial" panose="020B0604020202020204" pitchFamily="34" charset="0"/>
                <a:ea typeface="Noto Serif CJK SC"/>
                <a:cs typeface="Noto Sans Devanagari" panose="020B0502040504020204" pitchFamily="34" charset="0"/>
              </a:rPr>
            </a:br>
            <a:r>
              <a:rPr lang="de-DE" sz="1400" b="1" kern="100" dirty="0">
                <a:effectLst/>
                <a:latin typeface="Arial" panose="020B0604020202020204" pitchFamily="34" charset="0"/>
                <a:ea typeface="Noto Serif CJK SC"/>
                <a:cs typeface="Noto Sans Devanagari" panose="020B0502040504020204" pitchFamily="34" charset="0"/>
              </a:rPr>
              <a:t>Nicht doch, o Herr.</a:t>
            </a:r>
            <a:br>
              <a:rPr lang="de-DE" sz="1400" b="1" kern="100" dirty="0">
                <a:effectLst/>
                <a:latin typeface="Arial" panose="020B0604020202020204" pitchFamily="34" charset="0"/>
                <a:ea typeface="Noto Serif CJK SC"/>
                <a:cs typeface="Noto Sans Devanagari" panose="020B0502040504020204" pitchFamily="34" charset="0"/>
              </a:rPr>
            </a:br>
            <a:r>
              <a:rPr lang="de-DE" sz="1400" b="1" kern="100" dirty="0">
                <a:effectLst/>
                <a:latin typeface="Arial" panose="020B0604020202020204" pitchFamily="34" charset="0"/>
                <a:ea typeface="Noto Serif CJK SC"/>
                <a:cs typeface="Noto Sans Devanagari" panose="020B0502040504020204" pitchFamily="34" charset="0"/>
              </a:rPr>
              <a:t>Ebenso auch, o König, wird man wiedergeboren, ohne </a:t>
            </a:r>
            <a:r>
              <a:rPr lang="de-DE" sz="1400" b="1" kern="100" dirty="0" err="1">
                <a:effectLst/>
                <a:latin typeface="Arial" panose="020B0604020202020204" pitchFamily="34" charset="0"/>
                <a:ea typeface="Noto Serif CJK SC"/>
                <a:cs typeface="Noto Sans Devanagari" panose="020B0502040504020204" pitchFamily="34" charset="0"/>
              </a:rPr>
              <a:t>daß</a:t>
            </a:r>
            <a:r>
              <a:rPr lang="de-DE" sz="1400" b="1" kern="100" dirty="0">
                <a:effectLst/>
                <a:latin typeface="Arial" panose="020B0604020202020204" pitchFamily="34" charset="0"/>
                <a:ea typeface="Noto Serif CJK SC"/>
                <a:cs typeface="Noto Sans Devanagari" panose="020B0502040504020204" pitchFamily="34" charset="0"/>
              </a:rPr>
              <a:t> dabei irgend etwas hinüberwandert.“ </a:t>
            </a:r>
            <a:endParaRPr lang="de-DE" sz="1400" b="1" kern="100" dirty="0">
              <a:latin typeface="Liberation Serif"/>
              <a:ea typeface="Noto Serif CJK SC"/>
              <a:cs typeface="Noto Sans Devanagari" panose="020B0502040504020204" pitchFamily="34" charset="0"/>
            </a:endParaRPr>
          </a:p>
          <a:p>
            <a:pPr marL="0" indent="0">
              <a:buNone/>
            </a:pPr>
            <a:r>
              <a:rPr lang="de-DE" sz="1400" b="1" kern="100" dirty="0">
                <a:latin typeface="Liberation Serif"/>
                <a:ea typeface="Noto Serif CJK SC"/>
                <a:cs typeface="Noto Sans Devanagari" panose="020B0502040504020204" pitchFamily="34" charset="0"/>
              </a:rPr>
              <a:t>    </a:t>
            </a:r>
            <a:r>
              <a:rPr lang="de-DE" sz="1400" b="1" kern="100" dirty="0">
                <a:effectLst/>
                <a:latin typeface="Arial" panose="020B0604020202020204" pitchFamily="34" charset="0"/>
                <a:ea typeface="Noto Serif CJK SC"/>
                <a:cs typeface="Noto Sans Devanagari" panose="020B0502040504020204" pitchFamily="34" charset="0"/>
              </a:rPr>
              <a:t>– </a:t>
            </a:r>
            <a:r>
              <a:rPr lang="de-DE" sz="1400" b="1" kern="100" dirty="0" err="1">
                <a:effectLst/>
                <a:latin typeface="Arial" panose="020B0604020202020204" pitchFamily="34" charset="0"/>
                <a:ea typeface="Noto Serif CJK SC"/>
                <a:cs typeface="Noto Sans Devanagari" panose="020B0502040504020204" pitchFamily="34" charset="0"/>
              </a:rPr>
              <a:t>Nagasena</a:t>
            </a:r>
            <a:r>
              <a:rPr lang="de-DE" sz="1400" b="1" kern="100" dirty="0">
                <a:effectLst/>
                <a:latin typeface="Arial" panose="020B0604020202020204" pitchFamily="34" charset="0"/>
                <a:ea typeface="Noto Serif CJK SC"/>
                <a:cs typeface="Noto Sans Devanagari" panose="020B0502040504020204" pitchFamily="34" charset="0"/>
              </a:rPr>
              <a:t>: </a:t>
            </a:r>
            <a:r>
              <a:rPr lang="de-DE" sz="1400" b="1" i="1" kern="100" dirty="0">
                <a:effectLst/>
                <a:latin typeface="Arial" panose="020B0604020202020204" pitchFamily="34" charset="0"/>
                <a:ea typeface="Noto Serif CJK SC"/>
                <a:cs typeface="Noto Sans Devanagari" panose="020B0502040504020204" pitchFamily="34" charset="0"/>
              </a:rPr>
              <a:t>Mil. 3.2.5. Wiedergeburt ohne Seelenwanderung</a:t>
            </a:r>
            <a:endParaRPr lang="de-DE" sz="1400" b="1" kern="100" dirty="0">
              <a:effectLst/>
              <a:latin typeface="Liberation Serif"/>
              <a:ea typeface="Noto Serif CJK SC"/>
              <a:cs typeface="Noto Sans Devanagari" panose="020B0502040504020204" pitchFamily="34" charset="0"/>
            </a:endParaRPr>
          </a:p>
          <a:p>
            <a:pPr marL="0" indent="0">
              <a:buNone/>
            </a:pPr>
            <a:endParaRPr lang="de-DE" dirty="0"/>
          </a:p>
        </p:txBody>
      </p:sp>
    </p:spTree>
    <p:extLst>
      <p:ext uri="{BB962C8B-B14F-4D97-AF65-F5344CB8AC3E}">
        <p14:creationId xmlns:p14="http://schemas.microsoft.com/office/powerpoint/2010/main" val="262248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F3F273-38AC-EB0A-0833-5C4DEB0CADA9}"/>
              </a:ext>
            </a:extLst>
          </p:cNvPr>
          <p:cNvSpPr>
            <a:spLocks noGrp="1"/>
          </p:cNvSpPr>
          <p:nvPr>
            <p:ph type="title"/>
          </p:nvPr>
        </p:nvSpPr>
        <p:spPr/>
        <p:txBody>
          <a:bodyPr/>
          <a:lstStyle/>
          <a:p>
            <a:r>
              <a:rPr lang="de-DE" dirty="0"/>
              <a:t>Begriffe</a:t>
            </a:r>
          </a:p>
        </p:txBody>
      </p:sp>
      <p:sp>
        <p:nvSpPr>
          <p:cNvPr id="3" name="Inhaltsplatzhalter 2">
            <a:extLst>
              <a:ext uri="{FF2B5EF4-FFF2-40B4-BE49-F238E27FC236}">
                <a16:creationId xmlns:a16="http://schemas.microsoft.com/office/drawing/2014/main" id="{FAE77180-9240-1820-3A96-D4A7B68F7E8C}"/>
              </a:ext>
            </a:extLst>
          </p:cNvPr>
          <p:cNvSpPr>
            <a:spLocks noGrp="1"/>
          </p:cNvSpPr>
          <p:nvPr>
            <p:ph idx="1"/>
          </p:nvPr>
        </p:nvSpPr>
        <p:spPr/>
        <p:txBody>
          <a:bodyPr>
            <a:normAutofit fontScale="25000" lnSpcReduction="20000"/>
          </a:bodyPr>
          <a:lstStyle/>
          <a:p>
            <a:r>
              <a:rPr lang="de-DE" sz="6000" b="1" kern="100" dirty="0">
                <a:effectLst/>
                <a:latin typeface="Arial" panose="020B0604020202020204" pitchFamily="34" charset="0"/>
                <a:ea typeface="Noto Serif CJK SC"/>
                <a:cs typeface="Noto Sans Devanagari" panose="020B0502040504020204" pitchFamily="34" charset="0"/>
              </a:rPr>
              <a:t>Brahmanen</a:t>
            </a:r>
            <a:endParaRPr lang="de-DE" sz="6000" kern="100" dirty="0">
              <a:effectLst/>
              <a:latin typeface="Liberation Serif"/>
              <a:ea typeface="Noto Serif CJK SC"/>
              <a:cs typeface="Noto Sans Devanagari" panose="020B0502040504020204" pitchFamily="34" charset="0"/>
            </a:endParaRPr>
          </a:p>
          <a:p>
            <a:pPr marL="0" indent="0">
              <a:buNone/>
            </a:pPr>
            <a:r>
              <a:rPr lang="de-DE" sz="6000" kern="100" dirty="0">
                <a:effectLst/>
                <a:latin typeface="Arial" panose="020B0604020202020204" pitchFamily="34" charset="0"/>
                <a:ea typeface="Noto Serif CJK SC"/>
                <a:cs typeface="Noto Sans Devanagari" panose="020B0502040504020204" pitchFamily="34" charset="0"/>
              </a:rPr>
              <a:t>Die Angehörigen der obersten Kaste (Varna) im Hinduismus.</a:t>
            </a:r>
            <a:endParaRPr lang="de-DE" sz="6000" kern="100" dirty="0">
              <a:effectLst/>
              <a:latin typeface="Liberation Serif"/>
              <a:ea typeface="Noto Serif CJK SC"/>
              <a:cs typeface="Noto Sans Devanagari" panose="020B0502040504020204" pitchFamily="34" charset="0"/>
            </a:endParaRPr>
          </a:p>
          <a:p>
            <a:r>
              <a:rPr lang="de-DE" sz="6000" b="1" kern="100" dirty="0">
                <a:effectLst/>
                <a:latin typeface="Arial" panose="020B0604020202020204" pitchFamily="34" charset="0"/>
                <a:ea typeface="Noto Serif CJK SC"/>
                <a:cs typeface="Noto Sans Devanagari" panose="020B0502040504020204" pitchFamily="34" charset="0"/>
              </a:rPr>
              <a:t>Eremiten</a:t>
            </a:r>
            <a:endParaRPr lang="de-DE" sz="6000" b="1" kern="100" dirty="0">
              <a:latin typeface="Liberation Serif"/>
              <a:ea typeface="Noto Serif CJK SC"/>
              <a:cs typeface="Noto Sans Devanagari" panose="020B0502040504020204" pitchFamily="34" charset="0"/>
            </a:endParaRPr>
          </a:p>
          <a:p>
            <a:pPr marL="0" indent="0">
              <a:buNone/>
            </a:pPr>
            <a:r>
              <a:rPr lang="de-DE" sz="6000" kern="100" dirty="0">
                <a:effectLst/>
                <a:latin typeface="Arial" panose="020B0604020202020204" pitchFamily="34" charset="0"/>
                <a:ea typeface="Noto Serif CJK SC"/>
                <a:cs typeface="Noto Sans Devanagari" panose="020B0502040504020204" pitchFamily="34" charset="0"/>
              </a:rPr>
              <a:t>bedeutet "Einsiedler". Ein Mensch, der abgeschieden von der Menschheit lebt</a:t>
            </a:r>
            <a:endParaRPr lang="de-DE" sz="6000" kern="100" dirty="0">
              <a:effectLst/>
              <a:latin typeface="Liberation Serif"/>
              <a:ea typeface="Noto Serif CJK SC"/>
              <a:cs typeface="Noto Sans Devanagari" panose="020B0502040504020204" pitchFamily="34" charset="0"/>
            </a:endParaRPr>
          </a:p>
          <a:p>
            <a:r>
              <a:rPr lang="de-DE" sz="6000" b="1" kern="100" dirty="0">
                <a:effectLst/>
                <a:latin typeface="Arial" panose="020B0604020202020204" pitchFamily="34" charset="0"/>
                <a:ea typeface="Noto Serif CJK SC"/>
                <a:cs typeface="Noto Sans Devanagari" panose="020B0502040504020204" pitchFamily="34" charset="0"/>
              </a:rPr>
              <a:t>Askese</a:t>
            </a:r>
            <a:endParaRPr lang="de-DE" sz="6000" kern="100" dirty="0">
              <a:effectLst/>
              <a:latin typeface="Liberation Serif"/>
              <a:ea typeface="Noto Serif CJK SC"/>
              <a:cs typeface="Noto Sans Devanagari" panose="020B0502040504020204" pitchFamily="34" charset="0"/>
            </a:endParaRPr>
          </a:p>
          <a:p>
            <a:pPr marL="0" indent="0">
              <a:buNone/>
            </a:pPr>
            <a:r>
              <a:rPr lang="de-DE" sz="6000" kern="100" dirty="0">
                <a:effectLst/>
                <a:latin typeface="Arial" panose="020B0604020202020204" pitchFamily="34" charset="0"/>
                <a:ea typeface="Noto Serif CJK SC"/>
                <a:cs typeface="Noto Sans Devanagari" panose="020B0502040504020204" pitchFamily="34" charset="0"/>
              </a:rPr>
              <a:t>streng enthaltsame und entsagende Lebensweise [zur Verwirklichung sittlicher und religiöser Ideale] </a:t>
            </a:r>
            <a:endParaRPr lang="de-DE" sz="6000" kern="100" dirty="0">
              <a:effectLst/>
              <a:latin typeface="Liberation Serif"/>
              <a:ea typeface="Noto Serif CJK SC"/>
              <a:cs typeface="Noto Sans Devanagari" panose="020B0502040504020204" pitchFamily="34" charset="0"/>
            </a:endParaRPr>
          </a:p>
          <a:p>
            <a:r>
              <a:rPr lang="de-DE" sz="6000" b="1" kern="100" dirty="0">
                <a:effectLst/>
                <a:latin typeface="Arial" panose="020B0604020202020204" pitchFamily="34" charset="0"/>
                <a:ea typeface="Noto Serif CJK SC"/>
                <a:cs typeface="Noto Sans Devanagari" panose="020B0502040504020204" pitchFamily="34" charset="0"/>
              </a:rPr>
              <a:t>Nirwana</a:t>
            </a:r>
            <a:endParaRPr lang="de-DE" sz="6000" kern="100" dirty="0">
              <a:effectLst/>
              <a:latin typeface="Liberation Serif"/>
              <a:ea typeface="Noto Serif CJK SC"/>
              <a:cs typeface="Noto Sans Devanagari" panose="020B0502040504020204" pitchFamily="34" charset="0"/>
            </a:endParaRPr>
          </a:p>
          <a:p>
            <a:pPr marL="0" indent="0">
              <a:buNone/>
            </a:pPr>
            <a:r>
              <a:rPr lang="de-DE" sz="6000" kern="100" dirty="0">
                <a:effectLst/>
                <a:latin typeface="Arial" panose="020B0604020202020204" pitchFamily="34" charset="0"/>
                <a:ea typeface="Noto Serif CJK SC"/>
                <a:cs typeface="Noto Sans Devanagari" panose="020B0502040504020204" pitchFamily="34" charset="0"/>
              </a:rPr>
              <a:t>ein buddhistischer Schlüsselbegriff, der den Austritt aus dem Samsara, dem Kreislauf des Leidens, des Daseins und der Wiedergeburten (Reinkarnation) durch Erwachen (Bodhi) bezeichnet.</a:t>
            </a:r>
            <a:endParaRPr lang="de-DE" sz="6000" kern="100" dirty="0">
              <a:effectLst/>
              <a:latin typeface="Liberation Serif"/>
              <a:ea typeface="Noto Serif CJK SC"/>
              <a:cs typeface="Noto Sans Devanagari" panose="020B0502040504020204" pitchFamily="34" charset="0"/>
            </a:endParaRPr>
          </a:p>
          <a:p>
            <a:r>
              <a:rPr lang="de-DE" sz="6000" b="1" kern="100" dirty="0">
                <a:effectLst/>
                <a:latin typeface="Arial" panose="020B0604020202020204" pitchFamily="34" charset="0"/>
                <a:ea typeface="Noto Serif CJK SC"/>
                <a:cs typeface="Noto Sans Devanagari" panose="020B0502040504020204" pitchFamily="34" charset="0"/>
              </a:rPr>
              <a:t>Diaspora</a:t>
            </a:r>
            <a:endParaRPr lang="de-DE" sz="6000" kern="100" dirty="0">
              <a:effectLst/>
              <a:latin typeface="Liberation Serif"/>
              <a:ea typeface="Noto Serif CJK SC"/>
              <a:cs typeface="Noto Sans Devanagari" panose="020B0502040504020204" pitchFamily="34" charset="0"/>
            </a:endParaRPr>
          </a:p>
          <a:p>
            <a:pPr marL="0" indent="0">
              <a:buNone/>
            </a:pPr>
            <a:r>
              <a:rPr lang="de-DE" sz="6000" kern="100" dirty="0">
                <a:effectLst/>
                <a:latin typeface="Arial" panose="020B0604020202020204" pitchFamily="34" charset="0"/>
                <a:ea typeface="Noto Serif CJK SC"/>
                <a:cs typeface="Noto Sans Devanagari" panose="020B0502040504020204" pitchFamily="34" charset="0"/>
              </a:rPr>
              <a:t>eine Gruppe von Menschen, die ihre Heimat unfreiwillig verlassen mussten und über mehrere fremde Länder verstreut wurden</a:t>
            </a:r>
          </a:p>
          <a:p>
            <a:r>
              <a:rPr lang="de-DE" sz="6000" b="1" kern="100" dirty="0">
                <a:effectLst/>
                <a:latin typeface="Arial" panose="020B0604020202020204" pitchFamily="34" charset="0"/>
                <a:ea typeface="Noto Serif CJK SC"/>
                <a:cs typeface="Noto Sans Devanagari" panose="020B0502040504020204" pitchFamily="34" charset="0"/>
              </a:rPr>
              <a:t>Sunna</a:t>
            </a:r>
            <a:endParaRPr lang="de-DE" sz="6000" kern="100" dirty="0">
              <a:effectLst/>
              <a:latin typeface="Liberation Serif"/>
              <a:ea typeface="Noto Serif CJK SC"/>
              <a:cs typeface="Noto Sans Devanagari" panose="020B0502040504020204" pitchFamily="34" charset="0"/>
            </a:endParaRPr>
          </a:p>
          <a:p>
            <a:pPr marL="0" indent="0">
              <a:buNone/>
            </a:pPr>
            <a:r>
              <a:rPr lang="de-DE" sz="6000" kern="100" dirty="0">
                <a:effectLst/>
                <a:latin typeface="Arial" panose="020B0604020202020204" pitchFamily="34" charset="0"/>
                <a:ea typeface="Noto Serif CJK SC"/>
                <a:cs typeface="Noto Sans Devanagari" panose="020B0502040504020204" pitchFamily="34" charset="0"/>
              </a:rPr>
              <a:t>Die Sunna sind die Praktiken, die der Gesandte Allahs um den Koran herum ausgeübt hat. </a:t>
            </a:r>
            <a:endParaRPr lang="de-DE" sz="6000" kern="100" dirty="0">
              <a:effectLst/>
              <a:latin typeface="Liberation Serif"/>
              <a:ea typeface="Noto Serif CJK SC"/>
              <a:cs typeface="Noto Sans Devanagari" panose="020B0502040504020204" pitchFamily="34" charset="0"/>
            </a:endParaRPr>
          </a:p>
          <a:p>
            <a:r>
              <a:rPr lang="de-DE" sz="6000" b="1" kern="100" dirty="0">
                <a:effectLst/>
                <a:latin typeface="Arial" panose="020B0604020202020204" pitchFamily="34" charset="0"/>
                <a:ea typeface="Noto Serif CJK SC"/>
                <a:cs typeface="Noto Sans Devanagari" panose="020B0502040504020204" pitchFamily="34" charset="0"/>
              </a:rPr>
              <a:t>Henotheismus</a:t>
            </a:r>
            <a:endParaRPr lang="de-DE" sz="6000" kern="100" dirty="0">
              <a:effectLst/>
              <a:latin typeface="Liberation Serif"/>
              <a:ea typeface="Noto Serif CJK SC"/>
              <a:cs typeface="Noto Sans Devanagari" panose="020B0502040504020204" pitchFamily="34" charset="0"/>
            </a:endParaRPr>
          </a:p>
          <a:p>
            <a:pPr marL="0" indent="0">
              <a:buNone/>
            </a:pPr>
            <a:r>
              <a:rPr lang="de-DE" sz="6000" kern="100" dirty="0">
                <a:effectLst/>
                <a:latin typeface="Arial" panose="020B0604020202020204" pitchFamily="34" charset="0"/>
                <a:ea typeface="Noto Serif CJK SC"/>
                <a:cs typeface="Noto Sans Devanagari" panose="020B0502040504020204" pitchFamily="34" charset="0"/>
              </a:rPr>
              <a:t>Henotheismus ist der Glaube an einen höchsten Gott, der die Existenz anderer Götter anerkennt, ohne sie abzulehnen.</a:t>
            </a:r>
            <a:endParaRPr lang="de-DE" sz="6000" kern="100" dirty="0">
              <a:effectLst/>
              <a:latin typeface="Liberation Serif"/>
              <a:ea typeface="Noto Serif CJK SC"/>
              <a:cs typeface="Noto Sans Devanagari" panose="020B0502040504020204" pitchFamily="34" charset="0"/>
            </a:endParaRPr>
          </a:p>
          <a:p>
            <a:endParaRPr lang="de-DE" dirty="0"/>
          </a:p>
        </p:txBody>
      </p:sp>
    </p:spTree>
    <p:extLst>
      <p:ext uri="{BB962C8B-B14F-4D97-AF65-F5344CB8AC3E}">
        <p14:creationId xmlns:p14="http://schemas.microsoft.com/office/powerpoint/2010/main" val="132670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BE77C-A5DC-AC4F-0925-5F80F849D51B}"/>
              </a:ext>
            </a:extLst>
          </p:cNvPr>
          <p:cNvSpPr>
            <a:spLocks noGrp="1"/>
          </p:cNvSpPr>
          <p:nvPr>
            <p:ph type="title"/>
          </p:nvPr>
        </p:nvSpPr>
        <p:spPr/>
        <p:txBody>
          <a:bodyPr/>
          <a:lstStyle/>
          <a:p>
            <a:r>
              <a:rPr lang="de-DE" dirty="0"/>
              <a:t>Quellen</a:t>
            </a:r>
          </a:p>
        </p:txBody>
      </p:sp>
      <p:sp>
        <p:nvSpPr>
          <p:cNvPr id="3" name="Inhaltsplatzhalter 2">
            <a:extLst>
              <a:ext uri="{FF2B5EF4-FFF2-40B4-BE49-F238E27FC236}">
                <a16:creationId xmlns:a16="http://schemas.microsoft.com/office/drawing/2014/main" id="{34C25534-23B4-3040-114E-B3D0D3FB1EBD}"/>
              </a:ext>
            </a:extLst>
          </p:cNvPr>
          <p:cNvSpPr>
            <a:spLocks noGrp="1"/>
          </p:cNvSpPr>
          <p:nvPr>
            <p:ph idx="1"/>
          </p:nvPr>
        </p:nvSpPr>
        <p:spPr/>
        <p:txBody>
          <a:bodyPr>
            <a:normAutofit fontScale="85000" lnSpcReduction="20000"/>
          </a:bodyPr>
          <a:lstStyle/>
          <a:p>
            <a:pPr marL="0" indent="0">
              <a:buNone/>
            </a:pPr>
            <a:r>
              <a:rPr lang="de-DE" sz="1800" kern="100" dirty="0">
                <a:effectLst/>
                <a:latin typeface="Arial" panose="020B0604020202020204" pitchFamily="34" charset="0"/>
                <a:ea typeface="Noto Serif CJK SC"/>
                <a:cs typeface="Noto Sans Devanagari" panose="020B0502040504020204" pitchFamily="34" charset="0"/>
              </a:rPr>
              <a:t>Buch: Atlas der Weltreligionen von </a:t>
            </a:r>
            <a:r>
              <a:rPr lang="de-DE" sz="1800" kern="100" dirty="0" err="1">
                <a:effectLst/>
                <a:latin typeface="Arial" panose="020B0604020202020204" pitchFamily="34" charset="0"/>
                <a:ea typeface="Noto Serif CJK SC"/>
                <a:cs typeface="Noto Sans Devanagari" panose="020B0502040504020204" pitchFamily="34" charset="0"/>
              </a:rPr>
              <a:t>Ninian</a:t>
            </a:r>
            <a:r>
              <a:rPr lang="de-DE" sz="1800" kern="100" dirty="0">
                <a:effectLst/>
                <a:latin typeface="Arial" panose="020B0604020202020204" pitchFamily="34" charset="0"/>
                <a:ea typeface="Noto Serif CJK SC"/>
                <a:cs typeface="Noto Sans Devanagari" panose="020B0502040504020204" pitchFamily="34" charset="0"/>
              </a:rPr>
              <a:t> Smart</a:t>
            </a:r>
            <a:endParaRPr lang="de-DE" sz="1800" kern="100" dirty="0">
              <a:effectLst/>
              <a:latin typeface="Liberation Serif"/>
              <a:ea typeface="Noto Serif CJK SC"/>
              <a:cs typeface="Noto Sans Devanagari" panose="020B0502040504020204" pitchFamily="34" charset="0"/>
            </a:endParaRPr>
          </a:p>
          <a:p>
            <a:pPr marL="0" indent="0">
              <a:buNone/>
            </a:pPr>
            <a:r>
              <a:rPr lang="de-DE" sz="1800" kern="100" dirty="0">
                <a:effectLst/>
                <a:latin typeface="Arial" panose="020B0604020202020204" pitchFamily="34" charset="0"/>
                <a:ea typeface="Noto Serif CJK SC"/>
                <a:cs typeface="Noto Sans Devanagari" panose="020B0502040504020204" pitchFamily="34" charset="0"/>
              </a:rPr>
              <a:t>Ressourcen auf </a:t>
            </a:r>
            <a:r>
              <a:rPr lang="de-DE" sz="1800" kern="100" dirty="0" err="1">
                <a:effectLst/>
                <a:latin typeface="Arial" panose="020B0604020202020204" pitchFamily="34" charset="0"/>
                <a:ea typeface="Noto Serif CJK SC"/>
                <a:cs typeface="Noto Sans Devanagari" panose="020B0502040504020204" pitchFamily="34" charset="0"/>
              </a:rPr>
              <a:t>Moodle</a:t>
            </a:r>
            <a:endParaRPr lang="de-DE" sz="1800" kern="100" dirty="0">
              <a:effectLst/>
              <a:latin typeface="Liberation Serif"/>
              <a:ea typeface="Noto Serif CJK SC"/>
              <a:cs typeface="Noto Sans Devanagari" panose="020B0502040504020204" pitchFamily="34" charset="0"/>
            </a:endParaRPr>
          </a:p>
          <a:p>
            <a:pPr marL="0" indent="0">
              <a:buNone/>
            </a:pPr>
            <a:r>
              <a:rPr lang="de-DE" sz="1800" u="sng" kern="100" dirty="0">
                <a:solidFill>
                  <a:srgbClr val="000080"/>
                </a:solidFill>
                <a:effectLst/>
                <a:latin typeface="Arial" panose="020B0604020202020204" pitchFamily="34" charset="0"/>
                <a:ea typeface="Noto Serif CJK SC"/>
                <a:cs typeface="Noto Sans Devanagari" panose="020B0502040504020204" pitchFamily="34" charset="0"/>
                <a:hlinkClick r:id="rId2"/>
              </a:rPr>
              <a:t>https://de.wikipedia.org/wiki/Siddhartha_Gautama</a:t>
            </a:r>
            <a:r>
              <a:rPr lang="de-DE" sz="1800" kern="100" dirty="0">
                <a:effectLst/>
                <a:latin typeface="Arial" panose="020B0604020202020204" pitchFamily="34" charset="0"/>
                <a:ea typeface="Noto Serif CJK SC"/>
                <a:cs typeface="Noto Sans Devanagari" panose="020B0502040504020204" pitchFamily="34" charset="0"/>
              </a:rPr>
              <a:t> </a:t>
            </a:r>
            <a:endParaRPr lang="de-DE" sz="1800" kern="100" dirty="0">
              <a:effectLst/>
              <a:latin typeface="Liberation Serif"/>
              <a:ea typeface="Noto Serif CJK SC"/>
              <a:cs typeface="Noto Sans Devanagari" panose="020B0502040504020204" pitchFamily="34" charset="0"/>
            </a:endParaRPr>
          </a:p>
          <a:p>
            <a:pPr marL="0" indent="0">
              <a:buNone/>
            </a:pPr>
            <a:r>
              <a:rPr lang="de-DE" sz="1800" u="sng" kern="100" dirty="0">
                <a:solidFill>
                  <a:srgbClr val="000080"/>
                </a:solidFill>
                <a:effectLst/>
                <a:latin typeface="Arial" panose="020B0604020202020204" pitchFamily="34" charset="0"/>
                <a:ea typeface="Noto Serif CJK SC"/>
                <a:cs typeface="Noto Sans Devanagari" panose="020B0502040504020204" pitchFamily="34" charset="0"/>
              </a:rPr>
              <a:t>https://de.wikipedia.org/wiki/Eremit</a:t>
            </a:r>
            <a:endParaRPr lang="de-DE" sz="1800" kern="100" dirty="0">
              <a:effectLst/>
              <a:latin typeface="Liberation Serif"/>
              <a:ea typeface="Noto Serif CJK SC"/>
              <a:cs typeface="Noto Sans Devanagari" panose="020B0502040504020204" pitchFamily="34" charset="0"/>
            </a:endParaRPr>
          </a:p>
          <a:p>
            <a:pPr marL="0" indent="0">
              <a:buNone/>
            </a:pPr>
            <a:r>
              <a:rPr lang="de-DE" sz="1800" u="sng" kern="100" dirty="0">
                <a:solidFill>
                  <a:srgbClr val="000080"/>
                </a:solidFill>
                <a:effectLst/>
                <a:latin typeface="Arial" panose="020B0604020202020204" pitchFamily="34" charset="0"/>
                <a:ea typeface="Noto Serif CJK SC"/>
                <a:cs typeface="Noto Sans Devanagari" panose="020B0502040504020204" pitchFamily="34" charset="0"/>
                <a:hlinkClick r:id="rId3"/>
              </a:rPr>
              <a:t>https://de.wikipedia.org/wiki/Erl%C3%B6sung</a:t>
            </a:r>
            <a:r>
              <a:rPr lang="de-DE" sz="1800" kern="100" dirty="0">
                <a:effectLst/>
                <a:latin typeface="Arial" panose="020B0604020202020204" pitchFamily="34" charset="0"/>
                <a:ea typeface="Noto Serif CJK SC"/>
                <a:cs typeface="Noto Sans Devanagari" panose="020B0502040504020204" pitchFamily="34" charset="0"/>
              </a:rPr>
              <a:t> </a:t>
            </a:r>
            <a:endParaRPr lang="de-DE" sz="1800" kern="100" dirty="0">
              <a:effectLst/>
              <a:latin typeface="Liberation Serif"/>
              <a:ea typeface="Noto Serif CJK SC"/>
              <a:cs typeface="Noto Sans Devanagari" panose="020B0502040504020204" pitchFamily="34" charset="0"/>
            </a:endParaRPr>
          </a:p>
          <a:p>
            <a:pPr marL="0" indent="0">
              <a:buNone/>
            </a:pPr>
            <a:r>
              <a:rPr lang="de-DE" sz="1800" u="sng" kern="100" dirty="0">
                <a:solidFill>
                  <a:srgbClr val="000080"/>
                </a:solidFill>
                <a:effectLst/>
                <a:latin typeface="Arial" panose="020B0604020202020204" pitchFamily="34" charset="0"/>
                <a:ea typeface="Noto Serif CJK SC"/>
                <a:cs typeface="Noto Sans Devanagari" panose="020B0502040504020204" pitchFamily="34" charset="0"/>
                <a:hlinkClick r:id="rId4"/>
              </a:rPr>
              <a:t>https://de.wikipedia.org/wiki/Nirwana</a:t>
            </a:r>
            <a:r>
              <a:rPr lang="de-DE" sz="1800" kern="100" dirty="0">
                <a:effectLst/>
                <a:latin typeface="Arial" panose="020B0604020202020204" pitchFamily="34" charset="0"/>
                <a:ea typeface="Noto Serif CJK SC"/>
                <a:cs typeface="Noto Sans Devanagari" panose="020B0502040504020204" pitchFamily="34" charset="0"/>
              </a:rPr>
              <a:t> </a:t>
            </a:r>
            <a:endParaRPr lang="de-DE" sz="1800" kern="100" dirty="0">
              <a:effectLst/>
              <a:latin typeface="Liberation Serif"/>
              <a:ea typeface="Noto Serif CJK SC"/>
              <a:cs typeface="Noto Sans Devanagari" panose="020B0502040504020204" pitchFamily="34" charset="0"/>
            </a:endParaRPr>
          </a:p>
          <a:p>
            <a:pPr marL="0" indent="0">
              <a:buNone/>
            </a:pPr>
            <a:r>
              <a:rPr lang="de-DE" sz="1800" u="sng" kern="100" dirty="0">
                <a:solidFill>
                  <a:srgbClr val="000080"/>
                </a:solidFill>
                <a:effectLst/>
                <a:latin typeface="Arial" panose="020B0604020202020204" pitchFamily="34" charset="0"/>
                <a:ea typeface="Noto Serif CJK SC"/>
                <a:cs typeface="Noto Sans Devanagari" panose="020B0502040504020204" pitchFamily="34" charset="0"/>
                <a:hlinkClick r:id="rId5"/>
              </a:rPr>
              <a:t>https://de.wikipedia.org/wiki/Wiedergeburt_(Buddhismus)</a:t>
            </a:r>
            <a:r>
              <a:rPr lang="de-DE" sz="1800" kern="100" dirty="0">
                <a:effectLst/>
                <a:latin typeface="Arial" panose="020B0604020202020204" pitchFamily="34" charset="0"/>
                <a:ea typeface="Noto Serif CJK SC"/>
                <a:cs typeface="Noto Sans Devanagari" panose="020B0502040504020204" pitchFamily="34" charset="0"/>
              </a:rPr>
              <a:t> </a:t>
            </a:r>
            <a:endParaRPr lang="de-DE" sz="1800" kern="100" dirty="0">
              <a:effectLst/>
              <a:latin typeface="Liberation Serif"/>
              <a:ea typeface="Noto Serif CJK SC"/>
              <a:cs typeface="Noto Sans Devanagari" panose="020B0502040504020204" pitchFamily="34" charset="0"/>
            </a:endParaRPr>
          </a:p>
          <a:p>
            <a:pPr marL="0" indent="0">
              <a:buNone/>
            </a:pPr>
            <a:r>
              <a:rPr lang="de-DE" sz="1800" u="sng" kern="100" dirty="0">
                <a:solidFill>
                  <a:srgbClr val="000080"/>
                </a:solidFill>
                <a:effectLst/>
                <a:latin typeface="Arial" panose="020B0604020202020204" pitchFamily="34" charset="0"/>
                <a:ea typeface="Noto Serif CJK SC"/>
                <a:cs typeface="Noto Sans Devanagari" panose="020B0502040504020204" pitchFamily="34" charset="0"/>
                <a:hlinkClick r:id="rId6"/>
              </a:rPr>
              <a:t>https://ijab.de/angebote-fuer-die-praxis/toolbox-religion/glaubenspraxis-religioese-regeln-und-rituale/religioese-rituale-alltagsrituale-und-feste</a:t>
            </a:r>
            <a:r>
              <a:rPr lang="de-DE" sz="1800" kern="100" dirty="0">
                <a:effectLst/>
                <a:latin typeface="Arial" panose="020B0604020202020204" pitchFamily="34" charset="0"/>
                <a:ea typeface="Noto Serif CJK SC"/>
                <a:cs typeface="Noto Sans Devanagari" panose="020B0502040504020204" pitchFamily="34" charset="0"/>
              </a:rPr>
              <a:t> </a:t>
            </a:r>
            <a:endParaRPr lang="de-DE" sz="1800" kern="100" dirty="0">
              <a:effectLst/>
              <a:latin typeface="Liberation Serif"/>
              <a:ea typeface="Noto Serif CJK SC"/>
              <a:cs typeface="Noto Sans Devanagari" panose="020B0502040504020204" pitchFamily="34" charset="0"/>
            </a:endParaRPr>
          </a:p>
          <a:p>
            <a:pPr marL="0" indent="0">
              <a:buNone/>
            </a:pPr>
            <a:r>
              <a:rPr lang="de-DE" sz="1800" u="sng" kern="100" dirty="0">
                <a:solidFill>
                  <a:srgbClr val="000080"/>
                </a:solidFill>
                <a:effectLst/>
                <a:latin typeface="Arial" panose="020B0604020202020204" pitchFamily="34" charset="0"/>
                <a:ea typeface="Noto Serif CJK SC"/>
                <a:cs typeface="Noto Sans Devanagari" panose="020B0502040504020204" pitchFamily="34" charset="0"/>
                <a:hlinkClick r:id="rId7"/>
              </a:rPr>
              <a:t>https://www.bmz.de/de/service/lexikon/diaspora-162832</a:t>
            </a:r>
            <a:endParaRPr lang="de-DE" sz="1800" kern="100" dirty="0">
              <a:effectLst/>
              <a:latin typeface="Liberation Serif"/>
              <a:ea typeface="Noto Serif CJK SC"/>
              <a:cs typeface="Noto Sans Devanagari" panose="020B0502040504020204" pitchFamily="34" charset="0"/>
            </a:endParaRPr>
          </a:p>
          <a:p>
            <a:pPr marL="0" indent="0">
              <a:buNone/>
            </a:pPr>
            <a:r>
              <a:rPr lang="de-DE" sz="1800" u="sng" kern="100" dirty="0">
                <a:solidFill>
                  <a:srgbClr val="000080"/>
                </a:solidFill>
                <a:effectLst/>
                <a:latin typeface="Arial" panose="020B0604020202020204" pitchFamily="34" charset="0"/>
                <a:ea typeface="Noto Serif CJK SC"/>
                <a:cs typeface="Noto Sans Devanagari" panose="020B0502040504020204" pitchFamily="34" charset="0"/>
                <a:hlinkClick r:id="rId8"/>
              </a:rPr>
              <a:t>https://www.ditib.de/detail_predigt1.php?id=266&amp;lang=de</a:t>
            </a:r>
            <a:r>
              <a:rPr lang="de-DE" sz="1800" kern="100" dirty="0">
                <a:effectLst/>
                <a:latin typeface="Arial" panose="020B0604020202020204" pitchFamily="34" charset="0"/>
                <a:ea typeface="Noto Serif CJK SC"/>
                <a:cs typeface="Noto Sans Devanagari" panose="020B0502040504020204" pitchFamily="34" charset="0"/>
              </a:rPr>
              <a:t> </a:t>
            </a:r>
            <a:endParaRPr lang="de-DE" sz="1800" kern="100" dirty="0">
              <a:effectLst/>
              <a:latin typeface="Liberation Serif"/>
              <a:ea typeface="Noto Serif CJK SC"/>
              <a:cs typeface="Noto Sans Devanagari" panose="020B0502040504020204" pitchFamily="34" charset="0"/>
            </a:endParaRPr>
          </a:p>
          <a:p>
            <a:pPr marL="0" indent="0">
              <a:buNone/>
            </a:pPr>
            <a:r>
              <a:rPr lang="de-DE" sz="1800" u="sng" kern="100" dirty="0">
                <a:solidFill>
                  <a:srgbClr val="000080"/>
                </a:solidFill>
                <a:effectLst/>
                <a:latin typeface="Arial" panose="020B0604020202020204" pitchFamily="34" charset="0"/>
                <a:ea typeface="Noto Serif CJK SC"/>
                <a:cs typeface="Noto Sans Devanagari" panose="020B0502040504020204" pitchFamily="34" charset="0"/>
                <a:hlinkClick r:id="rId9"/>
              </a:rPr>
              <a:t>https://en.wikipedia.org/wiki/Henotheism</a:t>
            </a:r>
            <a:r>
              <a:rPr lang="de-DE" sz="1800" kern="100" dirty="0">
                <a:effectLst/>
                <a:latin typeface="Arial" panose="020B0604020202020204" pitchFamily="34" charset="0"/>
                <a:ea typeface="Noto Serif CJK SC"/>
                <a:cs typeface="Noto Sans Devanagari" panose="020B0502040504020204" pitchFamily="34" charset="0"/>
              </a:rPr>
              <a:t> </a:t>
            </a:r>
            <a:endParaRPr lang="de-DE" sz="1800" kern="100" dirty="0">
              <a:effectLst/>
              <a:latin typeface="Liberation Serif"/>
              <a:ea typeface="Noto Serif CJK SC"/>
              <a:cs typeface="Noto Sans Devanagari" panose="020B0502040504020204" pitchFamily="34" charset="0"/>
            </a:endParaRPr>
          </a:p>
          <a:p>
            <a:pPr marL="0" indent="0">
              <a:buNone/>
            </a:pPr>
            <a:r>
              <a:rPr lang="de-DE" sz="1800" u="sng" kern="100" dirty="0">
                <a:solidFill>
                  <a:srgbClr val="000080"/>
                </a:solidFill>
                <a:effectLst/>
                <a:latin typeface="Arial" panose="020B0604020202020204" pitchFamily="34" charset="0"/>
                <a:ea typeface="Noto Serif CJK SC"/>
                <a:cs typeface="Noto Sans Devanagari" panose="020B0502040504020204" pitchFamily="34" charset="0"/>
                <a:hlinkClick r:id="rId10"/>
              </a:rPr>
              <a:t>https://www.religionen-entdecken.de/lexikon/b/beten-in-den-religionen</a:t>
            </a:r>
            <a:r>
              <a:rPr lang="de-DE" sz="1800" kern="100" dirty="0">
                <a:effectLst/>
                <a:latin typeface="Arial" panose="020B0604020202020204" pitchFamily="34" charset="0"/>
                <a:ea typeface="Noto Serif CJK SC"/>
                <a:cs typeface="Noto Sans Devanagari" panose="020B0502040504020204" pitchFamily="34" charset="0"/>
              </a:rPr>
              <a:t> </a:t>
            </a:r>
            <a:endParaRPr lang="de-DE" sz="1800" kern="100" dirty="0">
              <a:effectLst/>
              <a:latin typeface="Liberation Serif"/>
              <a:ea typeface="Noto Serif CJK SC"/>
              <a:cs typeface="Noto Sans Devanagari" panose="020B0502040504020204" pitchFamily="34" charset="0"/>
            </a:endParaRPr>
          </a:p>
          <a:p>
            <a:pPr marL="0" indent="0">
              <a:buNone/>
            </a:pPr>
            <a:r>
              <a:rPr lang="de-DE" sz="1800" u="sng" kern="100" dirty="0">
                <a:solidFill>
                  <a:srgbClr val="000080"/>
                </a:solidFill>
                <a:effectLst/>
                <a:latin typeface="Arial" panose="020B0604020202020204" pitchFamily="34" charset="0"/>
                <a:ea typeface="Noto Serif CJK SC"/>
                <a:cs typeface="Noto Sans Devanagari" panose="020B0502040504020204" pitchFamily="34" charset="0"/>
                <a:hlinkClick r:id="rId11"/>
              </a:rPr>
              <a:t>https://www.al-nour.de/docs/salati.pdf</a:t>
            </a:r>
            <a:endParaRPr lang="de-DE" sz="1800" kern="100" dirty="0">
              <a:effectLst/>
              <a:latin typeface="Liberation Serif"/>
              <a:ea typeface="Noto Serif CJK SC"/>
              <a:cs typeface="Noto Sans Devanagari" panose="020B0502040504020204" pitchFamily="34" charset="0"/>
            </a:endParaRPr>
          </a:p>
          <a:p>
            <a:pPr marL="0" indent="0">
              <a:buNone/>
            </a:pPr>
            <a:r>
              <a:rPr lang="de-DE" sz="1800" u="sng" kern="100" dirty="0">
                <a:solidFill>
                  <a:srgbClr val="000080"/>
                </a:solidFill>
                <a:effectLst/>
                <a:latin typeface="Arial" panose="020B0604020202020204" pitchFamily="34" charset="0"/>
                <a:ea typeface="Noto Serif CJK SC"/>
                <a:cs typeface="Noto Sans Devanagari" panose="020B0502040504020204" pitchFamily="34" charset="0"/>
                <a:hlinkClick r:id="rId12"/>
              </a:rPr>
              <a:t>https://www.achamana.com/de/blogs/infos/gayatri-mantra?srsltid=AfmBOoo99uuc4qiz5DNfx9Lp5t7NCoM0THVtYFYaIJiBAioTwaYR9vTo</a:t>
            </a:r>
            <a:r>
              <a:rPr lang="de-DE" sz="1800" kern="100" dirty="0">
                <a:effectLst/>
                <a:latin typeface="Arial" panose="020B0604020202020204" pitchFamily="34" charset="0"/>
                <a:ea typeface="Noto Serif CJK SC"/>
                <a:cs typeface="Noto Sans Devanagari" panose="020B0502040504020204" pitchFamily="34" charset="0"/>
              </a:rPr>
              <a:t> </a:t>
            </a:r>
            <a:endParaRPr lang="de-DE" sz="1800" kern="100" dirty="0">
              <a:effectLst/>
              <a:latin typeface="Liberation Serif"/>
              <a:ea typeface="Noto Serif CJK SC"/>
              <a:cs typeface="Noto Sans Devanagari" panose="020B0502040504020204" pitchFamily="34" charset="0"/>
            </a:endParaRPr>
          </a:p>
        </p:txBody>
      </p:sp>
    </p:spTree>
    <p:extLst>
      <p:ext uri="{BB962C8B-B14F-4D97-AF65-F5344CB8AC3E}">
        <p14:creationId xmlns:p14="http://schemas.microsoft.com/office/powerpoint/2010/main" val="387308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B3E6C-DC3E-459F-6059-D5F5A4A880EF}"/>
              </a:ext>
            </a:extLst>
          </p:cNvPr>
          <p:cNvSpPr>
            <a:spLocks noGrp="1"/>
          </p:cNvSpPr>
          <p:nvPr>
            <p:ph type="title"/>
          </p:nvPr>
        </p:nvSpPr>
        <p:spPr/>
        <p:txBody>
          <a:bodyPr/>
          <a:lstStyle/>
          <a:p>
            <a:r>
              <a:rPr lang="de-DE" dirty="0"/>
              <a:t>Das Judentum</a:t>
            </a:r>
          </a:p>
        </p:txBody>
      </p:sp>
      <p:sp>
        <p:nvSpPr>
          <p:cNvPr id="3" name="Textplatzhalter 2">
            <a:extLst>
              <a:ext uri="{FF2B5EF4-FFF2-40B4-BE49-F238E27FC236}">
                <a16:creationId xmlns:a16="http://schemas.microsoft.com/office/drawing/2014/main" id="{364E7FF2-F521-573D-F755-58B79B78B336}"/>
              </a:ext>
            </a:extLst>
          </p:cNvPr>
          <p:cNvSpPr>
            <a:spLocks noGrp="1"/>
          </p:cNvSpPr>
          <p:nvPr>
            <p:ph type="body" idx="1"/>
          </p:nvPr>
        </p:nvSpPr>
        <p:spPr/>
        <p:txBody>
          <a:bodyPr/>
          <a:lstStyle/>
          <a:p>
            <a:r>
              <a:rPr lang="de-DE" dirty="0"/>
              <a:t>die älteste monotheistische Religion</a:t>
            </a:r>
          </a:p>
        </p:txBody>
      </p:sp>
    </p:spTree>
    <p:extLst>
      <p:ext uri="{BB962C8B-B14F-4D97-AF65-F5344CB8AC3E}">
        <p14:creationId xmlns:p14="http://schemas.microsoft.com/office/powerpoint/2010/main" val="2958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18E6DDF-293B-2BF6-0D3B-2316C92CCFF0}"/>
              </a:ext>
            </a:extLst>
          </p:cNvPr>
          <p:cNvSpPr>
            <a:spLocks noGrp="1"/>
          </p:cNvSpPr>
          <p:nvPr>
            <p:ph type="title"/>
          </p:nvPr>
        </p:nvSpPr>
        <p:spPr/>
        <p:txBody>
          <a:bodyPr/>
          <a:lstStyle/>
          <a:p>
            <a:r>
              <a:rPr lang="de-DE" dirty="0"/>
              <a:t>Das Judentum</a:t>
            </a:r>
          </a:p>
        </p:txBody>
      </p:sp>
      <p:sp>
        <p:nvSpPr>
          <p:cNvPr id="3" name="Inhaltsplatzhalter 2">
            <a:extLst>
              <a:ext uri="{FF2B5EF4-FFF2-40B4-BE49-F238E27FC236}">
                <a16:creationId xmlns:a16="http://schemas.microsoft.com/office/drawing/2014/main" id="{B1E7E324-F28C-3FA7-9F9C-05FDBCE44B77}"/>
              </a:ext>
            </a:extLst>
          </p:cNvPr>
          <p:cNvSpPr>
            <a:spLocks noGrp="1"/>
          </p:cNvSpPr>
          <p:nvPr>
            <p:ph idx="1"/>
          </p:nvPr>
        </p:nvSpPr>
        <p:spPr/>
        <p:txBody>
          <a:bodyPr/>
          <a:lstStyle/>
          <a:p>
            <a:r>
              <a:rPr lang="de-DE" dirty="0"/>
              <a:t>Entstehung: 1250 v. Chr.</a:t>
            </a:r>
          </a:p>
          <a:p>
            <a:r>
              <a:rPr lang="de-DE" dirty="0"/>
              <a:t>Stifter: Mose</a:t>
            </a:r>
          </a:p>
          <a:p>
            <a:r>
              <a:rPr lang="de-DE" dirty="0"/>
              <a:t>Heilige Schrift: Tora</a:t>
            </a:r>
          </a:p>
          <a:p>
            <a:r>
              <a:rPr lang="de-DE" dirty="0"/>
              <a:t>Gottesbild: Monotheismus</a:t>
            </a:r>
          </a:p>
          <a:p>
            <a:r>
              <a:rPr lang="de-DE" dirty="0"/>
              <a:t>Gott: Jahwe (=der Seiende)</a:t>
            </a:r>
          </a:p>
        </p:txBody>
      </p:sp>
    </p:spTree>
    <p:extLst>
      <p:ext uri="{BB962C8B-B14F-4D97-AF65-F5344CB8AC3E}">
        <p14:creationId xmlns:p14="http://schemas.microsoft.com/office/powerpoint/2010/main" val="2076867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E2832B-AE81-8BDA-61FF-325E4292D0B5}"/>
              </a:ext>
            </a:extLst>
          </p:cNvPr>
          <p:cNvSpPr>
            <a:spLocks noGrp="1"/>
          </p:cNvSpPr>
          <p:nvPr>
            <p:ph type="title"/>
          </p:nvPr>
        </p:nvSpPr>
        <p:spPr/>
        <p:txBody>
          <a:bodyPr/>
          <a:lstStyle/>
          <a:p>
            <a:r>
              <a:rPr lang="de-DE" dirty="0"/>
              <a:t>Beten im Judentum</a:t>
            </a:r>
          </a:p>
        </p:txBody>
      </p:sp>
      <p:sp>
        <p:nvSpPr>
          <p:cNvPr id="3" name="Inhaltsplatzhalter 2">
            <a:extLst>
              <a:ext uri="{FF2B5EF4-FFF2-40B4-BE49-F238E27FC236}">
                <a16:creationId xmlns:a16="http://schemas.microsoft.com/office/drawing/2014/main" id="{E2721FEC-EC0F-D4C7-0FD7-79B1AB567389}"/>
              </a:ext>
            </a:extLst>
          </p:cNvPr>
          <p:cNvSpPr>
            <a:spLocks noGrp="1"/>
          </p:cNvSpPr>
          <p:nvPr>
            <p:ph idx="1"/>
          </p:nvPr>
        </p:nvSpPr>
        <p:spPr/>
        <p:txBody>
          <a:bodyPr/>
          <a:lstStyle/>
          <a:p>
            <a:r>
              <a:rPr lang="de-DE" dirty="0"/>
              <a:t>3-mal am Tag</a:t>
            </a:r>
          </a:p>
          <a:p>
            <a:r>
              <a:rPr lang="de-DE" dirty="0"/>
              <a:t>Synagoge, Zuhause oder unterwegs</a:t>
            </a:r>
          </a:p>
          <a:p>
            <a:r>
              <a:rPr lang="de-DE" dirty="0"/>
              <a:t>Glaubensverpflichtung </a:t>
            </a:r>
            <a:r>
              <a:rPr lang="de-DE" dirty="0" err="1"/>
              <a:t>Sch‘ma</a:t>
            </a:r>
            <a:r>
              <a:rPr lang="de-DE" dirty="0"/>
              <a:t> Israel</a:t>
            </a:r>
          </a:p>
          <a:p>
            <a:pPr marL="0" indent="0">
              <a:buNone/>
            </a:pPr>
            <a:r>
              <a:rPr lang="de-DE" sz="2000" kern="100" dirty="0">
                <a:effectLst/>
                <a:latin typeface="Liberation Serif"/>
                <a:ea typeface="Noto Serif CJK SC"/>
                <a:cs typeface="Noto Sans Devanagari" panose="020B0502040504020204" pitchFamily="34" charset="0"/>
              </a:rPr>
              <a:t>„Höre Israel! Gott unser Herr ist ein einziger Gott! Darum sollst du den Herrn, deinen Gott lieben mit ganzem Herzen, mit ganzer Seele und mit ganzer Kraft“</a:t>
            </a:r>
          </a:p>
        </p:txBody>
      </p:sp>
    </p:spTree>
    <p:extLst>
      <p:ext uri="{BB962C8B-B14F-4D97-AF65-F5344CB8AC3E}">
        <p14:creationId xmlns:p14="http://schemas.microsoft.com/office/powerpoint/2010/main" val="99904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716198-219C-DFB1-A332-2B63703115E4}"/>
              </a:ext>
            </a:extLst>
          </p:cNvPr>
          <p:cNvSpPr>
            <a:spLocks noGrp="1"/>
          </p:cNvSpPr>
          <p:nvPr>
            <p:ph type="title"/>
          </p:nvPr>
        </p:nvSpPr>
        <p:spPr/>
        <p:txBody>
          <a:bodyPr/>
          <a:lstStyle/>
          <a:p>
            <a:r>
              <a:rPr lang="de-DE" dirty="0"/>
              <a:t>Das Christentum</a:t>
            </a:r>
          </a:p>
        </p:txBody>
      </p:sp>
      <p:sp>
        <p:nvSpPr>
          <p:cNvPr id="3" name="Textplatzhalter 2">
            <a:extLst>
              <a:ext uri="{FF2B5EF4-FFF2-40B4-BE49-F238E27FC236}">
                <a16:creationId xmlns:a16="http://schemas.microsoft.com/office/drawing/2014/main" id="{BFF14879-0EE3-0986-AE04-D0D879A0B3F8}"/>
              </a:ext>
            </a:extLst>
          </p:cNvPr>
          <p:cNvSpPr>
            <a:spLocks noGrp="1"/>
          </p:cNvSpPr>
          <p:nvPr>
            <p:ph type="body" idx="1"/>
          </p:nvPr>
        </p:nvSpPr>
        <p:spPr/>
        <p:txBody>
          <a:bodyPr/>
          <a:lstStyle/>
          <a:p>
            <a:r>
              <a:rPr lang="de-DE" dirty="0"/>
              <a:t>die weltweite Religion</a:t>
            </a:r>
          </a:p>
        </p:txBody>
      </p:sp>
    </p:spTree>
    <p:extLst>
      <p:ext uri="{BB962C8B-B14F-4D97-AF65-F5344CB8AC3E}">
        <p14:creationId xmlns:p14="http://schemas.microsoft.com/office/powerpoint/2010/main" val="366875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E74B633-703B-261D-F9AA-9C076E941A92}"/>
              </a:ext>
            </a:extLst>
          </p:cNvPr>
          <p:cNvSpPr>
            <a:spLocks noGrp="1"/>
          </p:cNvSpPr>
          <p:nvPr>
            <p:ph type="title"/>
          </p:nvPr>
        </p:nvSpPr>
        <p:spPr/>
        <p:txBody>
          <a:bodyPr/>
          <a:lstStyle/>
          <a:p>
            <a:r>
              <a:rPr lang="de-DE" dirty="0"/>
              <a:t>Das Christentum</a:t>
            </a:r>
          </a:p>
        </p:txBody>
      </p:sp>
      <p:sp>
        <p:nvSpPr>
          <p:cNvPr id="5" name="Inhaltsplatzhalter 4">
            <a:extLst>
              <a:ext uri="{FF2B5EF4-FFF2-40B4-BE49-F238E27FC236}">
                <a16:creationId xmlns:a16="http://schemas.microsoft.com/office/drawing/2014/main" id="{2F2B9016-F3EF-AE92-8D58-8F1A39D2EEB9}"/>
              </a:ext>
            </a:extLst>
          </p:cNvPr>
          <p:cNvSpPr>
            <a:spLocks noGrp="1"/>
          </p:cNvSpPr>
          <p:nvPr>
            <p:ph idx="1"/>
          </p:nvPr>
        </p:nvSpPr>
        <p:spPr/>
        <p:txBody>
          <a:bodyPr/>
          <a:lstStyle/>
          <a:p>
            <a:r>
              <a:rPr lang="de-DE" dirty="0"/>
              <a:t>Entstehung: 70 n. Chr. in Israel</a:t>
            </a:r>
          </a:p>
          <a:p>
            <a:r>
              <a:rPr lang="de-DE" dirty="0"/>
              <a:t>Stifter: Jesus von </a:t>
            </a:r>
            <a:r>
              <a:rPr lang="de-DE" dirty="0" err="1"/>
              <a:t>Nazaret</a:t>
            </a:r>
            <a:endParaRPr lang="de-DE" dirty="0"/>
          </a:p>
          <a:p>
            <a:r>
              <a:rPr lang="de-DE" dirty="0"/>
              <a:t>Heilige Schrift: Bibel</a:t>
            </a:r>
          </a:p>
          <a:p>
            <a:r>
              <a:rPr lang="de-DE" dirty="0"/>
              <a:t>Gottesbild: Monotheismus, Dreifaltigkeit </a:t>
            </a:r>
          </a:p>
          <a:p>
            <a:r>
              <a:rPr lang="de-DE" dirty="0"/>
              <a:t>Vieles ähnlich wie im Judentum</a:t>
            </a:r>
          </a:p>
        </p:txBody>
      </p:sp>
    </p:spTree>
    <p:extLst>
      <p:ext uri="{BB962C8B-B14F-4D97-AF65-F5344CB8AC3E}">
        <p14:creationId xmlns:p14="http://schemas.microsoft.com/office/powerpoint/2010/main" val="3814850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CF8B35-3C46-D54D-6A0C-6634B97E13B8}"/>
              </a:ext>
            </a:extLst>
          </p:cNvPr>
          <p:cNvSpPr>
            <a:spLocks noGrp="1"/>
          </p:cNvSpPr>
          <p:nvPr>
            <p:ph type="title"/>
          </p:nvPr>
        </p:nvSpPr>
        <p:spPr/>
        <p:txBody>
          <a:bodyPr/>
          <a:lstStyle/>
          <a:p>
            <a:r>
              <a:rPr lang="de-DE" dirty="0"/>
              <a:t>Der Islam</a:t>
            </a:r>
          </a:p>
        </p:txBody>
      </p:sp>
      <p:sp>
        <p:nvSpPr>
          <p:cNvPr id="3" name="Textplatzhalter 2">
            <a:extLst>
              <a:ext uri="{FF2B5EF4-FFF2-40B4-BE49-F238E27FC236}">
                <a16:creationId xmlns:a16="http://schemas.microsoft.com/office/drawing/2014/main" id="{617FDEA7-6E49-63A2-6CAB-71BD8128A4FE}"/>
              </a:ext>
            </a:extLst>
          </p:cNvPr>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11752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94D6C3-CC64-F2E8-4087-DFA549384854}"/>
              </a:ext>
            </a:extLst>
          </p:cNvPr>
          <p:cNvSpPr>
            <a:spLocks noGrp="1"/>
          </p:cNvSpPr>
          <p:nvPr>
            <p:ph type="title"/>
          </p:nvPr>
        </p:nvSpPr>
        <p:spPr/>
        <p:txBody>
          <a:bodyPr/>
          <a:lstStyle/>
          <a:p>
            <a:r>
              <a:rPr lang="de-DE" dirty="0"/>
              <a:t>Der Islam</a:t>
            </a:r>
          </a:p>
        </p:txBody>
      </p:sp>
      <p:sp>
        <p:nvSpPr>
          <p:cNvPr id="3" name="Inhaltsplatzhalter 2">
            <a:extLst>
              <a:ext uri="{FF2B5EF4-FFF2-40B4-BE49-F238E27FC236}">
                <a16:creationId xmlns:a16="http://schemas.microsoft.com/office/drawing/2014/main" id="{C6E15A38-0791-5342-1257-B2DD932AA988}"/>
              </a:ext>
            </a:extLst>
          </p:cNvPr>
          <p:cNvSpPr>
            <a:spLocks noGrp="1"/>
          </p:cNvSpPr>
          <p:nvPr>
            <p:ph idx="1"/>
          </p:nvPr>
        </p:nvSpPr>
        <p:spPr/>
        <p:txBody>
          <a:bodyPr/>
          <a:lstStyle/>
          <a:p>
            <a:r>
              <a:rPr lang="de-DE" dirty="0"/>
              <a:t>Entstehung: 622 n. Chr. in Arabien</a:t>
            </a:r>
          </a:p>
          <a:p>
            <a:r>
              <a:rPr lang="de-DE" dirty="0"/>
              <a:t>Stifter: Muhammad (=der Gepriesene)</a:t>
            </a:r>
          </a:p>
          <a:p>
            <a:r>
              <a:rPr lang="de-DE" dirty="0"/>
              <a:t>Gottesbild: Monotheismus</a:t>
            </a:r>
          </a:p>
          <a:p>
            <a:r>
              <a:rPr lang="de-DE" dirty="0"/>
              <a:t>Gott: Allah, absolute Transzendenz</a:t>
            </a:r>
          </a:p>
          <a:p>
            <a:r>
              <a:rPr lang="de-DE" dirty="0"/>
              <a:t>Heilige Schrift: Koran</a:t>
            </a:r>
          </a:p>
        </p:txBody>
      </p:sp>
    </p:spTree>
    <p:extLst>
      <p:ext uri="{BB962C8B-B14F-4D97-AF65-F5344CB8AC3E}">
        <p14:creationId xmlns:p14="http://schemas.microsoft.com/office/powerpoint/2010/main" val="356801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ahmen">
  <a:themeElements>
    <a:clrScheme name="Rahmen">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Rahmen">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ahmen">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TM03457475[[fn=Rahmen]]</Template>
  <TotalTime>0</TotalTime>
  <Words>913</Words>
  <Application>Microsoft Office PowerPoint</Application>
  <PresentationFormat>Breitbild</PresentationFormat>
  <Paragraphs>117</Paragraphs>
  <Slides>22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22</vt:i4>
      </vt:variant>
    </vt:vector>
  </HeadingPairs>
  <TitlesOfParts>
    <vt:vector size="27" baseType="lpstr">
      <vt:lpstr>Arial</vt:lpstr>
      <vt:lpstr>Corbel</vt:lpstr>
      <vt:lpstr>Liberation Serif</vt:lpstr>
      <vt:lpstr>Wingdings 2</vt:lpstr>
      <vt:lpstr>Rahmen</vt:lpstr>
      <vt:lpstr>Religionen und Weltanschauungen</vt:lpstr>
      <vt:lpstr>Unterschiede</vt:lpstr>
      <vt:lpstr>Das Judentum</vt:lpstr>
      <vt:lpstr>Das Judentum</vt:lpstr>
      <vt:lpstr>Beten im Judentum</vt:lpstr>
      <vt:lpstr>Das Christentum</vt:lpstr>
      <vt:lpstr>Das Christentum</vt:lpstr>
      <vt:lpstr>Der Islam</vt:lpstr>
      <vt:lpstr>Der Islam</vt:lpstr>
      <vt:lpstr>Beten im Islam</vt:lpstr>
      <vt:lpstr>Der Hinduismus</vt:lpstr>
      <vt:lpstr>Der Hinduismus</vt:lpstr>
      <vt:lpstr>Beten im Hinduismus</vt:lpstr>
      <vt:lpstr>Der Buddhismus</vt:lpstr>
      <vt:lpstr>Der Buddhismus</vt:lpstr>
      <vt:lpstr>Der Beginn des Buddhismus</vt:lpstr>
      <vt:lpstr>Die Erleuchtung des Buddha</vt:lpstr>
      <vt:lpstr>Die Erlösung</vt:lpstr>
      <vt:lpstr>Der achtfache Pfad</vt:lpstr>
      <vt:lpstr>Gebete und Lehren</vt:lpstr>
      <vt:lpstr>Begriffe</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Lukas Grünzweil</dc:creator>
  <cp:lastModifiedBy>Lukas Grünzweil</cp:lastModifiedBy>
  <cp:revision>1</cp:revision>
  <dcterms:created xsi:type="dcterms:W3CDTF">2025-01-17T17:44:19Z</dcterms:created>
  <dcterms:modified xsi:type="dcterms:W3CDTF">2025-01-18T14:51:17Z</dcterms:modified>
</cp:coreProperties>
</file>