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grunzweil@gmail.com" userId="658814fff265c26e" providerId="LiveId" clId="{0B6BD7B3-359B-4AB9-8C52-42C56A788E66}"/>
    <pc:docChg chg="addSld delSld">
      <pc:chgData name="lukasgrunzweil@gmail.com" userId="658814fff265c26e" providerId="LiveId" clId="{0B6BD7B3-359B-4AB9-8C52-42C56A788E66}" dt="2024-10-21T11:01:10.990" v="1" actId="47"/>
      <pc:docMkLst>
        <pc:docMk/>
      </pc:docMkLst>
      <pc:sldChg chg="new del">
        <pc:chgData name="lukasgrunzweil@gmail.com" userId="658814fff265c26e" providerId="LiveId" clId="{0B6BD7B3-359B-4AB9-8C52-42C56A788E66}" dt="2024-10-21T11:01:10.990" v="1" actId="47"/>
        <pc:sldMkLst>
          <pc:docMk/>
          <pc:sldMk cId="395813949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0ACC-D5E5-84D5-3464-10C426C58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2269B-55CF-1654-E803-C38D227A4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4520-EEFC-0A32-70EA-16E5C842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85C3-BCEE-A0EC-4398-A6AEE57C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57E4-4B69-5863-5A7F-DAB7A217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8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80C1-1637-369E-6613-6F169AEB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72637-B054-2E7E-0957-59594A631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F6A94-EC68-7ADE-BC28-C29C6F7B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2578-A936-879E-DC73-2D373FEB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F34E-5F24-AB5F-790F-3FE2E38C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BBD31-35B8-086B-34EB-526802777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3155E-6B07-5015-2B46-66CE2DA43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47D11-2AB8-417A-2DC1-5D8E700A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D990-10DE-D025-ADF5-8E0FE687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18765-85AE-E686-266C-429C445B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27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278F-5351-68FA-7E22-1B204BC7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62DA-1B8F-A5A5-D9BD-EE92294B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293F-E87E-8A4F-7C3B-3A9F4311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C6FE8-E748-1AE5-EF1D-906FC03B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8DA6A-A350-6531-4C72-0546798E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2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C871-A631-E03E-73BC-AADD93AC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0CE08-30FE-36A4-A20C-ABB195B8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DEECB-FA00-5B36-B9F7-B97C2923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9543-FF0A-8728-FF5C-47C35658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5BDC-FD99-2754-5B31-44360BF9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0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B5AF-187E-E9CD-7074-BE2CE968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E417-2429-5FBB-CC26-EAF0F6937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5575E-7CE4-5926-B3F0-06F80F267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5054F-C3A7-6DD6-4CAD-BE2D3BCF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1461C-C9FB-BCB9-EB47-428362FE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ECE77-B9F4-6B2E-9C2A-5FA6D0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95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2A0D-EEE8-9B06-2842-8C1433E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7775-D126-C9F9-6CC5-631C73B9F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286B3-6146-8CF7-EE4D-498685F9C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A4445-406C-50B1-4773-28DEAB5A2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91CAA-F06A-5752-6F8B-71835E0F9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E67D5-7F6E-9872-20A0-5A6E3D2A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3A151-71C1-4450-6FF7-A52115CE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E379E-46DB-6618-EDE6-8FD8EE1B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9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83A-C5DB-0470-8899-E96253EA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8625B-E1BA-06D9-0557-F176A88F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2E53-7309-782F-8967-25A6CBB4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270FF-0A18-C006-A51E-EEE38D3A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0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01422-BEEA-1CAD-AFFC-91C9F51A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8094B-7606-22DC-F905-460F82C9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E536-7CF0-2DD6-EFCB-32881EB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6EFB-F0ED-8FF4-E053-3627BD53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2D99-CE97-74BD-3B91-678C4820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DDBE-D317-2CB3-2793-E902A651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11BF-42F5-AD82-D6B9-E5D64C8E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48C6-4B24-28F3-9470-948208E1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789E0-AF70-8852-B3A4-83B7FB49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03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728C-2925-4B58-7794-BA4E6110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F4205-EDB4-CC9B-72F0-8F135B3FD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41151-6F3D-6E98-5BBD-6FC887AB5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268FF-3168-4250-64FE-03BA3A90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5028F-8555-0DBB-476E-F6CC7B5B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2EB85-EF5C-06A4-9CD8-5DAFD97A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54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78681-E069-B9BB-440A-9D59B35B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03317-CC5E-7934-69B4-1FF8A21C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418A-8665-73A1-D4A3-B841F5297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C6D97-1B40-4373-A934-0DA88AF1B61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57955-F892-2898-DAED-BD1DC3B40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DBD2F-CED7-846F-4FE6-A4D55E9EC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C4385-8794-49CC-9278-0486DB1ED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7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pic Knight Wallpapers - Wallpaper Cave">
            <a:extLst>
              <a:ext uri="{FF2B5EF4-FFF2-40B4-BE49-F238E27FC236}">
                <a16:creationId xmlns:a16="http://schemas.microsoft.com/office/drawing/2014/main" id="{EDE1AA72-20DF-9C92-630F-98F1C5FB7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6319" y="-1061880"/>
            <a:ext cx="13898879" cy="868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A7B910-8438-6538-D9F4-16EEF4A3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747" y="-2554335"/>
            <a:ext cx="9144000" cy="2387600"/>
          </a:xfrm>
        </p:spPr>
        <p:txBody>
          <a:bodyPr>
            <a:normAutofit/>
          </a:bodyPr>
          <a:lstStyle/>
          <a:p>
            <a:r>
              <a:rPr lang="de-AT" sz="4400" dirty="0">
                <a:solidFill>
                  <a:schemeClr val="bg1"/>
                </a:solidFill>
                <a:latin typeface="Old English Text MT" panose="03040902040508030806" pitchFamily="66" charset="0"/>
              </a:rPr>
              <a:t>Wie wurde man Ritter?</a:t>
            </a:r>
            <a:endParaRPr lang="en-GB" sz="440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37654-532D-DBD6-2B72-D4AA9A29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79536" y="6858000"/>
            <a:ext cx="9144000" cy="1655762"/>
          </a:xfrm>
        </p:spPr>
        <p:txBody>
          <a:bodyPr>
            <a:normAutofit/>
          </a:bodyPr>
          <a:lstStyle/>
          <a:p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Referat von</a:t>
            </a:r>
          </a:p>
          <a:p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 Lukas </a:t>
            </a:r>
            <a:r>
              <a:rPr lang="de-AT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Grünzweil</a:t>
            </a:r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, Matthias Darbos, Jan Brunner und Almir Hadzic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54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pic Knight Wallpapers - Wallpaper Cave">
            <a:extLst>
              <a:ext uri="{FF2B5EF4-FFF2-40B4-BE49-F238E27FC236}">
                <a16:creationId xmlns:a16="http://schemas.microsoft.com/office/drawing/2014/main" id="{EDE1AA72-20DF-9C92-630F-98F1C5FB7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A7B910-8438-6538-D9F4-16EEF4A3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0187" y="-1319895"/>
            <a:ext cx="9144000" cy="2387600"/>
          </a:xfrm>
        </p:spPr>
        <p:txBody>
          <a:bodyPr>
            <a:normAutofit/>
          </a:bodyPr>
          <a:lstStyle/>
          <a:p>
            <a:r>
              <a:rPr lang="de-AT" sz="4400" dirty="0">
                <a:solidFill>
                  <a:schemeClr val="bg1"/>
                </a:solidFill>
                <a:latin typeface="Old English Text MT" panose="03040902040508030806" pitchFamily="66" charset="0"/>
              </a:rPr>
              <a:t>Wie wurde man Ritter?</a:t>
            </a:r>
            <a:endParaRPr lang="en-GB" sz="440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37654-532D-DBD6-2B72-D4AA9A29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25256" y="4909977"/>
            <a:ext cx="9144000" cy="1655762"/>
          </a:xfrm>
        </p:spPr>
        <p:txBody>
          <a:bodyPr>
            <a:normAutofit/>
          </a:bodyPr>
          <a:lstStyle/>
          <a:p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Referat von</a:t>
            </a:r>
          </a:p>
          <a:p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 Lukas </a:t>
            </a:r>
            <a:r>
              <a:rPr lang="de-AT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Grünzweil</a:t>
            </a:r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, Matthias Darbos, Jan Brunner und Almir Hadzic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0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47FF-9222-D065-0134-323321B7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4AAA-BB6D-F790-E897-7E8215369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Images:</a:t>
            </a:r>
          </a:p>
          <a:p>
            <a:pPr marL="0" indent="0">
              <a:buNone/>
            </a:pPr>
            <a:r>
              <a:rPr lang="de-AT" sz="1400" dirty="0"/>
              <a:t>https://www.bing.com/images/search?view=detailV2&amp;ccid=6t6eXuMf&amp;id=9AF4C01913AE3EC57B0E87998E399319F94042E4&amp;thid=OIP.6t6eXuMfgkotnLw0aO5bbgHaEo&amp;mediaurl=https%3a%2f%2fwallpapercave.com%2fwp%2fwp3318150.jpg&amp;cdnurl=https%3a%2f%2fth.bing.com%2fth%2fid%2fR.eade9e5ee31f824a2d9cbc3468ee5b6e%3frik%3d5EJA%252bRmTOY6Zhw%26pid%3dImgRaw%26r%3d0&amp;exph=1200&amp;expw=1920&amp;q=epic+knight+images&amp;simid=608014512092969012&amp;FORM=IRPRST&amp;ck=AA9F2D68D3919524B9263933E83F8A63&amp;selectedIndex=5&amp;itb=0&amp;ajaxhist=0&amp;ajaxserp=0</a:t>
            </a:r>
          </a:p>
        </p:txBody>
      </p:sp>
    </p:spTree>
    <p:extLst>
      <p:ext uri="{BB962C8B-B14F-4D97-AF65-F5344CB8AC3E}">
        <p14:creationId xmlns:p14="http://schemas.microsoft.com/office/powerpoint/2010/main" val="351473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Agency FB</vt:lpstr>
      <vt:lpstr>Aptos</vt:lpstr>
      <vt:lpstr>Aptos Display</vt:lpstr>
      <vt:lpstr>Arial</vt:lpstr>
      <vt:lpstr>Old English Text MT</vt:lpstr>
      <vt:lpstr>Office Theme</vt:lpstr>
      <vt:lpstr>Wie wurde man Ritter?</vt:lpstr>
      <vt:lpstr>Wie wurde man Ritter?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lukasgrunzweil@gmail.com</dc:creator>
  <cp:lastModifiedBy>lukasgrunzweil@gmail.com</cp:lastModifiedBy>
  <cp:revision>1</cp:revision>
  <dcterms:created xsi:type="dcterms:W3CDTF">2024-10-21T07:32:56Z</dcterms:created>
  <dcterms:modified xsi:type="dcterms:W3CDTF">2024-10-21T11:01:18Z</dcterms:modified>
</cp:coreProperties>
</file>