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869463-D583-4C7F-BD91-71B72A8FE18D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27E26E2-5281-4761-812E-39420A3F8C76}">
      <dgm:prSet/>
      <dgm:spPr/>
      <dgm:t>
        <a:bodyPr/>
        <a:lstStyle/>
        <a:p>
          <a:r>
            <a:rPr lang="de-AT" dirty="0"/>
            <a:t>Gleichzeitiges Lesen ermöglichen</a:t>
          </a:r>
          <a:endParaRPr lang="en-US" dirty="0"/>
        </a:p>
      </dgm:t>
    </dgm:pt>
    <dgm:pt modelId="{CA8171B0-E8DD-4EDB-932A-80BA29E9AB03}" type="parTrans" cxnId="{836C2A2F-5BDE-4291-A968-8ACA005A9128}">
      <dgm:prSet/>
      <dgm:spPr/>
      <dgm:t>
        <a:bodyPr/>
        <a:lstStyle/>
        <a:p>
          <a:endParaRPr lang="en-US"/>
        </a:p>
      </dgm:t>
    </dgm:pt>
    <dgm:pt modelId="{EE3DD795-6439-46F8-B204-C91A9F58E061}" type="sibTrans" cxnId="{836C2A2F-5BDE-4291-A968-8ACA005A9128}">
      <dgm:prSet/>
      <dgm:spPr/>
      <dgm:t>
        <a:bodyPr/>
        <a:lstStyle/>
        <a:p>
          <a:endParaRPr lang="en-US"/>
        </a:p>
      </dgm:t>
    </dgm:pt>
    <dgm:pt modelId="{7DC323F5-83B7-4DA5-B133-07744378E1FA}">
      <dgm:prSet/>
      <dgm:spPr/>
      <dgm:t>
        <a:bodyPr/>
        <a:lstStyle/>
        <a:p>
          <a:r>
            <a:rPr lang="de-AT" dirty="0"/>
            <a:t>Vermeidung von Datenkorruption</a:t>
          </a:r>
          <a:endParaRPr lang="en-US" dirty="0"/>
        </a:p>
      </dgm:t>
    </dgm:pt>
    <dgm:pt modelId="{7B58C094-76D3-406D-9C7D-1CFFF878D1CD}" type="parTrans" cxnId="{476685C9-F6EF-4670-8CB6-87514708E73E}">
      <dgm:prSet/>
      <dgm:spPr/>
      <dgm:t>
        <a:bodyPr/>
        <a:lstStyle/>
        <a:p>
          <a:endParaRPr lang="en-US"/>
        </a:p>
      </dgm:t>
    </dgm:pt>
    <dgm:pt modelId="{BE4504E0-1404-45AA-BE7D-A5C89D910A20}" type="sibTrans" cxnId="{476685C9-F6EF-4670-8CB6-87514708E73E}">
      <dgm:prSet/>
      <dgm:spPr/>
      <dgm:t>
        <a:bodyPr/>
        <a:lstStyle/>
        <a:p>
          <a:endParaRPr lang="en-US"/>
        </a:p>
      </dgm:t>
    </dgm:pt>
    <dgm:pt modelId="{A7B5BD66-D923-4CF1-93E0-FEBF6BD574D9}">
      <dgm:prSet/>
      <dgm:spPr/>
      <dgm:t>
        <a:bodyPr/>
        <a:lstStyle/>
        <a:p>
          <a:r>
            <a:rPr lang="de-DE" b="1" dirty="0"/>
            <a:t>Readers: </a:t>
          </a:r>
          <a:r>
            <a:rPr lang="de-DE" dirty="0"/>
            <a:t>Mehrere dürfen gleichzeitig </a:t>
          </a:r>
          <a:r>
            <a:rPr lang="de-DE" dirty="0" err="1"/>
            <a:t>lessen</a:t>
          </a:r>
          <a:endParaRPr lang="en-US" dirty="0"/>
        </a:p>
      </dgm:t>
    </dgm:pt>
    <dgm:pt modelId="{5B354EC6-7B54-4004-97FF-B2CDE6EAC417}" type="parTrans" cxnId="{3CDBFA9F-5251-4E02-BBF1-E9EC5F891105}">
      <dgm:prSet/>
      <dgm:spPr/>
      <dgm:t>
        <a:bodyPr/>
        <a:lstStyle/>
        <a:p>
          <a:endParaRPr lang="en-US"/>
        </a:p>
      </dgm:t>
    </dgm:pt>
    <dgm:pt modelId="{1B67B2CE-2AC0-408B-8773-276417A9CA2C}" type="sibTrans" cxnId="{3CDBFA9F-5251-4E02-BBF1-E9EC5F891105}">
      <dgm:prSet/>
      <dgm:spPr/>
      <dgm:t>
        <a:bodyPr/>
        <a:lstStyle/>
        <a:p>
          <a:endParaRPr lang="en-US"/>
        </a:p>
      </dgm:t>
    </dgm:pt>
    <dgm:pt modelId="{5A87FA13-E826-4F44-BDB6-AAA3C0E60955}">
      <dgm:prSet/>
      <dgm:spPr/>
      <dgm:t>
        <a:bodyPr/>
        <a:lstStyle/>
        <a:p>
          <a:r>
            <a:rPr lang="de-DE" b="1" dirty="0"/>
            <a:t>Writers: </a:t>
          </a:r>
          <a:r>
            <a:rPr lang="de-DE" dirty="0"/>
            <a:t>Nur ein Schreiber darf exklusiv schreiben</a:t>
          </a:r>
          <a:endParaRPr lang="en-US" dirty="0"/>
        </a:p>
      </dgm:t>
    </dgm:pt>
    <dgm:pt modelId="{878A3A27-51F4-407C-BA72-61F4083A4D47}" type="parTrans" cxnId="{5ECE325C-A9AB-4EF8-B921-FDDBC83B44CE}">
      <dgm:prSet/>
      <dgm:spPr/>
      <dgm:t>
        <a:bodyPr/>
        <a:lstStyle/>
        <a:p>
          <a:endParaRPr lang="en-US"/>
        </a:p>
      </dgm:t>
    </dgm:pt>
    <dgm:pt modelId="{3998E4B6-B2CF-4A52-BF8C-DAFF0A03CF62}" type="sibTrans" cxnId="{5ECE325C-A9AB-4EF8-B921-FDDBC83B44CE}">
      <dgm:prSet/>
      <dgm:spPr/>
      <dgm:t>
        <a:bodyPr/>
        <a:lstStyle/>
        <a:p>
          <a:endParaRPr lang="en-US"/>
        </a:p>
      </dgm:t>
    </dgm:pt>
    <dgm:pt modelId="{D262F0B9-7EB9-4005-B21B-5134608AB3AF}" type="pres">
      <dgm:prSet presAssocID="{62869463-D583-4C7F-BD91-71B72A8FE18D}" presName="vert0" presStyleCnt="0">
        <dgm:presLayoutVars>
          <dgm:dir/>
          <dgm:animOne val="branch"/>
          <dgm:animLvl val="lvl"/>
        </dgm:presLayoutVars>
      </dgm:prSet>
      <dgm:spPr/>
    </dgm:pt>
    <dgm:pt modelId="{AF070BE1-0E3A-416F-92E1-3F8AD0622C70}" type="pres">
      <dgm:prSet presAssocID="{E27E26E2-5281-4761-812E-39420A3F8C76}" presName="thickLine" presStyleLbl="alignNode1" presStyleIdx="0" presStyleCnt="4"/>
      <dgm:spPr/>
    </dgm:pt>
    <dgm:pt modelId="{2D11FC78-B744-4A63-8AD7-B49F5A6D3363}" type="pres">
      <dgm:prSet presAssocID="{E27E26E2-5281-4761-812E-39420A3F8C76}" presName="horz1" presStyleCnt="0"/>
      <dgm:spPr/>
    </dgm:pt>
    <dgm:pt modelId="{8BBDC5A4-DE1A-4AFD-B56B-183966365E7F}" type="pres">
      <dgm:prSet presAssocID="{E27E26E2-5281-4761-812E-39420A3F8C76}" presName="tx1" presStyleLbl="revTx" presStyleIdx="0" presStyleCnt="4"/>
      <dgm:spPr/>
    </dgm:pt>
    <dgm:pt modelId="{E6E1256D-EE11-4EE8-97EF-905FB18D3AF4}" type="pres">
      <dgm:prSet presAssocID="{E27E26E2-5281-4761-812E-39420A3F8C76}" presName="vert1" presStyleCnt="0"/>
      <dgm:spPr/>
    </dgm:pt>
    <dgm:pt modelId="{0B0CD254-4495-47D0-8E6A-F658D716F925}" type="pres">
      <dgm:prSet presAssocID="{7DC323F5-83B7-4DA5-B133-07744378E1FA}" presName="thickLine" presStyleLbl="alignNode1" presStyleIdx="1" presStyleCnt="4"/>
      <dgm:spPr/>
    </dgm:pt>
    <dgm:pt modelId="{7F95A807-0EA7-473C-BC89-BD90274CE408}" type="pres">
      <dgm:prSet presAssocID="{7DC323F5-83B7-4DA5-B133-07744378E1FA}" presName="horz1" presStyleCnt="0"/>
      <dgm:spPr/>
    </dgm:pt>
    <dgm:pt modelId="{4B774488-07DC-4A14-B6CF-AB5B42D94485}" type="pres">
      <dgm:prSet presAssocID="{7DC323F5-83B7-4DA5-B133-07744378E1FA}" presName="tx1" presStyleLbl="revTx" presStyleIdx="1" presStyleCnt="4"/>
      <dgm:spPr/>
    </dgm:pt>
    <dgm:pt modelId="{B759EA62-2927-4883-A0B7-86E52F2B743E}" type="pres">
      <dgm:prSet presAssocID="{7DC323F5-83B7-4DA5-B133-07744378E1FA}" presName="vert1" presStyleCnt="0"/>
      <dgm:spPr/>
    </dgm:pt>
    <dgm:pt modelId="{5E548A32-9FDA-417F-BD48-475A3DF145B0}" type="pres">
      <dgm:prSet presAssocID="{A7B5BD66-D923-4CF1-93E0-FEBF6BD574D9}" presName="thickLine" presStyleLbl="alignNode1" presStyleIdx="2" presStyleCnt="4"/>
      <dgm:spPr/>
    </dgm:pt>
    <dgm:pt modelId="{2E02C47D-3C10-4616-BC1F-60179995CFC3}" type="pres">
      <dgm:prSet presAssocID="{A7B5BD66-D923-4CF1-93E0-FEBF6BD574D9}" presName="horz1" presStyleCnt="0"/>
      <dgm:spPr/>
    </dgm:pt>
    <dgm:pt modelId="{08EAD563-910C-4590-9DA4-596DD11B7DC4}" type="pres">
      <dgm:prSet presAssocID="{A7B5BD66-D923-4CF1-93E0-FEBF6BD574D9}" presName="tx1" presStyleLbl="revTx" presStyleIdx="2" presStyleCnt="4"/>
      <dgm:spPr/>
    </dgm:pt>
    <dgm:pt modelId="{B030B8EF-9AE3-47E8-AE2B-947D9444343D}" type="pres">
      <dgm:prSet presAssocID="{A7B5BD66-D923-4CF1-93E0-FEBF6BD574D9}" presName="vert1" presStyleCnt="0"/>
      <dgm:spPr/>
    </dgm:pt>
    <dgm:pt modelId="{AF799D15-EABF-47DE-8D45-AE7DDCE1B35C}" type="pres">
      <dgm:prSet presAssocID="{5A87FA13-E826-4F44-BDB6-AAA3C0E60955}" presName="thickLine" presStyleLbl="alignNode1" presStyleIdx="3" presStyleCnt="4"/>
      <dgm:spPr/>
    </dgm:pt>
    <dgm:pt modelId="{373C45B5-6D67-40D6-9DF3-B3265F7102ED}" type="pres">
      <dgm:prSet presAssocID="{5A87FA13-E826-4F44-BDB6-AAA3C0E60955}" presName="horz1" presStyleCnt="0"/>
      <dgm:spPr/>
    </dgm:pt>
    <dgm:pt modelId="{6A110265-228A-4158-B60A-EE0BD095FAF0}" type="pres">
      <dgm:prSet presAssocID="{5A87FA13-E826-4F44-BDB6-AAA3C0E60955}" presName="tx1" presStyleLbl="revTx" presStyleIdx="3" presStyleCnt="4"/>
      <dgm:spPr/>
    </dgm:pt>
    <dgm:pt modelId="{9CB66B93-4DC5-48B1-8373-4B2DCC03D344}" type="pres">
      <dgm:prSet presAssocID="{5A87FA13-E826-4F44-BDB6-AAA3C0E60955}" presName="vert1" presStyleCnt="0"/>
      <dgm:spPr/>
    </dgm:pt>
  </dgm:ptLst>
  <dgm:cxnLst>
    <dgm:cxn modelId="{6E174E2D-6B0D-4F5F-8FFB-0EC33A125726}" type="presOf" srcId="{A7B5BD66-D923-4CF1-93E0-FEBF6BD574D9}" destId="{08EAD563-910C-4590-9DA4-596DD11B7DC4}" srcOrd="0" destOrd="0" presId="urn:microsoft.com/office/officeart/2008/layout/LinedList"/>
    <dgm:cxn modelId="{836C2A2F-5BDE-4291-A968-8ACA005A9128}" srcId="{62869463-D583-4C7F-BD91-71B72A8FE18D}" destId="{E27E26E2-5281-4761-812E-39420A3F8C76}" srcOrd="0" destOrd="0" parTransId="{CA8171B0-E8DD-4EDB-932A-80BA29E9AB03}" sibTransId="{EE3DD795-6439-46F8-B204-C91A9F58E061}"/>
    <dgm:cxn modelId="{5ECE325C-A9AB-4EF8-B921-FDDBC83B44CE}" srcId="{62869463-D583-4C7F-BD91-71B72A8FE18D}" destId="{5A87FA13-E826-4F44-BDB6-AAA3C0E60955}" srcOrd="3" destOrd="0" parTransId="{878A3A27-51F4-407C-BA72-61F4083A4D47}" sibTransId="{3998E4B6-B2CF-4A52-BF8C-DAFF0A03CF62}"/>
    <dgm:cxn modelId="{86EF8769-52DA-42FF-96CF-10F7CC5263FB}" type="presOf" srcId="{5A87FA13-E826-4F44-BDB6-AAA3C0E60955}" destId="{6A110265-228A-4158-B60A-EE0BD095FAF0}" srcOrd="0" destOrd="0" presId="urn:microsoft.com/office/officeart/2008/layout/LinedList"/>
    <dgm:cxn modelId="{859EEC49-0B21-4F81-BCC5-9D97BE9E75DB}" type="presOf" srcId="{E27E26E2-5281-4761-812E-39420A3F8C76}" destId="{8BBDC5A4-DE1A-4AFD-B56B-183966365E7F}" srcOrd="0" destOrd="0" presId="urn:microsoft.com/office/officeart/2008/layout/LinedList"/>
    <dgm:cxn modelId="{5B1BF580-6133-4125-B89A-E158EA442781}" type="presOf" srcId="{7DC323F5-83B7-4DA5-B133-07744378E1FA}" destId="{4B774488-07DC-4A14-B6CF-AB5B42D94485}" srcOrd="0" destOrd="0" presId="urn:microsoft.com/office/officeart/2008/layout/LinedList"/>
    <dgm:cxn modelId="{3CDBFA9F-5251-4E02-BBF1-E9EC5F891105}" srcId="{62869463-D583-4C7F-BD91-71B72A8FE18D}" destId="{A7B5BD66-D923-4CF1-93E0-FEBF6BD574D9}" srcOrd="2" destOrd="0" parTransId="{5B354EC6-7B54-4004-97FF-B2CDE6EAC417}" sibTransId="{1B67B2CE-2AC0-408B-8773-276417A9CA2C}"/>
    <dgm:cxn modelId="{476685C9-F6EF-4670-8CB6-87514708E73E}" srcId="{62869463-D583-4C7F-BD91-71B72A8FE18D}" destId="{7DC323F5-83B7-4DA5-B133-07744378E1FA}" srcOrd="1" destOrd="0" parTransId="{7B58C094-76D3-406D-9C7D-1CFFF878D1CD}" sibTransId="{BE4504E0-1404-45AA-BE7D-A5C89D910A20}"/>
    <dgm:cxn modelId="{90185BE2-64F7-41BE-8FCC-A0689811E26E}" type="presOf" srcId="{62869463-D583-4C7F-BD91-71B72A8FE18D}" destId="{D262F0B9-7EB9-4005-B21B-5134608AB3AF}" srcOrd="0" destOrd="0" presId="urn:microsoft.com/office/officeart/2008/layout/LinedList"/>
    <dgm:cxn modelId="{5F22A952-0CAA-4729-B9F2-E59F67AE1DFF}" type="presParOf" srcId="{D262F0B9-7EB9-4005-B21B-5134608AB3AF}" destId="{AF070BE1-0E3A-416F-92E1-3F8AD0622C70}" srcOrd="0" destOrd="0" presId="urn:microsoft.com/office/officeart/2008/layout/LinedList"/>
    <dgm:cxn modelId="{3EAAD99D-A3F4-4AF7-B2CD-E5C74363F1F3}" type="presParOf" srcId="{D262F0B9-7EB9-4005-B21B-5134608AB3AF}" destId="{2D11FC78-B744-4A63-8AD7-B49F5A6D3363}" srcOrd="1" destOrd="0" presId="urn:microsoft.com/office/officeart/2008/layout/LinedList"/>
    <dgm:cxn modelId="{FB8B9512-52B2-4BA2-B04C-9E7B9907C19B}" type="presParOf" srcId="{2D11FC78-B744-4A63-8AD7-B49F5A6D3363}" destId="{8BBDC5A4-DE1A-4AFD-B56B-183966365E7F}" srcOrd="0" destOrd="0" presId="urn:microsoft.com/office/officeart/2008/layout/LinedList"/>
    <dgm:cxn modelId="{AC475983-F9FF-4944-89EA-F2D222AF1655}" type="presParOf" srcId="{2D11FC78-B744-4A63-8AD7-B49F5A6D3363}" destId="{E6E1256D-EE11-4EE8-97EF-905FB18D3AF4}" srcOrd="1" destOrd="0" presId="urn:microsoft.com/office/officeart/2008/layout/LinedList"/>
    <dgm:cxn modelId="{678ABC66-F9FF-4E5A-B1BC-5194E5311834}" type="presParOf" srcId="{D262F0B9-7EB9-4005-B21B-5134608AB3AF}" destId="{0B0CD254-4495-47D0-8E6A-F658D716F925}" srcOrd="2" destOrd="0" presId="urn:microsoft.com/office/officeart/2008/layout/LinedList"/>
    <dgm:cxn modelId="{4E5F61C4-9043-4164-92BE-976EA5DABF59}" type="presParOf" srcId="{D262F0B9-7EB9-4005-B21B-5134608AB3AF}" destId="{7F95A807-0EA7-473C-BC89-BD90274CE408}" srcOrd="3" destOrd="0" presId="urn:microsoft.com/office/officeart/2008/layout/LinedList"/>
    <dgm:cxn modelId="{BA274451-5356-4396-A4BC-D60D830B9999}" type="presParOf" srcId="{7F95A807-0EA7-473C-BC89-BD90274CE408}" destId="{4B774488-07DC-4A14-B6CF-AB5B42D94485}" srcOrd="0" destOrd="0" presId="urn:microsoft.com/office/officeart/2008/layout/LinedList"/>
    <dgm:cxn modelId="{2B005642-B38F-4D92-81E1-D2C1E41E22AC}" type="presParOf" srcId="{7F95A807-0EA7-473C-BC89-BD90274CE408}" destId="{B759EA62-2927-4883-A0B7-86E52F2B743E}" srcOrd="1" destOrd="0" presId="urn:microsoft.com/office/officeart/2008/layout/LinedList"/>
    <dgm:cxn modelId="{4F76FEA1-5BF7-4A02-8705-58EBF1C6D37C}" type="presParOf" srcId="{D262F0B9-7EB9-4005-B21B-5134608AB3AF}" destId="{5E548A32-9FDA-417F-BD48-475A3DF145B0}" srcOrd="4" destOrd="0" presId="urn:microsoft.com/office/officeart/2008/layout/LinedList"/>
    <dgm:cxn modelId="{71187577-C9D7-48BB-B5F0-69C6C7DB10B3}" type="presParOf" srcId="{D262F0B9-7EB9-4005-B21B-5134608AB3AF}" destId="{2E02C47D-3C10-4616-BC1F-60179995CFC3}" srcOrd="5" destOrd="0" presId="urn:microsoft.com/office/officeart/2008/layout/LinedList"/>
    <dgm:cxn modelId="{357145B5-9399-4563-B4BB-4D5C15372DDD}" type="presParOf" srcId="{2E02C47D-3C10-4616-BC1F-60179995CFC3}" destId="{08EAD563-910C-4590-9DA4-596DD11B7DC4}" srcOrd="0" destOrd="0" presId="urn:microsoft.com/office/officeart/2008/layout/LinedList"/>
    <dgm:cxn modelId="{5BBC34D1-069A-4788-8A16-45DC1F55B53F}" type="presParOf" srcId="{2E02C47D-3C10-4616-BC1F-60179995CFC3}" destId="{B030B8EF-9AE3-47E8-AE2B-947D9444343D}" srcOrd="1" destOrd="0" presId="urn:microsoft.com/office/officeart/2008/layout/LinedList"/>
    <dgm:cxn modelId="{90C8B4B0-6F9B-46A4-802A-E8E55FF9B6A2}" type="presParOf" srcId="{D262F0B9-7EB9-4005-B21B-5134608AB3AF}" destId="{AF799D15-EABF-47DE-8D45-AE7DDCE1B35C}" srcOrd="6" destOrd="0" presId="urn:microsoft.com/office/officeart/2008/layout/LinedList"/>
    <dgm:cxn modelId="{571A2370-EFBE-4BDB-8F82-8675686632A5}" type="presParOf" srcId="{D262F0B9-7EB9-4005-B21B-5134608AB3AF}" destId="{373C45B5-6D67-40D6-9DF3-B3265F7102ED}" srcOrd="7" destOrd="0" presId="urn:microsoft.com/office/officeart/2008/layout/LinedList"/>
    <dgm:cxn modelId="{7956605B-868A-45EC-B2BA-364F48C41925}" type="presParOf" srcId="{373C45B5-6D67-40D6-9DF3-B3265F7102ED}" destId="{6A110265-228A-4158-B60A-EE0BD095FAF0}" srcOrd="0" destOrd="0" presId="urn:microsoft.com/office/officeart/2008/layout/LinedList"/>
    <dgm:cxn modelId="{800E0F08-7D21-45A0-8813-6853F491D02A}" type="presParOf" srcId="{373C45B5-6D67-40D6-9DF3-B3265F7102ED}" destId="{9CB66B93-4DC5-48B1-8373-4B2DCC03D34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70BE1-0E3A-416F-92E1-3F8AD0622C70}">
      <dsp:nvSpPr>
        <dsp:cNvPr id="0" name=""/>
        <dsp:cNvSpPr/>
      </dsp:nvSpPr>
      <dsp:spPr>
        <a:xfrm>
          <a:off x="0" y="0"/>
          <a:ext cx="990600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BDC5A4-DE1A-4AFD-B56B-183966365E7F}">
      <dsp:nvSpPr>
        <dsp:cNvPr id="0" name=""/>
        <dsp:cNvSpPr/>
      </dsp:nvSpPr>
      <dsp:spPr>
        <a:xfrm>
          <a:off x="0" y="0"/>
          <a:ext cx="9906000" cy="78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800" kern="1200" dirty="0"/>
            <a:t>Gleichzeitiges Lesen ermöglichen</a:t>
          </a:r>
          <a:endParaRPr lang="en-US" sz="3800" kern="1200" dirty="0"/>
        </a:p>
      </dsp:txBody>
      <dsp:txXfrm>
        <a:off x="0" y="0"/>
        <a:ext cx="9906000" cy="785680"/>
      </dsp:txXfrm>
    </dsp:sp>
    <dsp:sp modelId="{0B0CD254-4495-47D0-8E6A-F658D716F925}">
      <dsp:nvSpPr>
        <dsp:cNvPr id="0" name=""/>
        <dsp:cNvSpPr/>
      </dsp:nvSpPr>
      <dsp:spPr>
        <a:xfrm>
          <a:off x="0" y="785680"/>
          <a:ext cx="990600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774488-07DC-4A14-B6CF-AB5B42D94485}">
      <dsp:nvSpPr>
        <dsp:cNvPr id="0" name=""/>
        <dsp:cNvSpPr/>
      </dsp:nvSpPr>
      <dsp:spPr>
        <a:xfrm>
          <a:off x="0" y="785680"/>
          <a:ext cx="9906000" cy="78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800" kern="1200" dirty="0"/>
            <a:t>Vermeidung von Datenkorruption</a:t>
          </a:r>
          <a:endParaRPr lang="en-US" sz="3800" kern="1200" dirty="0"/>
        </a:p>
      </dsp:txBody>
      <dsp:txXfrm>
        <a:off x="0" y="785680"/>
        <a:ext cx="9906000" cy="785680"/>
      </dsp:txXfrm>
    </dsp:sp>
    <dsp:sp modelId="{5E548A32-9FDA-417F-BD48-475A3DF145B0}">
      <dsp:nvSpPr>
        <dsp:cNvPr id="0" name=""/>
        <dsp:cNvSpPr/>
      </dsp:nvSpPr>
      <dsp:spPr>
        <a:xfrm>
          <a:off x="0" y="1571360"/>
          <a:ext cx="990600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EAD563-910C-4590-9DA4-596DD11B7DC4}">
      <dsp:nvSpPr>
        <dsp:cNvPr id="0" name=""/>
        <dsp:cNvSpPr/>
      </dsp:nvSpPr>
      <dsp:spPr>
        <a:xfrm>
          <a:off x="0" y="1571360"/>
          <a:ext cx="9906000" cy="78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b="1" kern="1200" dirty="0"/>
            <a:t>Readers: </a:t>
          </a:r>
          <a:r>
            <a:rPr lang="de-DE" sz="3800" kern="1200" dirty="0"/>
            <a:t>Mehrere dürfen gleichzeitig </a:t>
          </a:r>
          <a:r>
            <a:rPr lang="de-DE" sz="3800" kern="1200" dirty="0" err="1"/>
            <a:t>lessen</a:t>
          </a:r>
          <a:endParaRPr lang="en-US" sz="3800" kern="1200" dirty="0"/>
        </a:p>
      </dsp:txBody>
      <dsp:txXfrm>
        <a:off x="0" y="1571360"/>
        <a:ext cx="9906000" cy="785680"/>
      </dsp:txXfrm>
    </dsp:sp>
    <dsp:sp modelId="{AF799D15-EABF-47DE-8D45-AE7DDCE1B35C}">
      <dsp:nvSpPr>
        <dsp:cNvPr id="0" name=""/>
        <dsp:cNvSpPr/>
      </dsp:nvSpPr>
      <dsp:spPr>
        <a:xfrm>
          <a:off x="0" y="2357040"/>
          <a:ext cx="990600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110265-228A-4158-B60A-EE0BD095FAF0}">
      <dsp:nvSpPr>
        <dsp:cNvPr id="0" name=""/>
        <dsp:cNvSpPr/>
      </dsp:nvSpPr>
      <dsp:spPr>
        <a:xfrm>
          <a:off x="0" y="2357040"/>
          <a:ext cx="9906000" cy="78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b="1" kern="1200" dirty="0"/>
            <a:t>Writers: </a:t>
          </a:r>
          <a:r>
            <a:rPr lang="de-DE" sz="3800" kern="1200" dirty="0"/>
            <a:t>Nur ein Schreiber darf exklusiv schreiben</a:t>
          </a:r>
          <a:endParaRPr lang="en-US" sz="3800" kern="1200" dirty="0"/>
        </a:p>
      </dsp:txBody>
      <dsp:txXfrm>
        <a:off x="0" y="2357040"/>
        <a:ext cx="9906000" cy="785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14568AB-DF98-4897-B04C-82446B692834}" type="datetimeFigureOut">
              <a:rPr lang="de-AT" smtClean="0"/>
              <a:t>05.03.2025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908AD59-4C5C-452F-9CE1-9513DAF896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7055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68AB-DF98-4897-B04C-82446B692834}" type="datetimeFigureOut">
              <a:rPr lang="de-AT" smtClean="0"/>
              <a:t>05.03.2025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AD59-4C5C-452F-9CE1-9513DAF896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953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68AB-DF98-4897-B04C-82446B692834}" type="datetimeFigureOut">
              <a:rPr lang="de-AT" smtClean="0"/>
              <a:t>05.03.2025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AD59-4C5C-452F-9CE1-9513DAF896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3936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68AB-DF98-4897-B04C-82446B692834}" type="datetimeFigureOut">
              <a:rPr lang="de-AT" smtClean="0"/>
              <a:t>05.03.2025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AD59-4C5C-452F-9CE1-9513DAF896DE}" type="slidenum">
              <a:rPr lang="de-AT" smtClean="0"/>
              <a:t>‹Nr.›</a:t>
            </a:fld>
            <a:endParaRPr lang="de-A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7680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68AB-DF98-4897-B04C-82446B692834}" type="datetimeFigureOut">
              <a:rPr lang="de-AT" smtClean="0"/>
              <a:t>05.03.2025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AD59-4C5C-452F-9CE1-9513DAF896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1005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68AB-DF98-4897-B04C-82446B692834}" type="datetimeFigureOut">
              <a:rPr lang="de-AT" smtClean="0"/>
              <a:t>05.03.2025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AD59-4C5C-452F-9CE1-9513DAF896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6259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68AB-DF98-4897-B04C-82446B692834}" type="datetimeFigureOut">
              <a:rPr lang="de-AT" smtClean="0"/>
              <a:t>05.03.2025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AD59-4C5C-452F-9CE1-9513DAF896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7288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68AB-DF98-4897-B04C-82446B692834}" type="datetimeFigureOut">
              <a:rPr lang="de-AT" smtClean="0"/>
              <a:t>05.03.2025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AD59-4C5C-452F-9CE1-9513DAF896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4566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68AB-DF98-4897-B04C-82446B692834}" type="datetimeFigureOut">
              <a:rPr lang="de-AT" smtClean="0"/>
              <a:t>05.03.2025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AD59-4C5C-452F-9CE1-9513DAF896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247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68AB-DF98-4897-B04C-82446B692834}" type="datetimeFigureOut">
              <a:rPr lang="de-AT" smtClean="0"/>
              <a:t>05.03.2025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AD59-4C5C-452F-9CE1-9513DAF896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210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68AB-DF98-4897-B04C-82446B692834}" type="datetimeFigureOut">
              <a:rPr lang="de-AT" smtClean="0"/>
              <a:t>05.03.2025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AD59-4C5C-452F-9CE1-9513DAF896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633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68AB-DF98-4897-B04C-82446B692834}" type="datetimeFigureOut">
              <a:rPr lang="de-AT" smtClean="0"/>
              <a:t>05.03.2025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AD59-4C5C-452F-9CE1-9513DAF896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684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68AB-DF98-4897-B04C-82446B692834}" type="datetimeFigureOut">
              <a:rPr lang="de-AT" smtClean="0"/>
              <a:t>05.03.2025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AD59-4C5C-452F-9CE1-9513DAF896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945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68AB-DF98-4897-B04C-82446B692834}" type="datetimeFigureOut">
              <a:rPr lang="de-AT" smtClean="0"/>
              <a:t>05.03.2025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AD59-4C5C-452F-9CE1-9513DAF896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707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68AB-DF98-4897-B04C-82446B692834}" type="datetimeFigureOut">
              <a:rPr lang="de-AT" smtClean="0"/>
              <a:t>05.03.2025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AD59-4C5C-452F-9CE1-9513DAF896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272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68AB-DF98-4897-B04C-82446B692834}" type="datetimeFigureOut">
              <a:rPr lang="de-AT" smtClean="0"/>
              <a:t>05.03.2025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AD59-4C5C-452F-9CE1-9513DAF896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021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68AB-DF98-4897-B04C-82446B692834}" type="datetimeFigureOut">
              <a:rPr lang="de-AT" smtClean="0"/>
              <a:t>05.03.2025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AD59-4C5C-452F-9CE1-9513DAF896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870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568AB-DF98-4897-B04C-82446B692834}" type="datetimeFigureOut">
              <a:rPr lang="de-AT" smtClean="0"/>
              <a:t>05.03.2025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8AD59-4C5C-452F-9CE1-9513DAF896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2165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AA11DC-1944-AB83-63D5-E265B3103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Readers &amp; </a:t>
            </a:r>
            <a:r>
              <a:rPr lang="de-DE" dirty="0" err="1"/>
              <a:t>writters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1C1C68-3839-6E92-39B4-17A2F9A31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</a:t>
            </a:r>
            <a:r>
              <a:rPr lang="de-DE" dirty="0" err="1"/>
              <a:t>marazovic</a:t>
            </a:r>
            <a:r>
              <a:rPr lang="de-DE" dirty="0"/>
              <a:t> &amp; </a:t>
            </a:r>
            <a:r>
              <a:rPr lang="de-DE" dirty="0" err="1"/>
              <a:t>grünzweil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407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70D0F-4434-355F-CCC0-999AD6387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de-DE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Was ist </a:t>
            </a:r>
            <a:r>
              <a:rPr lang="de-DE" sz="6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reAders</a:t>
            </a:r>
            <a:r>
              <a:rPr lang="de-DE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/Writers?</a:t>
            </a:r>
            <a:endParaRPr lang="de-AT" sz="6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C76DE0E2-9327-66F5-BDC3-A675E36B20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971241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238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F2D8C11-A17A-93B3-0D6F-15EB78482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8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Beispiele</a:t>
            </a:r>
            <a:r>
              <a:rPr lang="de-DE" sz="8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endParaRPr lang="de-AT" sz="8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0A68DFE-9204-CB8B-001B-C07482FF6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2249486"/>
            <a:ext cx="4875210" cy="823912"/>
          </a:xfrm>
        </p:spPr>
        <p:txBody>
          <a:bodyPr>
            <a:normAutofit/>
          </a:bodyPr>
          <a:lstStyle/>
          <a:p>
            <a:pPr algn="ctr"/>
            <a:r>
              <a:rPr lang="de-AT" sz="2600" dirty="0">
                <a:solidFill>
                  <a:schemeClr val="accent3">
                    <a:lumMod val="75000"/>
                  </a:schemeClr>
                </a:solidFill>
              </a:rPr>
              <a:t>Flughafenbuchungssysteme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98B4A0B8-87EA-93E7-E381-6257A75721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Effizienter Datenzugriff</a:t>
            </a:r>
          </a:p>
          <a:p>
            <a:r>
              <a:rPr lang="de-DE" dirty="0"/>
              <a:t> Weniger Fehler</a:t>
            </a:r>
          </a:p>
          <a:p>
            <a:pPr lvl="1"/>
            <a:r>
              <a:rPr lang="de-AT" dirty="0"/>
              <a:t>Dateninkonsistenzen</a:t>
            </a:r>
            <a:endParaRPr lang="de-DE" dirty="0"/>
          </a:p>
          <a:p>
            <a:pPr lvl="1"/>
            <a:r>
              <a:rPr lang="de-AT" dirty="0"/>
              <a:t>Preisänderungen</a:t>
            </a:r>
            <a:endParaRPr lang="de-DE" dirty="0"/>
          </a:p>
          <a:p>
            <a:endParaRPr lang="de-AT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7190BB3-EF55-1B92-68F3-C0AC682E5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81" y="2249485"/>
            <a:ext cx="4872029" cy="823912"/>
          </a:xfrm>
        </p:spPr>
        <p:txBody>
          <a:bodyPr>
            <a:normAutofit/>
          </a:bodyPr>
          <a:lstStyle/>
          <a:p>
            <a:pPr algn="ctr"/>
            <a:r>
              <a:rPr lang="de-AT" sz="2600" dirty="0">
                <a:solidFill>
                  <a:schemeClr val="accent3">
                    <a:lumMod val="75000"/>
                  </a:schemeClr>
                </a:solidFill>
              </a:rPr>
              <a:t>Bankensysteme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995F6CAC-FACA-0F3B-DEB5-39335038F1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Effizienter Datenzugriff</a:t>
            </a:r>
            <a:endParaRPr lang="de-AT" dirty="0"/>
          </a:p>
          <a:p>
            <a:r>
              <a:rPr lang="de-AT" dirty="0"/>
              <a:t>Sicherheit</a:t>
            </a:r>
          </a:p>
          <a:p>
            <a:pPr lvl="1"/>
            <a:r>
              <a:rPr lang="de-AT" dirty="0"/>
              <a:t>Kontostand</a:t>
            </a:r>
          </a:p>
          <a:p>
            <a:pPr lvl="1"/>
            <a:r>
              <a:rPr lang="de-AT" dirty="0"/>
              <a:t>Überweisen</a:t>
            </a:r>
          </a:p>
        </p:txBody>
      </p:sp>
    </p:spTree>
    <p:extLst>
      <p:ext uri="{BB962C8B-B14F-4D97-AF65-F5344CB8AC3E}">
        <p14:creationId xmlns:p14="http://schemas.microsoft.com/office/powerpoint/2010/main" val="24364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53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54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58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</p:grpSp>
      <p:grpSp>
        <p:nvGrpSpPr>
          <p:cNvPr id="59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60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61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62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63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</p:grpSp>
      <p:grpSp>
        <p:nvGrpSpPr>
          <p:cNvPr id="6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6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6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</p:grpSp>
      <p:grpSp>
        <p:nvGrpSpPr>
          <p:cNvPr id="69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72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73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74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75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BA3E81-BFD3-8AC8-4F96-D93B2D68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de-DE" sz="6600" b="1" dirty="0">
                <a:solidFill>
                  <a:srgbClr val="FFFFFF"/>
                </a:solidFill>
              </a:rPr>
              <a:t>Problem</a:t>
            </a:r>
            <a:endParaRPr lang="de-AT" sz="6600" b="1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99B14F-46EC-5FDC-D3EA-A0D97631A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r>
              <a:rPr lang="de-AT" sz="4000" dirty="0" err="1">
                <a:solidFill>
                  <a:srgbClr val="FFFFFF"/>
                </a:solidFill>
              </a:rPr>
              <a:t>Starvation</a:t>
            </a:r>
            <a:endParaRPr lang="de-AT" sz="4000" dirty="0">
              <a:solidFill>
                <a:srgbClr val="FFFFFF"/>
              </a:solidFill>
            </a:endParaRPr>
          </a:p>
          <a:p>
            <a:r>
              <a:rPr lang="de-AT" sz="4000" dirty="0">
                <a:solidFill>
                  <a:srgbClr val="FFFFFF"/>
                </a:solidFill>
              </a:rPr>
              <a:t>Deadlock</a:t>
            </a:r>
          </a:p>
          <a:p>
            <a:r>
              <a:rPr lang="de-AT" sz="4000" dirty="0">
                <a:solidFill>
                  <a:srgbClr val="FFFFFF"/>
                </a:solidFill>
              </a:rPr>
              <a:t>Gleichzeitiger Zugriff</a:t>
            </a:r>
          </a:p>
        </p:txBody>
      </p:sp>
    </p:spTree>
    <p:extLst>
      <p:ext uri="{BB962C8B-B14F-4D97-AF65-F5344CB8AC3E}">
        <p14:creationId xmlns:p14="http://schemas.microsoft.com/office/powerpoint/2010/main" val="380195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9DE17-6FCE-1FBD-02FE-C9852EB4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8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Lösung</a:t>
            </a:r>
            <a:endParaRPr lang="de-AT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B3119A-ED6B-25AD-513D-97AD0B96F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68117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55</Words>
  <Application>Microsoft Office PowerPoint</Application>
  <PresentationFormat>Breitbild</PresentationFormat>
  <Paragraphs>23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Tw Cen MT</vt:lpstr>
      <vt:lpstr>Schaltkreis</vt:lpstr>
      <vt:lpstr>Readers &amp; writters problem </vt:lpstr>
      <vt:lpstr>Was ist reAders/Writers?</vt:lpstr>
      <vt:lpstr>Beispiele </vt:lpstr>
      <vt:lpstr>Problem</vt:lpstr>
      <vt:lpstr>Lösung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Marazović Leon</dc:creator>
  <cp:lastModifiedBy>Marazović Leon</cp:lastModifiedBy>
  <cp:revision>3</cp:revision>
  <dcterms:created xsi:type="dcterms:W3CDTF">2025-02-28T11:18:38Z</dcterms:created>
  <dcterms:modified xsi:type="dcterms:W3CDTF">2025-03-05T13:03:01Z</dcterms:modified>
</cp:coreProperties>
</file>